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0"/>
  </p:notesMasterIdLst>
  <p:sldIdLst>
    <p:sldId id="284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30e21cc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30e21cc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30e21cc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30e21cc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4e3ce3a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4e3ce3a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4e3ce3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b4e3ce3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30e21cc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30e21cc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4e3ce3a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4e3ce3a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30e21cc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30e21cc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eb63c8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beb63c8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4e3ce3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4e3ce3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eb63c89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beb63c89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beb63c8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beb63c8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eb63c89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eb63c89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eb63c8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eb63c89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eb63c89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eb63c89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eb63c8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eb63c8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eb63c8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eb63c89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9621d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9621d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30e21c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30e21c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30e21cc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30e21cc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4e3ce3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4e3ce3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30e21cc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30e21cc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30e21c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30e21c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30e21c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30e21c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4e3ce3a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4e3ce3a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FFC09-E5BD-8949-93BC-0F54807CFE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117FD-BC69-F44F-986B-109BBF0DBD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35FB-37F9-AB4C-AB83-659D71C74F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BDBB-7A13-4246-A99A-6E6E87739D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2E2C-C9E5-174D-9CF0-2E79D534E6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27F56-BC24-5645-BA29-27F6BCBBC6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02CE-7989-4440-B0D4-69440913C4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6B25-9C45-9743-AEC2-92251A788A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1A42-A4AF-6741-9369-8AE9509E69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D0768-4E94-0E40-9D71-2F5747E382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C7E41-4383-304E-8A09-2374F48B6A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ea typeface=""/>
              <a:cs typeface="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kern="1200">
                <a:ea typeface=""/>
                <a:cs typeface=""/>
              </a:rPr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D249A99-C47D-C84F-ADD9-FE8A1855E6C5}" type="slidenum">
              <a:rPr lang="en-US" altLang="en-US" kern="1200" smtClean="0">
                <a:latin typeface="Arial" charset="0"/>
                <a:ea typeface=""/>
                <a:cs typeface="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altLang="en-US" kern="1200" smtClean="0">
              <a:latin typeface="Arial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638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developer.nvidia.com/blog/cuda-refresher-reviewing-the-origins-of-gpu-comput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developer.nvidia.com/blog/cuda-refresher-reviewing-the-origins-of-gpu-comput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vw.cac.cornell.edu/GPU/simt_war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#Programming_abilitie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#Programming_abilities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: CUDA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1: Introduction to CUDA GPGPU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Michael D. Shah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371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(2/2)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this is a simple program--it demonstrates a real world use case for something you might do in image processing--such as ‘brighten’ the pixels in an image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358" y="2891919"/>
            <a:ext cx="1790275" cy="1793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564501" y="4703625"/>
            <a:ext cx="33081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https://www.artsycouture.com/blog/wp-content/uploads/2020/03/ludwig.png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(1/2)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(2/2)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 -- because we access every element of the array one time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Complete CPU Program</a:t>
            </a:r>
            <a:endParaRPr sz="2600"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CPU program is listed to the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start from our main()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allocate memory for our array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initialize values in our array to zero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call our add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print our 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fairly easily trace through the execution of this program.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Complete CPU Program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entire CPU program is listed to the right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start from our main() function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allocate memory for our array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initialize values in our array to zero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call our add function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Then we print our result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We can fairly easily trace through the execution of this program.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now take a look at CUDA, and run our first General Purpose GPU Program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right is the GPU code that will do the exact same thing as before!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worry, we will walk through the code in more detail.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 full view of the code, so we can see a full sample</a:t>
            </a: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65" y="222513"/>
            <a:ext cx="436315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?!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Answer is closer to O(1) -- and we’ll need to look at our GPU to understand why!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Program (in file hello_gpu.cu)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Question to audience: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What is the O(n) of this code?</a:t>
            </a:r>
            <a:endParaRPr>
              <a:solidFill>
                <a:srgbClr val="666666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Answer is closer to O(1) -- and we’ll need to look at our GPU to understand why!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Let’s understand a bit more about ‘why’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 (1/2)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thing we need to understand in our use case, is that one code is written on the CPU, and one for the GPU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GPU’s (right) are structured differently than our CPUs (left)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little ‘green’ boxes in the GPU--there are many more of these compute units--and those units are meant to execute code in parallel in individual </a:t>
            </a:r>
            <a:r>
              <a:rPr lang="en" b="1"/>
              <a:t>threads.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3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4724400" y="3576800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https://developer.nvidia.com/blog/cuda-refresher-reviewing-the-origins-of-gpu-computing/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Architecture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8" name="Google Shape;27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first thing we need to understand in our use case, is that one code is written on the CPU, and one for the GPU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GPU’s (right) are structured differently than our CPUs (left)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Notice the little ‘green’ boxes in the GPU--there are many more of these compute units--and those units are meant to execute code in parallel in individual </a:t>
            </a:r>
            <a:r>
              <a:rPr lang="en" b="1">
                <a:solidFill>
                  <a:srgbClr val="666666"/>
                </a:solidFill>
              </a:rPr>
              <a:t>threads.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3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4724400" y="3576800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https://developer.nvidia.com/blog/cuda-refresher-reviewing-the-origins-of-gpu-computing/</a:t>
            </a:r>
            <a:endParaRPr sz="1100"/>
          </a:p>
        </p:txBody>
      </p:sp>
      <p:sp>
        <p:nvSpPr>
          <p:cNvPr id="282" name="Google Shape;282;p33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So what is a thread, and how do we execute code in these ‘boxes’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are traditionally referred to as ‘lightweight’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to execute a part of your program concurrently while your program runs.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CUDA, we execute many threads (100s or 1000s) in parallel in order to get a speedup in execution.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if we look at our example to the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see we a ‘single thread’ that is going to execute this tiny gpuAddOne program on our GPU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4995700" y="2256450"/>
            <a:ext cx="3675300" cy="1674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 we call this model SIMT, for single instruction multiple thread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have many (100s or 1000s) of threads executing on each of our GPUs execution units.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in CUDA, the lowest granularity of execution is a 'thread'.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thread executes a series of instructions (i.e. a small program).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threads (with consecutive thread indexes) are divided into warps which execute on a single CUDA core.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lowest schedulable entity is known as a 'warp'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20" name="Google Shape;32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 lowest programmable entity.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single shader core is assigned to each thread.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are organized in a 3-D block.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then further assigned to a GPU.</a:t>
            </a:r>
            <a:endParaRPr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Resources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CUDA Programming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https://cvw.cac.cornell.edu/GPU/simt_warp</a:t>
            </a: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CUDA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Programming Unit (GPU)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Graphics Programming Unit (GPU) is something many of you may be familiar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GPUs are frequently used to power games and improve their graphics!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modern GPU technology has allowed us to program more than just games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GPUs can be used for more general-purpose applications as well!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2" cy="237739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724400" y="3699925"/>
            <a:ext cx="4107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https://cdn.wccftech.com/wp-content/uploads/2013/08/NVIDIA-Game-Technology-Leadership.png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Purpose Graphics Programming Unit - GPGPU (1/2)</a:t>
            </a:r>
            <a:endParaRPr sz="240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Purpose Graphics Programming Unit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term given to a more rich programming interface on GPUs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NVIDIA’s CUDA API is one such Application Programming Interface (API) that allows us to write C programs on our GPU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CUDA, we were very limited in how expressive of programs we could write on GPUs--again, primarily applications that handled graphics workloads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https://upload.wikimedia.org/wikipedia/en/b/b9/Nvidia_CUDA_Logo.jpg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General Purpose Graphics Programming Unit - GPGPU (2/2)</a:t>
            </a:r>
            <a:endParaRPr sz="2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General Purpose Graphics Programming Unit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This is the term given to a more rich programming interface on GPUs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NVIDIA’s CUDA API is one such Application Programming Interface (API) that allows us to write C programs on our GPU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1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Before CUDA, we were very limited in how expressive of programs we could write on GPUs--again, primarily applications that handled graphics workloads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https://upload.wikimedia.org/wikipedia/en/b/b9/Nvidia_CUDA_Logo.jpg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go ahead and look at how a CUDA program differs from C programs that you have been writing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CPU Use Case and a GPU Use Case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Program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more about how a GPU works, let’s first look at solving  a problem on the CPU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then solve that exact same problem using the GPU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(1/2)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we are going to write is a simple 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‘add 1’ to every element in an array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1330</Words>
  <Application>Microsoft Macintosh PowerPoint</Application>
  <PresentationFormat>On-screen Show (16:9)</PresentationFormat>
  <Paragraphs>199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Ubuntu</vt:lpstr>
      <vt:lpstr>Arial</vt:lpstr>
      <vt:lpstr>Simple Dark</vt:lpstr>
      <vt:lpstr>Default Design</vt:lpstr>
      <vt:lpstr>Blue Waters Petascale Semester Curriculum v1.0 Unit 7: CUDA Lesson 1: Introduction to CUDA GPGPU Developed by Michael D. Shah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Introduction to CUDA</vt:lpstr>
      <vt:lpstr>Graphics Programming Unit (GPU)</vt:lpstr>
      <vt:lpstr>General Purpose Graphics Programming Unit - GPGPU (1/2)</vt:lpstr>
      <vt:lpstr>General Purpose Graphics Programming Unit - GPGPU (2/2) </vt:lpstr>
      <vt:lpstr>A CPU Use Case and a GPU Use Case</vt:lpstr>
      <vt:lpstr>CPU Program</vt:lpstr>
      <vt:lpstr>Problem: Add 1 to every item in an array (1/2)</vt:lpstr>
      <vt:lpstr>Problem: Add 1 to every item in an array (2/2)</vt:lpstr>
      <vt:lpstr>cpuAddOne (in file hello_cpu.c) (1/2)</vt:lpstr>
      <vt:lpstr>cpuAddOne (in file hello_cpu.c) (2/2) </vt:lpstr>
      <vt:lpstr>Complete CPU Program</vt:lpstr>
      <vt:lpstr>Complete CPU Program</vt:lpstr>
      <vt:lpstr>GPU Program (in file hello_gpu.cu) (1/2)</vt:lpstr>
      <vt:lpstr>GPU Program (in file hello_gpu.cu) (1/2)</vt:lpstr>
      <vt:lpstr>GPU Program (in file hello_gpu.cu) (2/2)</vt:lpstr>
      <vt:lpstr>GPU Program (in file hello_gpu.cu) (2/2)</vt:lpstr>
      <vt:lpstr>GPU Program (in file hello_gpu.cu) (2/2)</vt:lpstr>
      <vt:lpstr>GPU Architecture</vt:lpstr>
      <vt:lpstr>GPU Architecture (1/2)</vt:lpstr>
      <vt:lpstr>GPU Architecture (2/2)</vt:lpstr>
      <vt:lpstr>Threads</vt:lpstr>
      <vt:lpstr>Threads Continued - Single Instruction Multiple Thread (SIMT)</vt:lpstr>
      <vt:lpstr>Threads Continued - Single Instruction Multiple Thread (SIMT)</vt:lpstr>
      <vt:lpstr>Threads Continued - Single Instruction Multiple Thread (SIMT)</vt:lpstr>
      <vt:lpstr>Further Resources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Attribution/License</dc:title>
  <cp:lastModifiedBy>Aaron Weeden</cp:lastModifiedBy>
  <cp:revision>4</cp:revision>
  <dcterms:modified xsi:type="dcterms:W3CDTF">2020-09-12T19:12:04Z</dcterms:modified>
</cp:coreProperties>
</file>