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 id="2147483660" r:id="rId2"/>
  </p:sldMasterIdLst>
  <p:notesMasterIdLst>
    <p:notesMasterId r:id="rId18"/>
  </p:notesMasterIdLst>
  <p:sldIdLst>
    <p:sldId id="270" r:id="rId3"/>
    <p:sldId id="271"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showComments="0">
  <p:normalViewPr>
    <p:restoredLeft sz="15608"/>
    <p:restoredTop sz="94718"/>
  </p:normalViewPr>
  <p:slideViewPr>
    <p:cSldViewPr snapToGrid="0">
      <p:cViewPr varScale="1">
        <p:scale>
          <a:sx n="118" d="100"/>
          <a:sy n="118" d="100"/>
        </p:scale>
        <p:origin x="944" y="19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20" Type="http://schemas.openxmlformats.org/officeDocument/2006/relationships/viewProps" Target="viewProps.xml"/><Relationship Id="rId21" Type="http://schemas.openxmlformats.org/officeDocument/2006/relationships/theme" Target="theme/theme1.xml"/><Relationship Id="rId22" Type="http://schemas.openxmlformats.org/officeDocument/2006/relationships/tableStyles" Target="tableStyles.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notesMaster" Target="notesMasters/notesMaster1.xml"/><Relationship Id="rId19" Type="http://schemas.openxmlformats.org/officeDocument/2006/relationships/presProps" Target="presProps.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dirty="0"/>
          </a:p>
        </p:txBody>
      </p:sp>
    </p:spTree>
    <p:extLst>
      <p:ext uri="{BB962C8B-B14F-4D97-AF65-F5344CB8AC3E}">
        <p14:creationId xmlns:p14="http://schemas.microsoft.com/office/powerpoint/2010/main" val="7269522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8c23ccb1bd_0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8c23ccb1bd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8c23ccb1bd_0_4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8c23ccb1bd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8c23ccb1bd_0_5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8c23ccb1bd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8c23ccb1bd_0_5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8c23ccb1bd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8c23ccb1bd_0_6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8c23ccb1bd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8c23ccb1bd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8c23ccb1b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8c23ccb1bd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8c23ccb1bd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8c23ccb1bd_0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8c23ccb1bd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8c23ccb1bd_0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8c23ccb1bd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8c23ccb1bd_0_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8c23ccb1bd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8c23ccb1bd_0_4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8c23ccb1bd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8c23ccb1bd_0_3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8c23ccb1bd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
        <p:cNvGrpSpPr/>
        <p:nvPr/>
      </p:nvGrpSpPr>
      <p:grpSpPr>
        <a:xfrm>
          <a:off x="0" y="0"/>
          <a:ext cx="0" cy="0"/>
          <a:chOff x="0" y="0"/>
          <a:chExt cx="0" cy="0"/>
        </a:xfrm>
      </p:grpSpPr>
      <p:sp>
        <p:nvSpPr>
          <p:cNvPr id="46" name="Google Shape;46;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7" name="Google Shape;47;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8" name="Google Shape;48;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9"/>
        <p:cNvGrpSpPr/>
        <p:nvPr/>
      </p:nvGrpSpPr>
      <p:grpSpPr>
        <a:xfrm>
          <a:off x="0" y="0"/>
          <a:ext cx="0" cy="0"/>
          <a:chOff x="0" y="0"/>
          <a:chExt cx="0" cy="0"/>
        </a:xfrm>
      </p:grpSpPr>
      <p:sp>
        <p:nvSpPr>
          <p:cNvPr id="50" name="Google Shape;50;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lvl1pPr>
            <a:lvl2pPr marL="342900" indent="0" algn="ctr">
              <a:buNone/>
              <a:defRPr/>
            </a:lvl2pPr>
            <a:lvl3pPr marL="685800" indent="0" algn="ctr">
              <a:buNone/>
              <a:defRPr/>
            </a:lvl3pPr>
            <a:lvl4pPr marL="1028700" indent="0" algn="ctr">
              <a:buNone/>
              <a:defRPr/>
            </a:lvl4pPr>
            <a:lvl5pPr marL="1371600" indent="0" algn="ctr">
              <a:buNone/>
              <a:defRPr/>
            </a:lvl5pPr>
            <a:lvl6pPr marL="1714500" indent="0" algn="ctr">
              <a:buNone/>
              <a:defRPr/>
            </a:lvl6pPr>
            <a:lvl7pPr marL="2057400" indent="0" algn="ctr">
              <a:buNone/>
              <a:defRPr/>
            </a:lvl7pPr>
            <a:lvl8pPr marL="2400300" indent="0" algn="ctr">
              <a:buNone/>
              <a:defRPr/>
            </a:lvl8pPr>
            <a:lvl9pPr marL="27432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MPIMP-6.4-Pebble--Slides</a:t>
            </a:r>
          </a:p>
        </p:txBody>
      </p:sp>
      <p:sp>
        <p:nvSpPr>
          <p:cNvPr id="6" name="Rectangle 6"/>
          <p:cNvSpPr>
            <a:spLocks noGrp="1" noChangeArrowheads="1"/>
          </p:cNvSpPr>
          <p:nvPr>
            <p:ph type="sldNum" sz="quarter" idx="12"/>
          </p:nvPr>
        </p:nvSpPr>
        <p:spPr>
          <a:ln/>
        </p:spPr>
        <p:txBody>
          <a:bodyPr/>
          <a:lstStyle>
            <a:lvl1pPr>
              <a:defRPr/>
            </a:lvl1pPr>
          </a:lstStyle>
          <a:p>
            <a:fld id="{D05FFC09-E5BD-8949-93BC-0F54807CFE10}" type="slidenum">
              <a:rPr lang="en-US" altLang="en-US"/>
              <a:pPr/>
              <a:t>‹#›</a:t>
            </a:fld>
            <a:endParaRPr lang="en-US"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MPIMP-6.4-Pebble--Slides</a:t>
            </a:r>
          </a:p>
        </p:txBody>
      </p:sp>
      <p:sp>
        <p:nvSpPr>
          <p:cNvPr id="6" name="Rectangle 6"/>
          <p:cNvSpPr>
            <a:spLocks noGrp="1" noChangeArrowheads="1"/>
          </p:cNvSpPr>
          <p:nvPr>
            <p:ph type="sldNum" sz="quarter" idx="12"/>
          </p:nvPr>
        </p:nvSpPr>
        <p:spPr>
          <a:ln/>
        </p:spPr>
        <p:txBody>
          <a:bodyPr/>
          <a:lstStyle>
            <a:lvl1pPr>
              <a:defRPr/>
            </a:lvl1pPr>
          </a:lstStyle>
          <a:p>
            <a:fld id="{577117FD-BC69-F44F-986B-109BBF0DBD90}" type="slidenum">
              <a:rPr lang="en-US" altLang="en-US"/>
              <a:pPr/>
              <a:t>‹#›</a:t>
            </a:fld>
            <a:endParaRPr lang="en-US"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MPIMP-6.4-Pebble--Slides</a:t>
            </a:r>
          </a:p>
        </p:txBody>
      </p:sp>
      <p:sp>
        <p:nvSpPr>
          <p:cNvPr id="6" name="Rectangle 6"/>
          <p:cNvSpPr>
            <a:spLocks noGrp="1" noChangeArrowheads="1"/>
          </p:cNvSpPr>
          <p:nvPr>
            <p:ph type="sldNum" sz="quarter" idx="12"/>
          </p:nvPr>
        </p:nvSpPr>
        <p:spPr>
          <a:ln/>
        </p:spPr>
        <p:txBody>
          <a:bodyPr/>
          <a:lstStyle>
            <a:lvl1pPr>
              <a:defRPr/>
            </a:lvl1pPr>
          </a:lstStyle>
          <a:p>
            <a:fld id="{E37C35FB-37F9-AB4C-AB83-659D71C74FC2}" type="slidenum">
              <a:rPr lang="en-US" altLang="en-US"/>
              <a:pPr/>
              <a:t>‹#›</a:t>
            </a:fld>
            <a:endParaRPr lang="en-US"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t>MPIMP-6.4-Pebble--Slides</a:t>
            </a:r>
          </a:p>
        </p:txBody>
      </p:sp>
      <p:sp>
        <p:nvSpPr>
          <p:cNvPr id="7" name="Rectangle 6"/>
          <p:cNvSpPr>
            <a:spLocks noGrp="1" noChangeArrowheads="1"/>
          </p:cNvSpPr>
          <p:nvPr>
            <p:ph type="sldNum" sz="quarter" idx="12"/>
          </p:nvPr>
        </p:nvSpPr>
        <p:spPr>
          <a:ln/>
        </p:spPr>
        <p:txBody>
          <a:bodyPr/>
          <a:lstStyle>
            <a:lvl1pPr>
              <a:defRPr/>
            </a:lvl1pPr>
          </a:lstStyle>
          <a:p>
            <a:fld id="{EE28BDBB-7A13-4246-A99A-6E6E87739DB9}" type="slidenum">
              <a:rPr lang="en-US" altLang="en-US"/>
              <a:pPr/>
              <a:t>‹#›</a:t>
            </a:fld>
            <a:endParaRPr lang="en-US"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r>
              <a:rPr lang="en-US"/>
              <a:t>MPIMP-6.4-Pebble--Slides</a:t>
            </a:r>
          </a:p>
        </p:txBody>
      </p:sp>
      <p:sp>
        <p:nvSpPr>
          <p:cNvPr id="9" name="Rectangle 6"/>
          <p:cNvSpPr>
            <a:spLocks noGrp="1" noChangeArrowheads="1"/>
          </p:cNvSpPr>
          <p:nvPr>
            <p:ph type="sldNum" sz="quarter" idx="12"/>
          </p:nvPr>
        </p:nvSpPr>
        <p:spPr>
          <a:ln/>
        </p:spPr>
        <p:txBody>
          <a:bodyPr/>
          <a:lstStyle>
            <a:lvl1pPr>
              <a:defRPr/>
            </a:lvl1pPr>
          </a:lstStyle>
          <a:p>
            <a:fld id="{CCD62E2C-C9E5-174D-9CF0-2E79D534E6B8}" type="slidenum">
              <a:rPr lang="en-US" altLang="en-US"/>
              <a:pPr/>
              <a:t>‹#›</a:t>
            </a:fld>
            <a:endParaRPr lang="en-US"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r>
              <a:rPr lang="en-US"/>
              <a:t>MPIMP-6.4-Pebble--Slides</a:t>
            </a:r>
          </a:p>
        </p:txBody>
      </p:sp>
      <p:sp>
        <p:nvSpPr>
          <p:cNvPr id="5" name="Rectangle 6"/>
          <p:cNvSpPr>
            <a:spLocks noGrp="1" noChangeArrowheads="1"/>
          </p:cNvSpPr>
          <p:nvPr>
            <p:ph type="sldNum" sz="quarter" idx="12"/>
          </p:nvPr>
        </p:nvSpPr>
        <p:spPr>
          <a:ln/>
        </p:spPr>
        <p:txBody>
          <a:bodyPr/>
          <a:lstStyle>
            <a:lvl1pPr>
              <a:defRPr/>
            </a:lvl1pPr>
          </a:lstStyle>
          <a:p>
            <a:fld id="{B5C27F56-BC24-5645-BA29-27F6BCBBC62C}" type="slidenum">
              <a:rPr lang="en-US" altLang="en-US"/>
              <a:pPr/>
              <a:t>‹#›</a:t>
            </a:fld>
            <a:endParaRPr lang="en-US"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r>
              <a:rPr lang="en-US"/>
              <a:t>MPIMP-6.4-Pebble--Slides</a:t>
            </a:r>
          </a:p>
        </p:txBody>
      </p:sp>
      <p:sp>
        <p:nvSpPr>
          <p:cNvPr id="4" name="Rectangle 6"/>
          <p:cNvSpPr>
            <a:spLocks noGrp="1" noChangeArrowheads="1"/>
          </p:cNvSpPr>
          <p:nvPr>
            <p:ph type="sldNum" sz="quarter" idx="12"/>
          </p:nvPr>
        </p:nvSpPr>
        <p:spPr>
          <a:ln/>
        </p:spPr>
        <p:txBody>
          <a:bodyPr/>
          <a:lstStyle>
            <a:lvl1pPr>
              <a:defRPr/>
            </a:lvl1pPr>
          </a:lstStyle>
          <a:p>
            <a:fld id="{C23F02CE-7989-4440-B0D4-69440913C4A9}" type="slidenum">
              <a:rPr lang="en-US" altLang="en-US"/>
              <a:pPr/>
              <a:t>‹#›</a:t>
            </a:fld>
            <a:endParaRPr lang="en-US"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t>MPIMP-6.4-Pebble--Slides</a:t>
            </a:r>
          </a:p>
        </p:txBody>
      </p:sp>
      <p:sp>
        <p:nvSpPr>
          <p:cNvPr id="7" name="Rectangle 6"/>
          <p:cNvSpPr>
            <a:spLocks noGrp="1" noChangeArrowheads="1"/>
          </p:cNvSpPr>
          <p:nvPr>
            <p:ph type="sldNum" sz="quarter" idx="12"/>
          </p:nvPr>
        </p:nvSpPr>
        <p:spPr>
          <a:ln/>
        </p:spPr>
        <p:txBody>
          <a:bodyPr/>
          <a:lstStyle>
            <a:lvl1pPr>
              <a:defRPr/>
            </a:lvl1pPr>
          </a:lstStyle>
          <a:p>
            <a:fld id="{2BC56B25-9C45-9743-AEC2-92251A788A5E}" type="slidenum">
              <a:rPr lang="en-US" altLang="en-US"/>
              <a:pPr/>
              <a:t>‹#›</a:t>
            </a:fld>
            <a:endParaRPr lang="en-US"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6" name="Google Shape;16;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en-US" noProof="0"/>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t>MPIMP-6.4-Pebble--Slides</a:t>
            </a:r>
          </a:p>
        </p:txBody>
      </p:sp>
      <p:sp>
        <p:nvSpPr>
          <p:cNvPr id="7" name="Rectangle 6"/>
          <p:cNvSpPr>
            <a:spLocks noGrp="1" noChangeArrowheads="1"/>
          </p:cNvSpPr>
          <p:nvPr>
            <p:ph type="sldNum" sz="quarter" idx="12"/>
          </p:nvPr>
        </p:nvSpPr>
        <p:spPr>
          <a:ln/>
        </p:spPr>
        <p:txBody>
          <a:bodyPr/>
          <a:lstStyle>
            <a:lvl1pPr>
              <a:defRPr/>
            </a:lvl1pPr>
          </a:lstStyle>
          <a:p>
            <a:fld id="{2FCD1A42-A4AF-6741-9369-8AE9509E69BB}" type="slidenum">
              <a:rPr lang="en-US" altLang="en-US"/>
              <a:pPr/>
              <a:t>‹#›</a:t>
            </a:fld>
            <a:endParaRPr lang="en-US"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MPIMP-6.4-Pebble--Slides</a:t>
            </a:r>
          </a:p>
        </p:txBody>
      </p:sp>
      <p:sp>
        <p:nvSpPr>
          <p:cNvPr id="6" name="Rectangle 6"/>
          <p:cNvSpPr>
            <a:spLocks noGrp="1" noChangeArrowheads="1"/>
          </p:cNvSpPr>
          <p:nvPr>
            <p:ph type="sldNum" sz="quarter" idx="12"/>
          </p:nvPr>
        </p:nvSpPr>
        <p:spPr>
          <a:ln/>
        </p:spPr>
        <p:txBody>
          <a:bodyPr/>
          <a:lstStyle>
            <a:lvl1pPr>
              <a:defRPr/>
            </a:lvl1pPr>
          </a:lstStyle>
          <a:p>
            <a:fld id="{AE4D0768-4E94-0E40-9D71-2F5747E38294}" type="slidenum">
              <a:rPr lang="en-US" altLang="en-US"/>
              <a:pPr/>
              <a:t>‹#›</a:t>
            </a:fld>
            <a:endParaRPr lang="en-US"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MPIMP-6.4-Pebble--Slides</a:t>
            </a:r>
          </a:p>
        </p:txBody>
      </p:sp>
      <p:sp>
        <p:nvSpPr>
          <p:cNvPr id="6" name="Rectangle 6"/>
          <p:cNvSpPr>
            <a:spLocks noGrp="1" noChangeArrowheads="1"/>
          </p:cNvSpPr>
          <p:nvPr>
            <p:ph type="sldNum" sz="quarter" idx="12"/>
          </p:nvPr>
        </p:nvSpPr>
        <p:spPr>
          <a:ln/>
        </p:spPr>
        <p:txBody>
          <a:bodyPr/>
          <a:lstStyle>
            <a:lvl1pPr>
              <a:defRPr/>
            </a:lvl1pPr>
          </a:lstStyle>
          <a:p>
            <a:fld id="{1AEC7E41-4383-304E-8A09-2374F48B6A0A}" type="slidenum">
              <a:rPr lang="en-US" altLang="en-US"/>
              <a:pPr/>
              <a:t>‹#›</a:t>
            </a:fld>
            <a:endParaRPr lang="en-US"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9" name="Google Shape;19;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0" name="Google Shape;20;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3" name="Google Shape;23;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8" name="Google Shape;28;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body" idx="1"/>
          </p:nvPr>
        </p:nvSpPr>
        <p:spPr>
          <a:xfrm>
            <a:off x="311700" y="1389600"/>
            <a:ext cx="39816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32" name="Google Shape;32;p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2800"/>
              <a:buFont typeface="Ubuntu"/>
              <a:buNone/>
              <a:defRPr sz="2800">
                <a:solidFill>
                  <a:schemeClr val="dk1"/>
                </a:solidFill>
                <a:latin typeface="Ubuntu"/>
                <a:ea typeface="Ubuntu"/>
                <a:cs typeface="Ubuntu"/>
                <a:sym typeface="Ubuntu"/>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5" name="Google Shape;35;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25"/>
            <a:ext cx="45720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9" name="Google Shape;39;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0" name="Google Shape;40;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dk1"/>
              </a:buClr>
              <a:buSzPts val="1800"/>
              <a:buChar char="●"/>
              <a:defRPr>
                <a:solidFill>
                  <a:schemeClr val="dk1"/>
                </a:solidFill>
              </a:defRPr>
            </a:lvl1pPr>
            <a:lvl2pPr marL="914400" lvl="1" indent="-317500">
              <a:spcBef>
                <a:spcPts val="1600"/>
              </a:spcBef>
              <a:spcAft>
                <a:spcPts val="0"/>
              </a:spcAft>
              <a:buClr>
                <a:schemeClr val="dk1"/>
              </a:buClr>
              <a:buSzPts val="1400"/>
              <a:buChar char="○"/>
              <a:defRPr>
                <a:solidFill>
                  <a:schemeClr val="dk1"/>
                </a:solidFill>
              </a:defRPr>
            </a:lvl2pPr>
            <a:lvl3pPr marL="1371600" lvl="2" indent="-317500">
              <a:spcBef>
                <a:spcPts val="1600"/>
              </a:spcBef>
              <a:spcAft>
                <a:spcPts val="0"/>
              </a:spcAft>
              <a:buClr>
                <a:schemeClr val="dk1"/>
              </a:buClr>
              <a:buSzPts val="1400"/>
              <a:buChar char="■"/>
              <a:defRPr>
                <a:solidFill>
                  <a:schemeClr val="dk1"/>
                </a:solidFill>
              </a:defRPr>
            </a:lvl3pPr>
            <a:lvl4pPr marL="1828800" lvl="3" indent="-317500">
              <a:spcBef>
                <a:spcPts val="1600"/>
              </a:spcBef>
              <a:spcAft>
                <a:spcPts val="0"/>
              </a:spcAft>
              <a:buClr>
                <a:schemeClr val="dk1"/>
              </a:buClr>
              <a:buSzPts val="1400"/>
              <a:buChar char="●"/>
              <a:defRPr>
                <a:solidFill>
                  <a:schemeClr val="dk1"/>
                </a:solidFill>
              </a:defRPr>
            </a:lvl4pPr>
            <a:lvl5pPr marL="2286000" lvl="4" indent="-317500">
              <a:spcBef>
                <a:spcPts val="1600"/>
              </a:spcBef>
              <a:spcAft>
                <a:spcPts val="0"/>
              </a:spcAft>
              <a:buClr>
                <a:schemeClr val="dk1"/>
              </a:buClr>
              <a:buSzPts val="1400"/>
              <a:buChar char="○"/>
              <a:defRPr>
                <a:solidFill>
                  <a:schemeClr val="dk1"/>
                </a:solidFill>
              </a:defRPr>
            </a:lvl5pPr>
            <a:lvl6pPr marL="2743200" lvl="5" indent="-317500">
              <a:spcBef>
                <a:spcPts val="1600"/>
              </a:spcBef>
              <a:spcAft>
                <a:spcPts val="0"/>
              </a:spcAft>
              <a:buClr>
                <a:schemeClr val="dk1"/>
              </a:buClr>
              <a:buSzPts val="1400"/>
              <a:buChar char="■"/>
              <a:defRPr>
                <a:solidFill>
                  <a:schemeClr val="dk1"/>
                </a:solidFill>
              </a:defRPr>
            </a:lvl6pPr>
            <a:lvl7pPr marL="3200400" lvl="6" indent="-317500">
              <a:spcBef>
                <a:spcPts val="1600"/>
              </a:spcBef>
              <a:spcAft>
                <a:spcPts val="0"/>
              </a:spcAft>
              <a:buClr>
                <a:schemeClr val="dk1"/>
              </a:buClr>
              <a:buSzPts val="1400"/>
              <a:buChar char="●"/>
              <a:defRPr>
                <a:solidFill>
                  <a:schemeClr val="dk1"/>
                </a:solidFill>
              </a:defRPr>
            </a:lvl7pPr>
            <a:lvl8pPr marL="3657600" lvl="7" indent="-317500">
              <a:spcBef>
                <a:spcPts val="1600"/>
              </a:spcBef>
              <a:spcAft>
                <a:spcPts val="0"/>
              </a:spcAft>
              <a:buClr>
                <a:schemeClr val="dk1"/>
              </a:buClr>
              <a:buSzPts val="1400"/>
              <a:buChar char="○"/>
              <a:defRPr>
                <a:solidFill>
                  <a:schemeClr val="dk1"/>
                </a:solidFill>
              </a:defRPr>
            </a:lvl8pPr>
            <a:lvl9pPr marL="4114800" lvl="8" indent="-317500">
              <a:spcBef>
                <a:spcPts val="1600"/>
              </a:spcBef>
              <a:spcAft>
                <a:spcPts val="1600"/>
              </a:spcAft>
              <a:buClr>
                <a:schemeClr val="dk1"/>
              </a:buClr>
              <a:buSzPts val="1400"/>
              <a:buChar char="■"/>
              <a:defRPr>
                <a:solidFill>
                  <a:schemeClr val="dk1"/>
                </a:solidFill>
              </a:defRPr>
            </a:lvl9pPr>
          </a:lstStyle>
          <a:p>
            <a:endParaRPr/>
          </a:p>
        </p:txBody>
      </p:sp>
      <p:sp>
        <p:nvSpPr>
          <p:cNvPr id="41" name="Google Shape;41;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
        <p:cNvGrpSpPr/>
        <p:nvPr/>
      </p:nvGrpSpPr>
      <p:grpSpPr>
        <a:xfrm>
          <a:off x="0" y="0"/>
          <a:ext cx="0" cy="0"/>
          <a:chOff x="0" y="0"/>
          <a:chExt cx="0" cy="0"/>
        </a:xfrm>
      </p:grpSpPr>
      <p:sp>
        <p:nvSpPr>
          <p:cNvPr id="43" name="Google Shape;43;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4" name="Google Shape;4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2" Type="http://schemas.openxmlformats.org/officeDocument/2006/relationships/theme" Target="../theme/theme2.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dark-2">
    <p:bg>
      <p:bgPr>
        <a:solidFill>
          <a:srgbClr val="000000"/>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Ubuntu"/>
              <a:buNone/>
              <a:defRPr sz="2800">
                <a:solidFill>
                  <a:schemeClr val="dk1"/>
                </a:solidFill>
                <a:latin typeface="Ubuntu"/>
                <a:ea typeface="Ubuntu"/>
                <a:cs typeface="Ubuntu"/>
                <a:sym typeface="Ubuntu"/>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rgbClr val="FFFFFF"/>
              </a:buClr>
              <a:buSzPts val="1800"/>
              <a:buFont typeface="Ubuntu"/>
              <a:buChar char="●"/>
              <a:defRPr sz="1800">
                <a:solidFill>
                  <a:srgbClr val="FFFFFF"/>
                </a:solidFill>
                <a:latin typeface="Ubuntu"/>
                <a:ea typeface="Ubuntu"/>
                <a:cs typeface="Ubuntu"/>
                <a:sym typeface="Ubuntu"/>
              </a:defRPr>
            </a:lvl1pPr>
            <a:lvl2pPr marL="914400" lvl="1" indent="-317500">
              <a:lnSpc>
                <a:spcPct val="115000"/>
              </a:lnSpc>
              <a:spcBef>
                <a:spcPts val="1600"/>
              </a:spcBef>
              <a:spcAft>
                <a:spcPts val="0"/>
              </a:spcAft>
              <a:buClr>
                <a:srgbClr val="FFFFFF"/>
              </a:buClr>
              <a:buSzPts val="1400"/>
              <a:buFont typeface="Ubuntu"/>
              <a:buChar char="○"/>
              <a:defRPr>
                <a:solidFill>
                  <a:srgbClr val="FFFFFF"/>
                </a:solidFill>
                <a:latin typeface="Ubuntu"/>
                <a:ea typeface="Ubuntu"/>
                <a:cs typeface="Ubuntu"/>
                <a:sym typeface="Ubuntu"/>
              </a:defRPr>
            </a:lvl2pPr>
            <a:lvl3pPr marL="1371600" lvl="2" indent="-317500">
              <a:lnSpc>
                <a:spcPct val="115000"/>
              </a:lnSpc>
              <a:spcBef>
                <a:spcPts val="1600"/>
              </a:spcBef>
              <a:spcAft>
                <a:spcPts val="0"/>
              </a:spcAft>
              <a:buClr>
                <a:srgbClr val="FFFFFF"/>
              </a:buClr>
              <a:buSzPts val="1400"/>
              <a:buFont typeface="Ubuntu"/>
              <a:buChar char="■"/>
              <a:defRPr>
                <a:solidFill>
                  <a:srgbClr val="FFFFFF"/>
                </a:solidFill>
                <a:latin typeface="Ubuntu"/>
                <a:ea typeface="Ubuntu"/>
                <a:cs typeface="Ubuntu"/>
                <a:sym typeface="Ubuntu"/>
              </a:defRPr>
            </a:lvl3pPr>
            <a:lvl4pPr marL="1828800" lvl="3" indent="-317500">
              <a:lnSpc>
                <a:spcPct val="115000"/>
              </a:lnSpc>
              <a:spcBef>
                <a:spcPts val="1600"/>
              </a:spcBef>
              <a:spcAft>
                <a:spcPts val="0"/>
              </a:spcAft>
              <a:buClr>
                <a:srgbClr val="FFFFFF"/>
              </a:buClr>
              <a:buSzPts val="1400"/>
              <a:buFont typeface="Ubuntu"/>
              <a:buChar char="●"/>
              <a:defRPr>
                <a:solidFill>
                  <a:srgbClr val="FFFFFF"/>
                </a:solidFill>
                <a:latin typeface="Ubuntu"/>
                <a:ea typeface="Ubuntu"/>
                <a:cs typeface="Ubuntu"/>
                <a:sym typeface="Ubuntu"/>
              </a:defRPr>
            </a:lvl4pPr>
            <a:lvl5pPr marL="2286000" lvl="4" indent="-317500">
              <a:lnSpc>
                <a:spcPct val="115000"/>
              </a:lnSpc>
              <a:spcBef>
                <a:spcPts val="1600"/>
              </a:spcBef>
              <a:spcAft>
                <a:spcPts val="0"/>
              </a:spcAft>
              <a:buClr>
                <a:srgbClr val="FFFFFF"/>
              </a:buClr>
              <a:buSzPts val="1400"/>
              <a:buFont typeface="Ubuntu"/>
              <a:buChar char="○"/>
              <a:defRPr>
                <a:solidFill>
                  <a:srgbClr val="FFFFFF"/>
                </a:solidFill>
                <a:latin typeface="Ubuntu"/>
                <a:ea typeface="Ubuntu"/>
                <a:cs typeface="Ubuntu"/>
                <a:sym typeface="Ubuntu"/>
              </a:defRPr>
            </a:lvl5pPr>
            <a:lvl6pPr marL="2743200" lvl="5" indent="-317500">
              <a:lnSpc>
                <a:spcPct val="115000"/>
              </a:lnSpc>
              <a:spcBef>
                <a:spcPts val="1600"/>
              </a:spcBef>
              <a:spcAft>
                <a:spcPts val="0"/>
              </a:spcAft>
              <a:buClr>
                <a:srgbClr val="FFFFFF"/>
              </a:buClr>
              <a:buSzPts val="1400"/>
              <a:buFont typeface="Ubuntu"/>
              <a:buChar char="■"/>
              <a:defRPr>
                <a:solidFill>
                  <a:srgbClr val="FFFFFF"/>
                </a:solidFill>
                <a:latin typeface="Ubuntu"/>
                <a:ea typeface="Ubuntu"/>
                <a:cs typeface="Ubuntu"/>
                <a:sym typeface="Ubuntu"/>
              </a:defRPr>
            </a:lvl6pPr>
            <a:lvl7pPr marL="3200400" lvl="6" indent="-317500">
              <a:lnSpc>
                <a:spcPct val="115000"/>
              </a:lnSpc>
              <a:spcBef>
                <a:spcPts val="1600"/>
              </a:spcBef>
              <a:spcAft>
                <a:spcPts val="0"/>
              </a:spcAft>
              <a:buClr>
                <a:srgbClr val="FFFFFF"/>
              </a:buClr>
              <a:buSzPts val="1400"/>
              <a:buFont typeface="Ubuntu"/>
              <a:buChar char="●"/>
              <a:defRPr>
                <a:solidFill>
                  <a:srgbClr val="FFFFFF"/>
                </a:solidFill>
                <a:latin typeface="Ubuntu"/>
                <a:ea typeface="Ubuntu"/>
                <a:cs typeface="Ubuntu"/>
                <a:sym typeface="Ubuntu"/>
              </a:defRPr>
            </a:lvl7pPr>
            <a:lvl8pPr marL="3657600" lvl="7" indent="-317500">
              <a:lnSpc>
                <a:spcPct val="115000"/>
              </a:lnSpc>
              <a:spcBef>
                <a:spcPts val="1600"/>
              </a:spcBef>
              <a:spcAft>
                <a:spcPts val="0"/>
              </a:spcAft>
              <a:buClr>
                <a:srgbClr val="FFFFFF"/>
              </a:buClr>
              <a:buSzPts val="1400"/>
              <a:buFont typeface="Ubuntu"/>
              <a:buChar char="○"/>
              <a:defRPr>
                <a:solidFill>
                  <a:srgbClr val="FFFFFF"/>
                </a:solidFill>
                <a:latin typeface="Ubuntu"/>
                <a:ea typeface="Ubuntu"/>
                <a:cs typeface="Ubuntu"/>
                <a:sym typeface="Ubuntu"/>
              </a:defRPr>
            </a:lvl8pPr>
            <a:lvl9pPr marL="4114800" lvl="8" indent="-317500">
              <a:lnSpc>
                <a:spcPct val="115000"/>
              </a:lnSpc>
              <a:spcBef>
                <a:spcPts val="1600"/>
              </a:spcBef>
              <a:spcAft>
                <a:spcPts val="1600"/>
              </a:spcAft>
              <a:buClr>
                <a:srgbClr val="FFFFFF"/>
              </a:buClr>
              <a:buSzPts val="1400"/>
              <a:buFont typeface="Ubuntu"/>
              <a:buChar char="■"/>
              <a:defRPr>
                <a:solidFill>
                  <a:srgbClr val="FFFFFF"/>
                </a:solidFill>
                <a:latin typeface="Ubuntu"/>
                <a:ea typeface="Ubuntu"/>
                <a:cs typeface="Ubuntu"/>
                <a:sym typeface="Ubuntu"/>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marL="0" lvl="0" indent="0" algn="r" rtl="0">
              <a:spcBef>
                <a:spcPts val="0"/>
              </a:spcBef>
              <a:spcAft>
                <a:spcPts val="0"/>
              </a:spcAft>
              <a:buNone/>
            </a:pPr>
            <a:fld id="{00000000-1234-1234-1234-123412341234}" type="slidenum">
              <a:rPr lang="en"/>
              <a:t>‹#›</a:t>
            </a:fld>
            <a:endParaRPr/>
          </a:p>
        </p:txBody>
      </p:sp>
      <p:cxnSp>
        <p:nvCxnSpPr>
          <p:cNvPr id="9" name="Google Shape;9;p1"/>
          <p:cNvCxnSpPr/>
          <p:nvPr/>
        </p:nvCxnSpPr>
        <p:spPr>
          <a:xfrm>
            <a:off x="311700" y="999900"/>
            <a:ext cx="8300700" cy="0"/>
          </a:xfrm>
          <a:prstGeom prst="straightConnector1">
            <a:avLst/>
          </a:prstGeom>
          <a:noFill/>
          <a:ln w="38100" cap="flat" cmpd="sng">
            <a:solidFill>
              <a:srgbClr val="351C75"/>
            </a:solidFill>
            <a:prstDash val="solid"/>
            <a:round/>
            <a:headEnd type="none" w="med" len="med"/>
            <a:tailEnd type="none" w="med" len="med"/>
          </a:ln>
        </p:spPr>
      </p:cxn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05979"/>
            <a:ext cx="8229600"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457200" y="1200151"/>
            <a:ext cx="8229600" cy="33944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p:cNvSpPr>
            <a:spLocks noGrp="1" noChangeArrowheads="1"/>
          </p:cNvSpPr>
          <p:nvPr>
            <p:ph type="dt" sz="half" idx="2"/>
          </p:nvPr>
        </p:nvSpPr>
        <p:spPr bwMode="auto">
          <a:xfrm>
            <a:off x="457200" y="4683919"/>
            <a:ext cx="2133600" cy="3571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050">
                <a:latin typeface="Arial" panose="020B0604020202020204" pitchFamily="34" charset="0"/>
              </a:defRPr>
            </a:lvl1pPr>
          </a:lstStyle>
          <a:p>
            <a:pPr fontAlgn="base">
              <a:spcBef>
                <a:spcPct val="0"/>
              </a:spcBef>
              <a:spcAft>
                <a:spcPct val="0"/>
              </a:spcAft>
              <a:buClrTx/>
              <a:buFontTx/>
              <a:buNone/>
              <a:defRPr/>
            </a:pPr>
            <a:endParaRPr lang="en-US" kern="1200">
              <a:ea typeface=""/>
              <a:cs typeface=""/>
            </a:endParaRPr>
          </a:p>
        </p:txBody>
      </p:sp>
      <p:sp>
        <p:nvSpPr>
          <p:cNvPr id="1029" name="Rectangle 5"/>
          <p:cNvSpPr>
            <a:spLocks noGrp="1" noChangeArrowheads="1"/>
          </p:cNvSpPr>
          <p:nvPr>
            <p:ph type="ftr" sz="quarter" idx="3"/>
          </p:nvPr>
        </p:nvSpPr>
        <p:spPr bwMode="auto">
          <a:xfrm>
            <a:off x="3124200" y="4683919"/>
            <a:ext cx="2895600" cy="3571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050">
                <a:latin typeface="Arial" panose="020B0604020202020204" pitchFamily="34" charset="0"/>
              </a:defRPr>
            </a:lvl1pPr>
          </a:lstStyle>
          <a:p>
            <a:pPr fontAlgn="base">
              <a:spcBef>
                <a:spcPct val="0"/>
              </a:spcBef>
              <a:spcAft>
                <a:spcPct val="0"/>
              </a:spcAft>
              <a:buClrTx/>
              <a:buFontTx/>
              <a:buNone/>
              <a:defRPr/>
            </a:pPr>
            <a:r>
              <a:rPr lang="en-US" kern="1200">
                <a:ea typeface=""/>
                <a:cs typeface=""/>
              </a:rPr>
              <a:t>MPIMP-6.4-Pebble--Slides</a:t>
            </a:r>
          </a:p>
        </p:txBody>
      </p:sp>
      <p:sp>
        <p:nvSpPr>
          <p:cNvPr id="1030" name="Rectangle 6"/>
          <p:cNvSpPr>
            <a:spLocks noGrp="1" noChangeArrowheads="1"/>
          </p:cNvSpPr>
          <p:nvPr>
            <p:ph type="sldNum" sz="quarter" idx="4"/>
          </p:nvPr>
        </p:nvSpPr>
        <p:spPr bwMode="auto">
          <a:xfrm>
            <a:off x="6553200" y="4683919"/>
            <a:ext cx="2133600" cy="3571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050"/>
            </a:lvl1pPr>
          </a:lstStyle>
          <a:p>
            <a:pPr fontAlgn="base">
              <a:spcBef>
                <a:spcPct val="0"/>
              </a:spcBef>
              <a:spcAft>
                <a:spcPct val="0"/>
              </a:spcAft>
              <a:buClrTx/>
              <a:buFontTx/>
              <a:buNone/>
            </a:pPr>
            <a:fld id="{0D249A99-C47D-C84F-ADD9-FE8A1855E6C5}" type="slidenum">
              <a:rPr lang="en-US" altLang="en-US" kern="1200" smtClean="0">
                <a:latin typeface="Arial" charset="0"/>
                <a:ea typeface=""/>
                <a:cs typeface=""/>
              </a:rPr>
              <a:pPr fontAlgn="base">
                <a:spcBef>
                  <a:spcPct val="0"/>
                </a:spcBef>
                <a:spcAft>
                  <a:spcPct val="0"/>
                </a:spcAft>
                <a:buClrTx/>
                <a:buFontTx/>
                <a:buNone/>
              </a:pPr>
              <a:t>‹#›</a:t>
            </a:fld>
            <a:endParaRPr lang="en-US" altLang="en-US" kern="1200" smtClean="0">
              <a:latin typeface="Arial" charset="0"/>
              <a:ea typeface=""/>
              <a:cs typeface=""/>
            </a:endParaRPr>
          </a:p>
        </p:txBody>
      </p:sp>
    </p:spTree>
    <p:extLst>
      <p:ext uri="{BB962C8B-B14F-4D97-AF65-F5344CB8AC3E}">
        <p14:creationId xmlns:p14="http://schemas.microsoft.com/office/powerpoint/2010/main" val="209217030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dt="0"/>
  <p:txStyles>
    <p:titleStyle>
      <a:lvl1pPr algn="ctr" rtl="0" eaLnBrk="0" fontAlgn="base" hangingPunct="0">
        <a:spcBef>
          <a:spcPct val="0"/>
        </a:spcBef>
        <a:spcAft>
          <a:spcPct val="0"/>
        </a:spcAft>
        <a:defRPr sz="3300">
          <a:solidFill>
            <a:schemeClr val="tx2"/>
          </a:solidFill>
          <a:latin typeface="+mj-lt"/>
          <a:ea typeface="+mj-ea"/>
          <a:cs typeface="+mj-cs"/>
        </a:defRPr>
      </a:lvl1pPr>
      <a:lvl2pPr algn="ctr" rtl="0" eaLnBrk="0" fontAlgn="base" hangingPunct="0">
        <a:spcBef>
          <a:spcPct val="0"/>
        </a:spcBef>
        <a:spcAft>
          <a:spcPct val="0"/>
        </a:spcAft>
        <a:defRPr sz="3300">
          <a:solidFill>
            <a:schemeClr val="tx2"/>
          </a:solidFill>
          <a:latin typeface="Arial" pitchFamily="34" charset="0"/>
        </a:defRPr>
      </a:lvl2pPr>
      <a:lvl3pPr algn="ctr" rtl="0" eaLnBrk="0" fontAlgn="base" hangingPunct="0">
        <a:spcBef>
          <a:spcPct val="0"/>
        </a:spcBef>
        <a:spcAft>
          <a:spcPct val="0"/>
        </a:spcAft>
        <a:defRPr sz="3300">
          <a:solidFill>
            <a:schemeClr val="tx2"/>
          </a:solidFill>
          <a:latin typeface="Arial" pitchFamily="34" charset="0"/>
        </a:defRPr>
      </a:lvl3pPr>
      <a:lvl4pPr algn="ctr" rtl="0" eaLnBrk="0" fontAlgn="base" hangingPunct="0">
        <a:spcBef>
          <a:spcPct val="0"/>
        </a:spcBef>
        <a:spcAft>
          <a:spcPct val="0"/>
        </a:spcAft>
        <a:defRPr sz="3300">
          <a:solidFill>
            <a:schemeClr val="tx2"/>
          </a:solidFill>
          <a:latin typeface="Arial" pitchFamily="34" charset="0"/>
        </a:defRPr>
      </a:lvl4pPr>
      <a:lvl5pPr algn="ctr" rtl="0" eaLnBrk="0" fontAlgn="base" hangingPunct="0">
        <a:spcBef>
          <a:spcPct val="0"/>
        </a:spcBef>
        <a:spcAft>
          <a:spcPct val="0"/>
        </a:spcAft>
        <a:defRPr sz="3300">
          <a:solidFill>
            <a:schemeClr val="tx2"/>
          </a:solidFill>
          <a:latin typeface="Arial" pitchFamily="34" charset="0"/>
        </a:defRPr>
      </a:lvl5pPr>
      <a:lvl6pPr marL="342900" algn="ctr" rtl="0" fontAlgn="base">
        <a:spcBef>
          <a:spcPct val="0"/>
        </a:spcBef>
        <a:spcAft>
          <a:spcPct val="0"/>
        </a:spcAft>
        <a:defRPr sz="3300">
          <a:solidFill>
            <a:schemeClr val="tx2"/>
          </a:solidFill>
          <a:latin typeface="Arial" pitchFamily="34" charset="0"/>
        </a:defRPr>
      </a:lvl6pPr>
      <a:lvl7pPr marL="685800" algn="ctr" rtl="0" fontAlgn="base">
        <a:spcBef>
          <a:spcPct val="0"/>
        </a:spcBef>
        <a:spcAft>
          <a:spcPct val="0"/>
        </a:spcAft>
        <a:defRPr sz="3300">
          <a:solidFill>
            <a:schemeClr val="tx2"/>
          </a:solidFill>
          <a:latin typeface="Arial" pitchFamily="34" charset="0"/>
        </a:defRPr>
      </a:lvl7pPr>
      <a:lvl8pPr marL="1028700" algn="ctr" rtl="0" fontAlgn="base">
        <a:spcBef>
          <a:spcPct val="0"/>
        </a:spcBef>
        <a:spcAft>
          <a:spcPct val="0"/>
        </a:spcAft>
        <a:defRPr sz="3300">
          <a:solidFill>
            <a:schemeClr val="tx2"/>
          </a:solidFill>
          <a:latin typeface="Arial" pitchFamily="34" charset="0"/>
        </a:defRPr>
      </a:lvl8pPr>
      <a:lvl9pPr marL="1371600" algn="ctr" rtl="0" fontAlgn="base">
        <a:spcBef>
          <a:spcPct val="0"/>
        </a:spcBef>
        <a:spcAft>
          <a:spcPct val="0"/>
        </a:spcAft>
        <a:defRPr sz="3300">
          <a:solidFill>
            <a:schemeClr val="tx2"/>
          </a:solidFill>
          <a:latin typeface="Arial" pitchFamily="34" charset="0"/>
        </a:defRPr>
      </a:lvl9pPr>
    </p:titleStyle>
    <p:bodyStyle>
      <a:lvl1pPr marL="257175" indent="-257175" algn="l" rtl="0" eaLnBrk="0" fontAlgn="base" hangingPunct="0">
        <a:spcBef>
          <a:spcPct val="20000"/>
        </a:spcBef>
        <a:spcAft>
          <a:spcPct val="0"/>
        </a:spcAft>
        <a:buChar char="•"/>
        <a:defRPr sz="2400">
          <a:solidFill>
            <a:schemeClr val="tx1"/>
          </a:solidFill>
          <a:latin typeface="+mn-lt"/>
          <a:ea typeface="+mn-ea"/>
          <a:cs typeface="+mn-cs"/>
        </a:defRPr>
      </a:lvl1pPr>
      <a:lvl2pPr marL="557213" indent="-214313" algn="l" rtl="0" eaLnBrk="0" fontAlgn="base" hangingPunct="0">
        <a:spcBef>
          <a:spcPct val="20000"/>
        </a:spcBef>
        <a:spcAft>
          <a:spcPct val="0"/>
        </a:spcAft>
        <a:buChar char="–"/>
        <a:defRPr sz="2100">
          <a:solidFill>
            <a:schemeClr val="tx1"/>
          </a:solidFill>
          <a:latin typeface="+mn-lt"/>
        </a:defRPr>
      </a:lvl2pPr>
      <a:lvl3pPr marL="857250" indent="-171450" algn="l" rtl="0" eaLnBrk="0" fontAlgn="base" hangingPunct="0">
        <a:spcBef>
          <a:spcPct val="20000"/>
        </a:spcBef>
        <a:spcAft>
          <a:spcPct val="0"/>
        </a:spcAft>
        <a:buChar char="•"/>
        <a:defRPr sz="1800">
          <a:solidFill>
            <a:schemeClr val="tx1"/>
          </a:solidFill>
          <a:latin typeface="+mn-lt"/>
        </a:defRPr>
      </a:lvl3pPr>
      <a:lvl4pPr marL="1200150" indent="-171450" algn="l" rtl="0" eaLnBrk="0" fontAlgn="base" hangingPunct="0">
        <a:spcBef>
          <a:spcPct val="20000"/>
        </a:spcBef>
        <a:spcAft>
          <a:spcPct val="0"/>
        </a:spcAft>
        <a:buChar char="–"/>
        <a:defRPr sz="1500">
          <a:solidFill>
            <a:schemeClr val="tx1"/>
          </a:solidFill>
          <a:latin typeface="+mn-lt"/>
        </a:defRPr>
      </a:lvl4pPr>
      <a:lvl5pPr marL="1543050" indent="-171450" algn="l" rtl="0" eaLnBrk="0" fontAlgn="base" hangingPunct="0">
        <a:spcBef>
          <a:spcPct val="20000"/>
        </a:spcBef>
        <a:spcAft>
          <a:spcPct val="0"/>
        </a:spcAft>
        <a:buChar char="»"/>
        <a:defRPr sz="1500">
          <a:solidFill>
            <a:schemeClr val="tx1"/>
          </a:solidFill>
          <a:latin typeface="+mn-lt"/>
        </a:defRPr>
      </a:lvl5pPr>
      <a:lvl6pPr marL="1885950" indent="-171450" algn="l" rtl="0" fontAlgn="base">
        <a:spcBef>
          <a:spcPct val="20000"/>
        </a:spcBef>
        <a:spcAft>
          <a:spcPct val="0"/>
        </a:spcAft>
        <a:buChar char="»"/>
        <a:defRPr sz="1500">
          <a:solidFill>
            <a:schemeClr val="tx1"/>
          </a:solidFill>
          <a:latin typeface="+mn-lt"/>
        </a:defRPr>
      </a:lvl6pPr>
      <a:lvl7pPr marL="2228850" indent="-171450" algn="l" rtl="0" fontAlgn="base">
        <a:spcBef>
          <a:spcPct val="20000"/>
        </a:spcBef>
        <a:spcAft>
          <a:spcPct val="0"/>
        </a:spcAft>
        <a:buChar char="»"/>
        <a:defRPr sz="1500">
          <a:solidFill>
            <a:schemeClr val="tx1"/>
          </a:solidFill>
          <a:latin typeface="+mn-lt"/>
        </a:defRPr>
      </a:lvl7pPr>
      <a:lvl8pPr marL="2571750" indent="-171450" algn="l" rtl="0" fontAlgn="base">
        <a:spcBef>
          <a:spcPct val="20000"/>
        </a:spcBef>
        <a:spcAft>
          <a:spcPct val="0"/>
        </a:spcAft>
        <a:buChar char="»"/>
        <a:defRPr sz="1500">
          <a:solidFill>
            <a:schemeClr val="tx1"/>
          </a:solidFill>
          <a:latin typeface="+mn-lt"/>
        </a:defRPr>
      </a:lvl8pPr>
      <a:lvl9pPr marL="2914650" indent="-171450" algn="l" rtl="0" fontAlgn="base">
        <a:spcBef>
          <a:spcPct val="20000"/>
        </a:spcBef>
        <a:spcAft>
          <a:spcPct val="0"/>
        </a:spcAft>
        <a:buChar char="»"/>
        <a:defRPr sz="1500">
          <a:solidFill>
            <a:schemeClr val="tx1"/>
          </a:solidFill>
          <a:latin typeface="+mn-lt"/>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3" Type="http://schemas.openxmlformats.org/officeDocument/2006/relationships/hyperlink" Target="https://docs.nvidia.com/cuda/cuda-runtime-api/group__CUDART__OPENGL.html" TargetMode="External"/><Relationship Id="rId4" Type="http://schemas.openxmlformats.org/officeDocument/2006/relationships/image" Target="../media/image2.png"/><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3" Type="http://schemas.openxmlformats.org/officeDocument/2006/relationships/hyperlink" Target="http://shodor.org/petascale/materials/semester-curriculum" TargetMode="External"/><Relationship Id="rId4" Type="http://schemas.openxmlformats.org/officeDocument/2006/relationships/hyperlink" Target="https://github.com/shodor-education/petascale-semester-curriculum" TargetMode="External"/><Relationship Id="rId5" Type="http://schemas.openxmlformats.org/officeDocument/2006/relationships/hyperlink" Target="mailto:petascale@shodor.org" TargetMode="External"/><Relationship Id="rId1" Type="http://schemas.openxmlformats.org/officeDocument/2006/relationships/slideLayout" Target="../slideLayouts/slideLayout12.xml"/><Relationship Id="rId2" Type="http://schemas.openxmlformats.org/officeDocument/2006/relationships/hyperlink" Target="https://creativecommons.org/licenses/by-nc/4.0"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hyperlink" Target="https://on-demand.gputechconf.com/gtc/2010/presentations/S12310-OpenGL-Pre-Conference-Tutorial.pdf" TargetMode="External"/><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hyperlink" Target="https://on-demand.gputechconf.com/gtc/2010/presentations/S12310-OpenGL-Pre-Conference-Tutorial.pdf" TargetMode="External"/><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66059" y="0"/>
            <a:ext cx="8011886" cy="5143500"/>
          </a:xfrm>
        </p:spPr>
        <p:txBody>
          <a:bodyPr anchor="ctr">
            <a:noAutofit/>
          </a:bodyPr>
          <a:lstStyle/>
          <a:p>
            <a:pPr algn="l" fontAlgn="ctr">
              <a:lnSpc>
                <a:spcPct val="150000"/>
              </a:lnSpc>
            </a:pPr>
            <a:r>
              <a:rPr lang="en-US" sz="2700" b="1" dirty="0">
                <a:latin typeface="Times New Roman" charset="0"/>
                <a:ea typeface="Times New Roman" charset="0"/>
                <a:cs typeface="Times New Roman" charset="0"/>
              </a:rPr>
              <a:t>Blue Waters Petascale</a:t>
            </a:r>
            <a:r>
              <a:rPr lang="en-US" sz="2700" b="1" dirty="0">
                <a:latin typeface="Times New Roman" charset="0"/>
                <a:ea typeface="Times New Roman" charset="0"/>
                <a:cs typeface="Times New Roman" charset="0"/>
              </a:rPr>
              <a:t> Semester Curriculum v1.0</a:t>
            </a:r>
            <a:r>
              <a:rPr lang="en-US" sz="2700" dirty="0">
                <a:latin typeface="Times New Roman" charset="0"/>
                <a:ea typeface="Times New Roman" charset="0"/>
                <a:cs typeface="Times New Roman" charset="0"/>
              </a:rPr>
              <a:t/>
            </a:r>
            <a:br>
              <a:rPr lang="en-US" sz="2700" dirty="0">
                <a:latin typeface="Times New Roman" charset="0"/>
                <a:ea typeface="Times New Roman" charset="0"/>
                <a:cs typeface="Times New Roman" charset="0"/>
              </a:rPr>
            </a:br>
            <a:r>
              <a:rPr lang="en-US" sz="2700" b="1" dirty="0">
                <a:latin typeface="Times New Roman" charset="0"/>
                <a:ea typeface="Times New Roman" charset="0"/>
                <a:cs typeface="Times New Roman" charset="0"/>
              </a:rPr>
              <a:t>Unit </a:t>
            </a:r>
            <a:r>
              <a:rPr lang="en-US" sz="2700" b="1" dirty="0">
                <a:latin typeface="Times New Roman" charset="0"/>
                <a:ea typeface="Times New Roman" charset="0"/>
                <a:cs typeface="Times New Roman" charset="0"/>
              </a:rPr>
              <a:t>7</a:t>
            </a:r>
            <a:r>
              <a:rPr lang="en-US" sz="2700" b="1" dirty="0" smtClean="0">
                <a:latin typeface="Times New Roman" charset="0"/>
                <a:ea typeface="Times New Roman" charset="0"/>
                <a:cs typeface="Times New Roman" charset="0"/>
              </a:rPr>
              <a:t>: CUDA</a:t>
            </a:r>
            <a:r>
              <a:rPr lang="en-US" sz="2700" dirty="0">
                <a:latin typeface="Times New Roman" charset="0"/>
                <a:ea typeface="Times New Roman" charset="0"/>
                <a:cs typeface="Times New Roman" charset="0"/>
              </a:rPr>
              <a:t/>
            </a:r>
            <a:br>
              <a:rPr lang="en-US" sz="2700" dirty="0">
                <a:latin typeface="Times New Roman" charset="0"/>
                <a:ea typeface="Times New Roman" charset="0"/>
                <a:cs typeface="Times New Roman" charset="0"/>
              </a:rPr>
            </a:br>
            <a:r>
              <a:rPr lang="en-US" sz="2700" b="1" dirty="0">
                <a:latin typeface="Times New Roman" charset="0"/>
                <a:ea typeface="Times New Roman" charset="0"/>
                <a:cs typeface="Times New Roman" charset="0"/>
              </a:rPr>
              <a:t>Lesson </a:t>
            </a:r>
            <a:r>
              <a:rPr lang="en-US" sz="2700" b="1" dirty="0" smtClean="0">
                <a:latin typeface="Times New Roman" charset="0"/>
                <a:ea typeface="Times New Roman" charset="0"/>
                <a:cs typeface="Times New Roman" charset="0"/>
              </a:rPr>
              <a:t>3: Graphics Interop with OpenGL</a:t>
            </a:r>
            <a:r>
              <a:rPr lang="en-US" sz="2700" b="1" dirty="0">
                <a:latin typeface="Times New Roman" charset="0"/>
                <a:ea typeface="Times New Roman" charset="0"/>
                <a:cs typeface="Times New Roman" charset="0"/>
              </a:rPr>
              <a:t/>
            </a:r>
            <a:br>
              <a:rPr lang="en-US" sz="2700" b="1" dirty="0">
                <a:latin typeface="Times New Roman" charset="0"/>
                <a:ea typeface="Times New Roman" charset="0"/>
                <a:cs typeface="Times New Roman" charset="0"/>
              </a:rPr>
            </a:br>
            <a:r>
              <a:rPr lang="en-US" sz="2700" i="1" dirty="0">
                <a:latin typeface="Times New Roman" charset="0"/>
                <a:ea typeface="Times New Roman" charset="0"/>
                <a:cs typeface="Times New Roman" charset="0"/>
              </a:rPr>
              <a:t>Developed by </a:t>
            </a:r>
            <a:r>
              <a:rPr lang="en-US" sz="2700" i="1" dirty="0" smtClean="0">
                <a:latin typeface="Times New Roman" charset="0"/>
                <a:ea typeface="Times New Roman" charset="0"/>
                <a:cs typeface="Times New Roman" charset="0"/>
              </a:rPr>
              <a:t>Michael D. Shah</a:t>
            </a:r>
            <a:r>
              <a:rPr lang="en-US" sz="2700" i="1" dirty="0">
                <a:latin typeface="Times New Roman" charset="0"/>
                <a:ea typeface="Times New Roman" charset="0"/>
                <a:cs typeface="Times New Roman" charset="0"/>
              </a:rPr>
              <a:t/>
            </a:r>
            <a:br>
              <a:rPr lang="en-US" sz="2700" i="1" dirty="0">
                <a:latin typeface="Times New Roman" charset="0"/>
                <a:ea typeface="Times New Roman" charset="0"/>
                <a:cs typeface="Times New Roman" charset="0"/>
              </a:rPr>
            </a:br>
            <a:r>
              <a:rPr lang="en-US" sz="2700" i="1" dirty="0">
                <a:latin typeface="Times New Roman" charset="0"/>
                <a:ea typeface="Times New Roman" charset="0"/>
                <a:cs typeface="Times New Roman" charset="0"/>
              </a:rPr>
              <a:t>for the Shodor Education Foundation, Inc.</a:t>
            </a:r>
          </a:p>
        </p:txBody>
      </p:sp>
    </p:spTree>
    <p:extLst>
      <p:ext uri="{BB962C8B-B14F-4D97-AF65-F5344CB8AC3E}">
        <p14:creationId xmlns:p14="http://schemas.microsoft.com/office/powerpoint/2010/main" val="20908015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Our Application</a:t>
            </a:r>
            <a:endParaRPr/>
          </a:p>
        </p:txBody>
      </p:sp>
      <p:sp>
        <p:nvSpPr>
          <p:cNvPr id="108" name="Google Shape;108;p2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Our Goal: To render a shape to the screen using OpenGL, and manipulate (i.e. do the computation) on CUDA.</a:t>
            </a:r>
            <a:endParaRPr/>
          </a:p>
          <a:p>
            <a:pPr marL="0" lvl="0" indent="0" algn="l" rtl="0">
              <a:spcBef>
                <a:spcPts val="1600"/>
              </a:spcBef>
              <a:spcAft>
                <a:spcPts val="0"/>
              </a:spcAft>
              <a:buNone/>
            </a:pPr>
            <a:endParaRPr/>
          </a:p>
          <a:p>
            <a:pPr marL="457200" lvl="0" indent="-342900" algn="l" rtl="0">
              <a:spcBef>
                <a:spcPts val="1600"/>
              </a:spcBef>
              <a:spcAft>
                <a:spcPts val="0"/>
              </a:spcAft>
              <a:buSzPts val="1800"/>
              <a:buChar char="●"/>
            </a:pPr>
            <a:r>
              <a:rPr lang="en"/>
              <a:t>Now this sounds like a BIG problem, so let’s break it into smaller pieces. There are a lot of moving parts</a:t>
            </a:r>
            <a:endParaRPr/>
          </a:p>
          <a:p>
            <a:pPr marL="0" lvl="0" indent="0" algn="l" rtl="0">
              <a:spcBef>
                <a:spcPts val="1600"/>
              </a:spcBef>
              <a:spcAft>
                <a:spcPts val="1600"/>
              </a:spcAft>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Breakdown</a:t>
            </a:r>
            <a:endParaRPr/>
          </a:p>
        </p:txBody>
      </p:sp>
      <p:sp>
        <p:nvSpPr>
          <p:cNvPr id="114" name="Google Shape;114;p2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Let’s break our BIG problem down into some smaller steps:</a:t>
            </a:r>
            <a:endParaRPr/>
          </a:p>
          <a:p>
            <a:pPr marL="457200" lvl="0" indent="0" algn="l" rtl="0">
              <a:spcBef>
                <a:spcPts val="1600"/>
              </a:spcBef>
              <a:spcAft>
                <a:spcPts val="0"/>
              </a:spcAft>
              <a:buNone/>
            </a:pPr>
            <a:endParaRPr/>
          </a:p>
          <a:p>
            <a:pPr marL="457200" lvl="0" indent="-342900" algn="l" rtl="0">
              <a:spcBef>
                <a:spcPts val="1600"/>
              </a:spcBef>
              <a:spcAft>
                <a:spcPts val="0"/>
              </a:spcAft>
              <a:buSzPts val="1800"/>
              <a:buAutoNum type="arabicPeriod"/>
            </a:pPr>
            <a:r>
              <a:rPr lang="en"/>
              <a:t>We need to create a window and perform some general setup</a:t>
            </a:r>
            <a:endParaRPr/>
          </a:p>
          <a:p>
            <a:pPr marL="914400" lvl="1" indent="-317500" algn="l" rtl="0">
              <a:spcBef>
                <a:spcPts val="0"/>
              </a:spcBef>
              <a:spcAft>
                <a:spcPts val="0"/>
              </a:spcAft>
              <a:buSzPts val="1400"/>
              <a:buAutoNum type="alphaLcPeriod"/>
            </a:pPr>
            <a:r>
              <a:rPr lang="en"/>
              <a:t>For this we will use SDL2</a:t>
            </a:r>
            <a:endParaRPr/>
          </a:p>
          <a:p>
            <a:pPr marL="914400" lvl="1" indent="-317500" algn="l" rtl="0">
              <a:spcBef>
                <a:spcPts val="0"/>
              </a:spcBef>
              <a:spcAft>
                <a:spcPts val="0"/>
              </a:spcAft>
              <a:buSzPts val="1400"/>
              <a:buAutoNum type="alphaLcPeriod"/>
            </a:pPr>
            <a:r>
              <a:rPr lang="en"/>
              <a:t>You could use other tools like freeglut for instance.</a:t>
            </a:r>
            <a:endParaRPr/>
          </a:p>
          <a:p>
            <a:pPr marL="457200" lvl="0" indent="-342900" algn="l" rtl="0">
              <a:spcBef>
                <a:spcPts val="0"/>
              </a:spcBef>
              <a:spcAft>
                <a:spcPts val="0"/>
              </a:spcAft>
              <a:buSzPts val="1800"/>
              <a:buAutoNum type="arabicPeriod"/>
            </a:pPr>
            <a:r>
              <a:rPr lang="en"/>
              <a:t>We need to enable OpenGL and create an object</a:t>
            </a:r>
            <a:endParaRPr/>
          </a:p>
          <a:p>
            <a:pPr marL="457200" lvl="0" indent="-342900" algn="l" rtl="0">
              <a:spcBef>
                <a:spcPts val="0"/>
              </a:spcBef>
              <a:spcAft>
                <a:spcPts val="0"/>
              </a:spcAft>
              <a:buSzPts val="1800"/>
              <a:buAutoNum type="arabicPeriod"/>
            </a:pPr>
            <a:r>
              <a:rPr lang="en"/>
              <a:t>We need to create a CUDA kernel that does </a:t>
            </a:r>
            <a:r>
              <a:rPr lang="en" i="1"/>
              <a:t>something</a:t>
            </a:r>
            <a:r>
              <a:rPr lang="en"/>
              <a:t> interesting to that geometry</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2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Windowing</a:t>
            </a:r>
            <a:endParaRPr/>
          </a:p>
          <a:p>
            <a:pPr marL="0" lvl="0" indent="0" algn="ctr" rtl="0">
              <a:spcBef>
                <a:spcPts val="0"/>
              </a:spcBef>
              <a:spcAft>
                <a:spcPts val="0"/>
              </a:spcAft>
              <a:buNone/>
            </a:pPr>
            <a:r>
              <a:rPr lang="en" sz="2400"/>
              <a:t>SDL2</a:t>
            </a:r>
            <a:endParaRPr sz="24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24"/>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OpenGL Setup</a:t>
            </a:r>
            <a:endParaRPr sz="24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5"/>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CUDA Setup</a:t>
            </a:r>
            <a:endParaRPr sz="24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OpenGL Interoperability with CUDA</a:t>
            </a:r>
            <a:endParaRPr/>
          </a:p>
        </p:txBody>
      </p:sp>
      <p:sp>
        <p:nvSpPr>
          <p:cNvPr id="135" name="Google Shape;135;p2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CUDA provides the following documentation for OpenGL Interoperability which we can refer to as a guide</a:t>
            </a:r>
            <a:endParaRPr/>
          </a:p>
          <a:p>
            <a:pPr marL="914400" lvl="1" indent="-317500" algn="l" rtl="0">
              <a:spcBef>
                <a:spcPts val="0"/>
              </a:spcBef>
              <a:spcAft>
                <a:spcPts val="0"/>
              </a:spcAft>
              <a:buSzPts val="1400"/>
              <a:buChar char="○"/>
            </a:pPr>
            <a:r>
              <a:rPr lang="en" u="sng">
                <a:solidFill>
                  <a:schemeClr val="hlink"/>
                </a:solidFill>
                <a:hlinkClick r:id="rId3"/>
              </a:rPr>
              <a:t>https://docs.nvidia.com/cuda/cuda-runtime-api/group__CUDART__OPENGL.html</a:t>
            </a:r>
            <a:endParaRPr/>
          </a:p>
        </p:txBody>
      </p:sp>
      <p:pic>
        <p:nvPicPr>
          <p:cNvPr id="136" name="Google Shape;136;p26"/>
          <p:cNvPicPr preferRelativeResize="0"/>
          <p:nvPr/>
        </p:nvPicPr>
        <p:blipFill>
          <a:blip r:embed="rId4">
            <a:alphaModFix/>
          </a:blip>
          <a:stretch>
            <a:fillRect/>
          </a:stretch>
        </p:blipFill>
        <p:spPr>
          <a:xfrm>
            <a:off x="88800" y="2219300"/>
            <a:ext cx="8966400" cy="28649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66059" y="0"/>
            <a:ext cx="8011886" cy="5143500"/>
          </a:xfrm>
        </p:spPr>
        <p:txBody>
          <a:bodyPr anchor="ctr">
            <a:noAutofit/>
          </a:bodyPr>
          <a:lstStyle/>
          <a:p>
            <a:pPr algn="l" fontAlgn="ctr"/>
            <a:r>
              <a:rPr lang="en-US" sz="2100" dirty="0">
                <a:latin typeface="Times New Roman" charset="0"/>
                <a:ea typeface="Times New Roman" charset="0"/>
                <a:cs typeface="Times New Roman" charset="0"/>
              </a:rPr>
              <a:t>Except where otherwise noted, this work by</a:t>
            </a:r>
            <a:br>
              <a:rPr lang="en-US" sz="2100" dirty="0">
                <a:latin typeface="Times New Roman" charset="0"/>
                <a:ea typeface="Times New Roman" charset="0"/>
                <a:cs typeface="Times New Roman" charset="0"/>
              </a:rPr>
            </a:br>
            <a:r>
              <a:rPr lang="en-US" sz="2100" dirty="0">
                <a:latin typeface="Times New Roman" charset="0"/>
                <a:ea typeface="Times New Roman" charset="0"/>
                <a:cs typeface="Times New Roman" charset="0"/>
              </a:rPr>
              <a:t>The Shodor Education Foundation, Inc. is licensed under</a:t>
            </a:r>
            <a:br>
              <a:rPr lang="en-US" sz="2100" dirty="0">
                <a:latin typeface="Times New Roman" charset="0"/>
                <a:ea typeface="Times New Roman" charset="0"/>
                <a:cs typeface="Times New Roman" charset="0"/>
              </a:rPr>
            </a:br>
            <a:r>
              <a:rPr lang="en-US" sz="2100" dirty="0">
                <a:latin typeface="Times New Roman" charset="0"/>
                <a:ea typeface="Times New Roman" charset="0"/>
                <a:cs typeface="Times New Roman" charset="0"/>
              </a:rPr>
              <a:t>CC BY-NC 4.0. To view a copy of this license, visit </a:t>
            </a:r>
            <a:r>
              <a:rPr lang="en-US" sz="2100" dirty="0">
                <a:latin typeface="Times New Roman" charset="0"/>
                <a:ea typeface="Times New Roman" charset="0"/>
                <a:cs typeface="Times New Roman" charset="0"/>
                <a:hlinkClick r:id="rId2"/>
              </a:rPr>
              <a:t>https://creativecommons.org/licenses/by-nc/4.0</a:t>
            </a:r>
            <a:r>
              <a:rPr lang="en-US" sz="2100" dirty="0">
                <a:latin typeface="Times New Roman" charset="0"/>
                <a:ea typeface="Times New Roman" charset="0"/>
                <a:cs typeface="Times New Roman" charset="0"/>
              </a:rPr>
              <a:t/>
            </a:r>
            <a:br>
              <a:rPr lang="en-US" sz="2100" dirty="0">
                <a:latin typeface="Times New Roman" charset="0"/>
                <a:ea typeface="Times New Roman" charset="0"/>
                <a:cs typeface="Times New Roman" charset="0"/>
              </a:rPr>
            </a:br>
            <a:r>
              <a:rPr lang="en-US" sz="2100" dirty="0">
                <a:latin typeface="Times New Roman" charset="0"/>
                <a:ea typeface="Times New Roman" charset="0"/>
                <a:cs typeface="Times New Roman" charset="0"/>
              </a:rPr>
              <a:t/>
            </a:r>
            <a:br>
              <a:rPr lang="en-US" sz="2100" dirty="0">
                <a:latin typeface="Times New Roman" charset="0"/>
                <a:ea typeface="Times New Roman" charset="0"/>
                <a:cs typeface="Times New Roman" charset="0"/>
              </a:rPr>
            </a:br>
            <a:r>
              <a:rPr lang="en-US" sz="2100" dirty="0">
                <a:latin typeface="Times New Roman" charset="0"/>
                <a:ea typeface="Times New Roman" charset="0"/>
                <a:cs typeface="Times New Roman" charset="0"/>
              </a:rPr>
              <a:t>Browse and search the full curriculum at </a:t>
            </a:r>
            <a:r>
              <a:rPr lang="en-US" sz="2100" dirty="0">
                <a:latin typeface="Times New Roman" charset="0"/>
                <a:ea typeface="Times New Roman" charset="0"/>
                <a:cs typeface="Times New Roman" charset="0"/>
                <a:hlinkClick r:id="rId3"/>
              </a:rPr>
              <a:t>http://shodor.org/petascale/materials/semester-curriculum</a:t>
            </a:r>
            <a:r>
              <a:rPr lang="en-US" sz="2100" dirty="0">
                <a:latin typeface="Times New Roman" charset="0"/>
                <a:ea typeface="Times New Roman" charset="0"/>
                <a:cs typeface="Times New Roman" charset="0"/>
              </a:rPr>
              <a:t/>
            </a:r>
            <a:br>
              <a:rPr lang="en-US" sz="2100" dirty="0">
                <a:latin typeface="Times New Roman" charset="0"/>
                <a:ea typeface="Times New Roman" charset="0"/>
                <a:cs typeface="Times New Roman" charset="0"/>
              </a:rPr>
            </a:br>
            <a:r>
              <a:rPr lang="en-US" sz="2100" dirty="0">
                <a:latin typeface="Times New Roman" charset="0"/>
                <a:ea typeface="Times New Roman" charset="0"/>
                <a:cs typeface="Times New Roman" charset="0"/>
              </a:rPr>
              <a:t/>
            </a:r>
            <a:br>
              <a:rPr lang="en-US" sz="2100" dirty="0">
                <a:latin typeface="Times New Roman" charset="0"/>
                <a:ea typeface="Times New Roman" charset="0"/>
                <a:cs typeface="Times New Roman" charset="0"/>
              </a:rPr>
            </a:br>
            <a:r>
              <a:rPr lang="en-US" sz="2100" dirty="0">
                <a:latin typeface="Times New Roman" charset="0"/>
                <a:ea typeface="Times New Roman" charset="0"/>
                <a:cs typeface="Times New Roman" charset="0"/>
              </a:rPr>
              <a:t>We welcome your improvements! You can submit your proposed changes to this material and the rest of the curriculum in our GitHub repository at </a:t>
            </a:r>
            <a:r>
              <a:rPr lang="en-US" sz="2100" dirty="0">
                <a:latin typeface="Times New Roman" charset="0"/>
                <a:ea typeface="Times New Roman" charset="0"/>
                <a:cs typeface="Times New Roman" charset="0"/>
                <a:hlinkClick r:id="rId4"/>
              </a:rPr>
              <a:t>https://github.com/shodor-education/petascale-semester-curriculum</a:t>
            </a:r>
            <a:r>
              <a:rPr lang="en-US" sz="2100" dirty="0">
                <a:latin typeface="Times New Roman" charset="0"/>
                <a:ea typeface="Times New Roman" charset="0"/>
                <a:cs typeface="Times New Roman" charset="0"/>
              </a:rPr>
              <a:t/>
            </a:r>
            <a:br>
              <a:rPr lang="en-US" sz="2100" dirty="0">
                <a:latin typeface="Times New Roman" charset="0"/>
                <a:ea typeface="Times New Roman" charset="0"/>
                <a:cs typeface="Times New Roman" charset="0"/>
              </a:rPr>
            </a:br>
            <a:r>
              <a:rPr lang="en-US" sz="2100" dirty="0">
                <a:latin typeface="Times New Roman" charset="0"/>
                <a:ea typeface="Times New Roman" charset="0"/>
                <a:cs typeface="Times New Roman" charset="0"/>
              </a:rPr>
              <a:t/>
            </a:r>
            <a:br>
              <a:rPr lang="en-US" sz="2100" dirty="0">
                <a:latin typeface="Times New Roman" charset="0"/>
                <a:ea typeface="Times New Roman" charset="0"/>
                <a:cs typeface="Times New Roman" charset="0"/>
              </a:rPr>
            </a:br>
            <a:r>
              <a:rPr lang="en-US" sz="2100" dirty="0">
                <a:latin typeface="Times New Roman" charset="0"/>
                <a:ea typeface="Times New Roman" charset="0"/>
                <a:cs typeface="Times New Roman" charset="0"/>
              </a:rPr>
              <a:t>We want to hear from you! Please let us know your experiences using this material by sending email to </a:t>
            </a:r>
            <a:r>
              <a:rPr lang="en-US" sz="2100" dirty="0">
                <a:latin typeface="Times New Roman" charset="0"/>
                <a:ea typeface="Times New Roman" charset="0"/>
                <a:cs typeface="Times New Roman" charset="0"/>
                <a:hlinkClick r:id="rId5"/>
              </a:rPr>
              <a:t>petascale@shodor.org</a:t>
            </a:r>
            <a:endParaRPr lang="en-US" sz="2700" dirty="0">
              <a:latin typeface="Times New Roman" charset="0"/>
              <a:ea typeface="Times New Roman" charset="0"/>
              <a:cs typeface="Times New Roman" charset="0"/>
            </a:endParaRPr>
          </a:p>
        </p:txBody>
      </p:sp>
    </p:spTree>
    <p:extLst>
      <p:ext uri="{BB962C8B-B14F-4D97-AF65-F5344CB8AC3E}">
        <p14:creationId xmlns:p14="http://schemas.microsoft.com/office/powerpoint/2010/main" val="85127526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Graphics Interop with OpenGL</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Interoperability on the GPU</a:t>
            </a:r>
            <a:endParaRPr/>
          </a:p>
        </p:txBody>
      </p:sp>
      <p:sp>
        <p:nvSpPr>
          <p:cNvPr id="68" name="Google Shape;68;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Interoperability is the ability of a computer system to exchange and make use of information.</a:t>
            </a:r>
            <a:endParaRPr/>
          </a:p>
          <a:p>
            <a:pPr marL="457200" lvl="0" indent="-342900" algn="l" rtl="0">
              <a:spcBef>
                <a:spcPts val="0"/>
              </a:spcBef>
              <a:spcAft>
                <a:spcPts val="0"/>
              </a:spcAft>
              <a:buSzPts val="1800"/>
              <a:buChar char="●"/>
            </a:pPr>
            <a:r>
              <a:rPr lang="en"/>
              <a:t>In this lesson we are going to look at interoperability on the GPU within a graphics application</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GPU APIs</a:t>
            </a:r>
            <a:endParaRPr/>
          </a:p>
        </p:txBody>
      </p:sp>
      <p:sp>
        <p:nvSpPr>
          <p:cNvPr id="74" name="Google Shape;74;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There are many ways to utilize our GPU</a:t>
            </a:r>
            <a:endParaRPr/>
          </a:p>
          <a:p>
            <a:pPr marL="914400" lvl="1" indent="-317500" algn="l" rtl="0">
              <a:spcBef>
                <a:spcPts val="0"/>
              </a:spcBef>
              <a:spcAft>
                <a:spcPts val="0"/>
              </a:spcAft>
              <a:buSzPts val="1400"/>
              <a:buChar char="○"/>
            </a:pPr>
            <a:r>
              <a:rPr lang="en"/>
              <a:t>This series is about using CUDA for general purpose computation on the GPU</a:t>
            </a:r>
            <a:endParaRPr/>
          </a:p>
          <a:p>
            <a:pPr marL="457200" lvl="0" indent="-342900" algn="l" rtl="0">
              <a:spcBef>
                <a:spcPts val="0"/>
              </a:spcBef>
              <a:spcAft>
                <a:spcPts val="0"/>
              </a:spcAft>
              <a:buSzPts val="1800"/>
              <a:buChar char="●"/>
            </a:pPr>
            <a:r>
              <a:rPr lang="en"/>
              <a:t>However, another popular API is in the domain of Graphics: OpenGL</a:t>
            </a:r>
            <a:endParaRPr/>
          </a:p>
          <a:p>
            <a:pPr marL="914400" lvl="1" indent="-317500" algn="l" rtl="0">
              <a:spcBef>
                <a:spcPts val="0"/>
              </a:spcBef>
              <a:spcAft>
                <a:spcPts val="0"/>
              </a:spcAft>
              <a:buSzPts val="1400"/>
              <a:buChar char="○"/>
            </a:pPr>
            <a:r>
              <a:rPr lang="en"/>
              <a:t>OpenGL is a graphics specific API implemented by companies like NVidia, AMD, and Intel to create graphics applications (e.g. games or visualizations)</a:t>
            </a:r>
            <a:endParaRPr/>
          </a:p>
          <a:p>
            <a:pPr marL="457200" lvl="0" indent="-342900" algn="l" rtl="0">
              <a:spcBef>
                <a:spcPts val="0"/>
              </a:spcBef>
              <a:spcAft>
                <a:spcPts val="0"/>
              </a:spcAft>
              <a:buSzPts val="1800"/>
              <a:buChar char="●"/>
            </a:pPr>
            <a:r>
              <a:rPr lang="en"/>
              <a:t>So using the OpenGL API, this is another way to ‘ship’ data to the GPU.</a:t>
            </a:r>
            <a:endParaRPr/>
          </a:p>
          <a:p>
            <a:pPr marL="914400" lvl="1" indent="-317500" algn="l" rtl="0">
              <a:spcBef>
                <a:spcPts val="0"/>
              </a:spcBef>
              <a:spcAft>
                <a:spcPts val="0"/>
              </a:spcAft>
              <a:buSzPts val="1400"/>
              <a:buChar char="○"/>
            </a:pPr>
            <a:r>
              <a:rPr lang="en"/>
              <a:t>Often times however, it can be nice to manipulate that data using CUDA as well.</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CUDA and OpenGL interop (1/2)</a:t>
            </a:r>
            <a:endParaRPr/>
          </a:p>
        </p:txBody>
      </p:sp>
      <p:sp>
        <p:nvSpPr>
          <p:cNvPr id="80" name="Google Shape;80;p17"/>
          <p:cNvSpPr txBox="1">
            <a:spLocks noGrp="1"/>
          </p:cNvSpPr>
          <p:nvPr>
            <p:ph type="body" idx="1"/>
          </p:nvPr>
        </p:nvSpPr>
        <p:spPr>
          <a:xfrm>
            <a:off x="311700" y="1152475"/>
            <a:ext cx="42603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To the right is a diagram showing the basic idea</a:t>
            </a:r>
            <a:endParaRPr/>
          </a:p>
          <a:p>
            <a:pPr marL="914400" lvl="1" indent="-317500" algn="l" rtl="0">
              <a:spcBef>
                <a:spcPts val="0"/>
              </a:spcBef>
              <a:spcAft>
                <a:spcPts val="0"/>
              </a:spcAft>
              <a:buSzPts val="1400"/>
              <a:buChar char="○"/>
            </a:pPr>
            <a:r>
              <a:rPr lang="en"/>
              <a:t>Our application can be using OpenGL and CUDA</a:t>
            </a:r>
            <a:endParaRPr/>
          </a:p>
          <a:p>
            <a:pPr marL="914400" lvl="1" indent="-317500" algn="l" rtl="0">
              <a:spcBef>
                <a:spcPts val="0"/>
              </a:spcBef>
              <a:spcAft>
                <a:spcPts val="0"/>
              </a:spcAft>
              <a:buSzPts val="1400"/>
              <a:buChar char="○"/>
            </a:pPr>
            <a:r>
              <a:rPr lang="en"/>
              <a:t>And at some point the information that is transferred to our graphic card (or multiple graphic cards) can talk to each other and access information sent from each of the APIS</a:t>
            </a:r>
            <a:endParaRPr/>
          </a:p>
          <a:p>
            <a:pPr marL="914400" lvl="1" indent="-317500" algn="l" rtl="0">
              <a:spcBef>
                <a:spcPts val="0"/>
              </a:spcBef>
              <a:spcAft>
                <a:spcPts val="0"/>
              </a:spcAft>
              <a:buSzPts val="1400"/>
              <a:buChar char="○"/>
            </a:pPr>
            <a:r>
              <a:rPr lang="en"/>
              <a:t>Then finally the display is sent to the user.</a:t>
            </a:r>
            <a:endParaRPr/>
          </a:p>
        </p:txBody>
      </p:sp>
      <p:pic>
        <p:nvPicPr>
          <p:cNvPr id="81" name="Google Shape;81;p17"/>
          <p:cNvPicPr preferRelativeResize="0"/>
          <p:nvPr/>
        </p:nvPicPr>
        <p:blipFill>
          <a:blip r:embed="rId3">
            <a:alphaModFix/>
          </a:blip>
          <a:stretch>
            <a:fillRect/>
          </a:stretch>
        </p:blipFill>
        <p:spPr>
          <a:xfrm>
            <a:off x="4724400" y="1170125"/>
            <a:ext cx="3743875" cy="3398750"/>
          </a:xfrm>
          <a:prstGeom prst="rect">
            <a:avLst/>
          </a:prstGeom>
          <a:noFill/>
          <a:ln>
            <a:noFill/>
          </a:ln>
        </p:spPr>
      </p:pic>
      <p:sp>
        <p:nvSpPr>
          <p:cNvPr id="82" name="Google Shape;82;p17"/>
          <p:cNvSpPr txBox="1"/>
          <p:nvPr/>
        </p:nvSpPr>
        <p:spPr>
          <a:xfrm>
            <a:off x="4765550" y="4692150"/>
            <a:ext cx="3702600" cy="377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u="sng">
                <a:solidFill>
                  <a:schemeClr val="hlink"/>
                </a:solidFill>
                <a:hlinkClick r:id="rId4"/>
              </a:rPr>
              <a:t>https://on-demand.gputechconf.com/gtc/2010/presentations/S12310-OpenGL-Pre-Conference-Tutorial.pdf</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CUDA and OpenGL interop (2/2)</a:t>
            </a:r>
            <a:endParaRPr/>
          </a:p>
        </p:txBody>
      </p:sp>
      <p:sp>
        <p:nvSpPr>
          <p:cNvPr id="88" name="Google Shape;88;p18"/>
          <p:cNvSpPr txBox="1">
            <a:spLocks noGrp="1"/>
          </p:cNvSpPr>
          <p:nvPr>
            <p:ph type="body" idx="1"/>
          </p:nvPr>
        </p:nvSpPr>
        <p:spPr>
          <a:xfrm>
            <a:off x="311700" y="1152475"/>
            <a:ext cx="42603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Our goal is going to be to build a graphics application that:</a:t>
            </a:r>
            <a:endParaRPr/>
          </a:p>
          <a:p>
            <a:pPr marL="914400" lvl="1" indent="-317500" algn="l" rtl="0">
              <a:spcBef>
                <a:spcPts val="0"/>
              </a:spcBef>
              <a:spcAft>
                <a:spcPts val="0"/>
              </a:spcAft>
              <a:buSzPts val="1400"/>
              <a:buChar char="○"/>
            </a:pPr>
            <a:r>
              <a:rPr lang="en"/>
              <a:t>Uses OpenGL for rendering</a:t>
            </a:r>
            <a:endParaRPr/>
          </a:p>
          <a:p>
            <a:pPr marL="914400" lvl="1" indent="-317500" algn="l" rtl="0">
              <a:spcBef>
                <a:spcPts val="0"/>
              </a:spcBef>
              <a:spcAft>
                <a:spcPts val="0"/>
              </a:spcAft>
              <a:buSzPts val="1400"/>
              <a:buChar char="○"/>
            </a:pPr>
            <a:r>
              <a:rPr lang="en"/>
              <a:t>Uses CUDA for general purpose calculations on the GPU</a:t>
            </a:r>
            <a:endParaRPr/>
          </a:p>
        </p:txBody>
      </p:sp>
      <p:pic>
        <p:nvPicPr>
          <p:cNvPr id="89" name="Google Shape;89;p18"/>
          <p:cNvPicPr preferRelativeResize="0"/>
          <p:nvPr/>
        </p:nvPicPr>
        <p:blipFill>
          <a:blip r:embed="rId3">
            <a:alphaModFix/>
          </a:blip>
          <a:stretch>
            <a:fillRect/>
          </a:stretch>
        </p:blipFill>
        <p:spPr>
          <a:xfrm>
            <a:off x="4724400" y="1170125"/>
            <a:ext cx="3743875" cy="3398750"/>
          </a:xfrm>
          <a:prstGeom prst="rect">
            <a:avLst/>
          </a:prstGeom>
          <a:noFill/>
          <a:ln>
            <a:noFill/>
          </a:ln>
        </p:spPr>
      </p:pic>
      <p:sp>
        <p:nvSpPr>
          <p:cNvPr id="90" name="Google Shape;90;p18"/>
          <p:cNvSpPr txBox="1"/>
          <p:nvPr/>
        </p:nvSpPr>
        <p:spPr>
          <a:xfrm>
            <a:off x="4765550" y="4692150"/>
            <a:ext cx="3702600" cy="377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u="sng">
                <a:solidFill>
                  <a:schemeClr val="hlink"/>
                </a:solidFill>
                <a:hlinkClick r:id="rId4"/>
              </a:rPr>
              <a:t>https://on-demand.gputechconf.com/gtc/2010/presentations/S12310-OpenGL-Pre-Conference-Tutorial.pdf</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CUDA + OpenGL</a:t>
            </a:r>
            <a:endParaRPr/>
          </a:p>
        </p:txBody>
      </p:sp>
      <p:sp>
        <p:nvSpPr>
          <p:cNvPr id="96" name="Google Shape;96;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Sometimes it’s a bit unclear why we cannot use either API to do both.</a:t>
            </a:r>
            <a:endParaRPr/>
          </a:p>
          <a:p>
            <a:pPr marL="457200" lvl="0" indent="-342900" algn="l" rtl="0">
              <a:spcBef>
                <a:spcPts val="0"/>
              </a:spcBef>
              <a:spcAft>
                <a:spcPts val="0"/>
              </a:spcAft>
              <a:buSzPts val="1800"/>
              <a:buChar char="●"/>
            </a:pPr>
            <a:r>
              <a:rPr lang="en"/>
              <a:t>Remember however that each was designed for a specific purpose.</a:t>
            </a:r>
            <a:endParaRPr/>
          </a:p>
          <a:p>
            <a:pPr marL="457200" lvl="0" indent="0" algn="l" rtl="0">
              <a:spcBef>
                <a:spcPts val="1600"/>
              </a:spcBef>
              <a:spcAft>
                <a:spcPts val="0"/>
              </a:spcAft>
              <a:buNone/>
            </a:pPr>
            <a:endParaRPr/>
          </a:p>
          <a:p>
            <a:pPr marL="457200" lvl="0" indent="-342900" algn="l" rtl="0">
              <a:spcBef>
                <a:spcPts val="1600"/>
              </a:spcBef>
              <a:spcAft>
                <a:spcPts val="0"/>
              </a:spcAft>
              <a:buSzPts val="1800"/>
              <a:buChar char="●"/>
            </a:pPr>
            <a:r>
              <a:rPr lang="en"/>
              <a:t>CUDA excels at performing calculations, generating data, and doing other image manipulation tasks (e.g. our gray_scale filter where we can actually change values and preserver those changes in memory)</a:t>
            </a:r>
            <a:endParaRPr/>
          </a:p>
          <a:p>
            <a:pPr marL="457200" lvl="0" indent="-342900" algn="l" rtl="0">
              <a:spcBef>
                <a:spcPts val="0"/>
              </a:spcBef>
              <a:spcAft>
                <a:spcPts val="0"/>
              </a:spcAft>
              <a:buSzPts val="1800"/>
              <a:buChar char="●"/>
            </a:pPr>
            <a:r>
              <a:rPr lang="en"/>
              <a:t>OpenGL excels at drawing pixels and vertices, and rendering geometry (i.e. rasterizing) very fast</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CUDA + OpenGL</a:t>
            </a:r>
            <a:endParaRPr/>
          </a:p>
        </p:txBody>
      </p:sp>
      <p:sp>
        <p:nvSpPr>
          <p:cNvPr id="102" name="Google Shape;102;p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CUDA uses the functions we have been learning to perform memory management (cudaMalloc)</a:t>
            </a:r>
            <a:endParaRPr/>
          </a:p>
          <a:p>
            <a:pPr marL="457200" lvl="0" indent="-342900" algn="l" rtl="0">
              <a:spcBef>
                <a:spcPts val="0"/>
              </a:spcBef>
              <a:spcAft>
                <a:spcPts val="0"/>
              </a:spcAft>
              <a:buSzPts val="1800"/>
              <a:buChar char="●"/>
            </a:pPr>
            <a:r>
              <a:rPr lang="en"/>
              <a:t>OpenGL uses generic buffers (index buffer objects, vertex buffer objects, pixel buffer objects) to store data</a:t>
            </a:r>
            <a:endParaRPr/>
          </a:p>
          <a:p>
            <a:pPr marL="457200" lvl="0" indent="-342900" algn="l" rtl="0">
              <a:spcBef>
                <a:spcPts val="0"/>
              </a:spcBef>
              <a:spcAft>
                <a:spcPts val="0"/>
              </a:spcAft>
              <a:buSzPts val="1800"/>
              <a:buChar char="●"/>
            </a:pPr>
            <a:r>
              <a:rPr lang="en"/>
              <a:t>CUDA + OpenGL talk using a few interop functions</a:t>
            </a:r>
            <a:endParaRPr/>
          </a:p>
          <a:p>
            <a:pPr marL="914400" lvl="1" indent="-317500" algn="l" rtl="0">
              <a:spcBef>
                <a:spcPts val="0"/>
              </a:spcBef>
              <a:spcAft>
                <a:spcPts val="0"/>
              </a:spcAft>
              <a:buSzPts val="1400"/>
              <a:buChar char="○"/>
            </a:pPr>
            <a:r>
              <a:rPr lang="en"/>
              <a:t>Map and UnMap in order to move OpenGL buffers into CUDA’s memory space on the GPU</a:t>
            </a:r>
            <a:endParaRPr/>
          </a:p>
        </p:txBody>
      </p:sp>
    </p:spTree>
  </p:cSld>
  <p:clrMapOvr>
    <a:masterClrMapping/>
  </p:clrMapOvr>
</p:sld>
</file>

<file path=ppt/theme/theme1.xml><?xml version="1.0" encoding="utf-8"?>
<a:theme xmlns:a="http://schemas.openxmlformats.org/drawingml/2006/main" name="Simple Dark">
  <a:themeElements>
    <a:clrScheme name="Simple Dark">
      <a:dk1>
        <a:srgbClr val="FFFFFF"/>
      </a:dk1>
      <a:lt1>
        <a:srgbClr val="212121"/>
      </a:lt1>
      <a:dk2>
        <a:srgbClr val="303030"/>
      </a:dk2>
      <a:lt2>
        <a:srgbClr val="ADADAD"/>
      </a:lt2>
      <a:accent1>
        <a:srgbClr val="009688"/>
      </a:accent1>
      <a:accent2>
        <a:srgbClr val="BEBCBC"/>
      </a:accent2>
      <a:accent3>
        <a:srgbClr val="78909C"/>
      </a:accent3>
      <a:accent4>
        <a:srgbClr val="FFAB40"/>
      </a:accent4>
      <a:accent5>
        <a:srgbClr val="4DD0E1"/>
      </a:accent5>
      <a:accent6>
        <a:srgbClr val="EEFF41"/>
      </a:accent6>
      <a:hlink>
        <a:srgbClr val="FFD966"/>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550</Words>
  <Application>Microsoft Macintosh PowerPoint</Application>
  <PresentationFormat>On-screen Show (16:9)</PresentationFormat>
  <Paragraphs>54</Paragraphs>
  <Slides>15</Slides>
  <Notes>14</Notes>
  <HiddenSlides>0</HiddenSlides>
  <MMClips>0</MMClips>
  <ScaleCrop>false</ScaleCrop>
  <HeadingPairs>
    <vt:vector size="6" baseType="variant">
      <vt:variant>
        <vt:lpstr>Fonts Used</vt:lpstr>
      </vt:variant>
      <vt:variant>
        <vt:i4>2</vt:i4>
      </vt:variant>
      <vt:variant>
        <vt:lpstr>Theme</vt:lpstr>
      </vt:variant>
      <vt:variant>
        <vt:i4>2</vt:i4>
      </vt:variant>
      <vt:variant>
        <vt:lpstr>Slide Titles</vt:lpstr>
      </vt:variant>
      <vt:variant>
        <vt:i4>15</vt:i4>
      </vt:variant>
    </vt:vector>
  </HeadingPairs>
  <TitlesOfParts>
    <vt:vector size="19" baseType="lpstr">
      <vt:lpstr>Ubuntu</vt:lpstr>
      <vt:lpstr>Arial</vt:lpstr>
      <vt:lpstr>Simple Dark</vt:lpstr>
      <vt:lpstr>Default Design</vt:lpstr>
      <vt:lpstr>Blue Waters Petascale Semester Curriculum v1.0 Unit 7: CUDA Lesson 3: Graphics Interop with OpenGL Developed by Michael D. Shah for the Shodor Education Foundation, Inc.</vt:lpstr>
      <vt:lpstr>Except where otherwise noted, this work by The Shodor Education Foundation, Inc. is licensed under CC BY-NC 4.0. To view a copy of this license, visit https://creativecommons.org/licenses/by-nc/4.0  Browse and search the full curriculum at http://shodor.org/petascale/materials/semester-curriculum  We welcome your improvements! You can submit your proposed changes to this material and the rest of the curriculum in our GitHub repository at https://github.com/shodor-education/petascale-semester-curriculum  We want to hear from you! Please let us know your experiences using this material by sending email to petascale@shodor.org</vt:lpstr>
      <vt:lpstr>Graphics Interop with OpenGL</vt:lpstr>
      <vt:lpstr>Interoperability on the GPU</vt:lpstr>
      <vt:lpstr>GPU APIs</vt:lpstr>
      <vt:lpstr>CUDA and OpenGL interop (1/2)</vt:lpstr>
      <vt:lpstr>CUDA and OpenGL interop (2/2)</vt:lpstr>
      <vt:lpstr>CUDA + OpenGL</vt:lpstr>
      <vt:lpstr>CUDA + OpenGL</vt:lpstr>
      <vt:lpstr>Our Application</vt:lpstr>
      <vt:lpstr>Breakdown</vt:lpstr>
      <vt:lpstr>Windowing SDL2</vt:lpstr>
      <vt:lpstr>OpenGL Setup</vt:lpstr>
      <vt:lpstr>CUDA Setup</vt:lpstr>
      <vt:lpstr>OpenGL Interoperability with CUDA</vt:lpstr>
    </vt:vector>
  </TitlesOfParts>
  <LinksUpToDate>false</LinksUpToDate>
  <SharedDoc>false</SharedDoc>
  <HyperlinksChanged>false</HyperlinksChanged>
  <AppVersion>15.0029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Attribution/License</dc:title>
  <cp:lastModifiedBy>Aaron Weeden</cp:lastModifiedBy>
  <cp:revision>4</cp:revision>
  <dcterms:modified xsi:type="dcterms:W3CDTF">2020-09-12T19:15:09Z</dcterms:modified>
</cp:coreProperties>
</file>