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3" r:id="rId3"/>
    <p:sldId id="256" r:id="rId4"/>
    <p:sldId id="257" r:id="rId5"/>
    <p:sldId id="258" r:id="rId6"/>
    <p:sldId id="259" r:id="rId7"/>
    <p:sldId id="260" r:id="rId8"/>
    <p:sldId id="264" r:id="rId9"/>
    <p:sldId id="265" r:id="rId10"/>
    <p:sldId id="270" r:id="rId11"/>
    <p:sldId id="261" r:id="rId12"/>
    <p:sldId id="262" r:id="rId13"/>
    <p:sldId id="263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350219-4F16-49B9-B451-D21C9E0799C4}">
          <p14:sldIdLst>
            <p14:sldId id="272"/>
            <p14:sldId id="273"/>
            <p14:sldId id="256"/>
            <p14:sldId id="257"/>
            <p14:sldId id="258"/>
            <p14:sldId id="259"/>
            <p14:sldId id="260"/>
            <p14:sldId id="264"/>
            <p14:sldId id="265"/>
            <p14:sldId id="270"/>
            <p14:sldId id="261"/>
            <p14:sldId id="262"/>
            <p14:sldId id="263"/>
            <p14:sldId id="266"/>
            <p14:sldId id="26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603D7-DC91-4A73-94AD-BAEC6067A19D}" v="72" dt="2020-06-06T17:45:0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6/11/relationships/changesInfo" Target="changesInfos/changesInfo1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sh Rai" userId="c52164ab-c8bc-47a2-80b5-c2d644918b55" providerId="ADAL" clId="{41E603D7-DC91-4A73-94AD-BAEC6067A19D}"/>
    <pc:docChg chg="undo redo custSel addSld modSld sldOrd delSection">
      <pc:chgData name="Sanish Rai" userId="c52164ab-c8bc-47a2-80b5-c2d644918b55" providerId="ADAL" clId="{41E603D7-DC91-4A73-94AD-BAEC6067A19D}" dt="2020-06-06T17:46:13.689" v="4834" actId="20577"/>
      <pc:docMkLst>
        <pc:docMk/>
      </pc:docMkLst>
      <pc:sldChg chg="modSp add">
        <pc:chgData name="Sanish Rai" userId="c52164ab-c8bc-47a2-80b5-c2d644918b55" providerId="ADAL" clId="{41E603D7-DC91-4A73-94AD-BAEC6067A19D}" dt="2020-06-06T15:00:07.536" v="24" actId="20577"/>
        <pc:sldMkLst>
          <pc:docMk/>
          <pc:sldMk cId="1516546143" sldId="256"/>
        </pc:sldMkLst>
        <pc:spChg chg="mod">
          <ac:chgData name="Sanish Rai" userId="c52164ab-c8bc-47a2-80b5-c2d644918b55" providerId="ADAL" clId="{41E603D7-DC91-4A73-94AD-BAEC6067A19D}" dt="2020-06-06T15:00:07.536" v="24" actId="20577"/>
          <ac:spMkLst>
            <pc:docMk/>
            <pc:sldMk cId="1516546143" sldId="256"/>
            <ac:spMk id="2" creationId="{CE31601F-C318-4B69-AADE-A8FDC65F0067}"/>
          </ac:spMkLst>
        </pc:spChg>
      </pc:sldChg>
      <pc:sldChg chg="modSp add">
        <pc:chgData name="Sanish Rai" userId="c52164ab-c8bc-47a2-80b5-c2d644918b55" providerId="ADAL" clId="{41E603D7-DC91-4A73-94AD-BAEC6067A19D}" dt="2020-06-06T15:03:30.381" v="337" actId="6549"/>
        <pc:sldMkLst>
          <pc:docMk/>
          <pc:sldMk cId="2427415908" sldId="257"/>
        </pc:sldMkLst>
        <pc:spChg chg="mod">
          <ac:chgData name="Sanish Rai" userId="c52164ab-c8bc-47a2-80b5-c2d644918b55" providerId="ADAL" clId="{41E603D7-DC91-4A73-94AD-BAEC6067A19D}" dt="2020-06-06T15:00:56.897" v="63" actId="20577"/>
          <ac:spMkLst>
            <pc:docMk/>
            <pc:sldMk cId="2427415908" sldId="257"/>
            <ac:spMk id="2" creationId="{7AF4848E-DE33-4D66-846D-D0531EB7CD07}"/>
          </ac:spMkLst>
        </pc:spChg>
        <pc:spChg chg="mod">
          <ac:chgData name="Sanish Rai" userId="c52164ab-c8bc-47a2-80b5-c2d644918b55" providerId="ADAL" clId="{41E603D7-DC91-4A73-94AD-BAEC6067A19D}" dt="2020-06-06T15:03:30.381" v="337" actId="6549"/>
          <ac:spMkLst>
            <pc:docMk/>
            <pc:sldMk cId="2427415908" sldId="257"/>
            <ac:spMk id="3" creationId="{E124E85C-09EC-4208-AC60-8D41DA94CD94}"/>
          </ac:spMkLst>
        </pc:spChg>
      </pc:sldChg>
      <pc:sldChg chg="modSp add">
        <pc:chgData name="Sanish Rai" userId="c52164ab-c8bc-47a2-80b5-c2d644918b55" providerId="ADAL" clId="{41E603D7-DC91-4A73-94AD-BAEC6067A19D}" dt="2020-06-06T15:08:41.138" v="621" actId="403"/>
        <pc:sldMkLst>
          <pc:docMk/>
          <pc:sldMk cId="874560517" sldId="258"/>
        </pc:sldMkLst>
        <pc:spChg chg="mod">
          <ac:chgData name="Sanish Rai" userId="c52164ab-c8bc-47a2-80b5-c2d644918b55" providerId="ADAL" clId="{41E603D7-DC91-4A73-94AD-BAEC6067A19D}" dt="2020-06-06T15:03:39.064" v="354" actId="20577"/>
          <ac:spMkLst>
            <pc:docMk/>
            <pc:sldMk cId="874560517" sldId="258"/>
            <ac:spMk id="2" creationId="{92B19F26-C981-4348-AF5A-C0DDBFF65E03}"/>
          </ac:spMkLst>
        </pc:spChg>
        <pc:spChg chg="mod">
          <ac:chgData name="Sanish Rai" userId="c52164ab-c8bc-47a2-80b5-c2d644918b55" providerId="ADAL" clId="{41E603D7-DC91-4A73-94AD-BAEC6067A19D}" dt="2020-06-06T15:08:41.138" v="621" actId="403"/>
          <ac:spMkLst>
            <pc:docMk/>
            <pc:sldMk cId="874560517" sldId="258"/>
            <ac:spMk id="3" creationId="{83DB31D3-9BA1-45AF-BF11-77659BA18B62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19:26.266" v="923"/>
        <pc:sldMkLst>
          <pc:docMk/>
          <pc:sldMk cId="4151554524" sldId="259"/>
        </pc:sldMkLst>
        <pc:spChg chg="mod">
          <ac:chgData name="Sanish Rai" userId="c52164ab-c8bc-47a2-80b5-c2d644918b55" providerId="ADAL" clId="{41E603D7-DC91-4A73-94AD-BAEC6067A19D}" dt="2020-06-06T15:10:22.992" v="661" actId="20577"/>
          <ac:spMkLst>
            <pc:docMk/>
            <pc:sldMk cId="4151554524" sldId="259"/>
            <ac:spMk id="2" creationId="{E3DE9677-EAE5-4769-9E63-68F3B4A6FE49}"/>
          </ac:spMkLst>
        </pc:spChg>
        <pc:spChg chg="mod">
          <ac:chgData name="Sanish Rai" userId="c52164ab-c8bc-47a2-80b5-c2d644918b55" providerId="ADAL" clId="{41E603D7-DC91-4A73-94AD-BAEC6067A19D}" dt="2020-06-06T15:12:41.452" v="916"/>
          <ac:spMkLst>
            <pc:docMk/>
            <pc:sldMk cId="4151554524" sldId="259"/>
            <ac:spMk id="3" creationId="{99E03DA2-181F-412C-8772-46BE5360902F}"/>
          </ac:spMkLst>
        </pc:spChg>
        <pc:spChg chg="add mod">
          <ac:chgData name="Sanish Rai" userId="c52164ab-c8bc-47a2-80b5-c2d644918b55" providerId="ADAL" clId="{41E603D7-DC91-4A73-94AD-BAEC6067A19D}" dt="2020-06-06T15:13:13.615" v="921" actId="1076"/>
          <ac:spMkLst>
            <pc:docMk/>
            <pc:sldMk cId="4151554524" sldId="259"/>
            <ac:spMk id="4" creationId="{E92D27FD-4E18-48B7-9B72-8D2C6D3C39A0}"/>
          </ac:spMkLst>
        </pc:spChg>
        <pc:spChg chg="add del">
          <ac:chgData name="Sanish Rai" userId="c52164ab-c8bc-47a2-80b5-c2d644918b55" providerId="ADAL" clId="{41E603D7-DC91-4A73-94AD-BAEC6067A19D}" dt="2020-06-06T15:19:26.266" v="923"/>
          <ac:spMkLst>
            <pc:docMk/>
            <pc:sldMk cId="4151554524" sldId="259"/>
            <ac:spMk id="5" creationId="{8E97AC1C-D0F4-4FC0-91A1-D6CF941D919E}"/>
          </ac:spMkLst>
        </pc:spChg>
      </pc:sldChg>
      <pc:sldChg chg="modSp add">
        <pc:chgData name="Sanish Rai" userId="c52164ab-c8bc-47a2-80b5-c2d644918b55" providerId="ADAL" clId="{41E603D7-DC91-4A73-94AD-BAEC6067A19D}" dt="2020-06-06T15:22:34.208" v="1406" actId="20577"/>
        <pc:sldMkLst>
          <pc:docMk/>
          <pc:sldMk cId="2409189338" sldId="260"/>
        </pc:sldMkLst>
        <pc:spChg chg="mod">
          <ac:chgData name="Sanish Rai" userId="c52164ab-c8bc-47a2-80b5-c2d644918b55" providerId="ADAL" clId="{41E603D7-DC91-4A73-94AD-BAEC6067A19D}" dt="2020-06-06T15:22:34.208" v="1406" actId="20577"/>
          <ac:spMkLst>
            <pc:docMk/>
            <pc:sldMk cId="2409189338" sldId="260"/>
            <ac:spMk id="3" creationId="{99E03DA2-181F-412C-8772-46BE5360902F}"/>
          </ac:spMkLst>
        </pc:spChg>
        <pc:spChg chg="mod">
          <ac:chgData name="Sanish Rai" userId="c52164ab-c8bc-47a2-80b5-c2d644918b55" providerId="ADAL" clId="{41E603D7-DC91-4A73-94AD-BAEC6067A19D}" dt="2020-06-06T15:20:45.267" v="1055" actId="403"/>
          <ac:spMkLst>
            <pc:docMk/>
            <pc:sldMk cId="2409189338" sldId="260"/>
            <ac:spMk id="4" creationId="{E92D27FD-4E18-48B7-9B72-8D2C6D3C39A0}"/>
          </ac:spMkLst>
        </pc:spChg>
      </pc:sldChg>
      <pc:sldChg chg="addSp modSp add">
        <pc:chgData name="Sanish Rai" userId="c52164ab-c8bc-47a2-80b5-c2d644918b55" providerId="ADAL" clId="{41E603D7-DC91-4A73-94AD-BAEC6067A19D}" dt="2020-06-06T15:25:23.329" v="1475" actId="20577"/>
        <pc:sldMkLst>
          <pc:docMk/>
          <pc:sldMk cId="1849036195" sldId="261"/>
        </pc:sldMkLst>
        <pc:spChg chg="mod">
          <ac:chgData name="Sanish Rai" userId="c52164ab-c8bc-47a2-80b5-c2d644918b55" providerId="ADAL" clId="{41E603D7-DC91-4A73-94AD-BAEC6067A19D}" dt="2020-06-06T15:25:23.329" v="1475" actId="20577"/>
          <ac:spMkLst>
            <pc:docMk/>
            <pc:sldMk cId="1849036195" sldId="261"/>
            <ac:spMk id="2" creationId="{D81513BC-AA11-48F5-83DD-BDEB390CFF71}"/>
          </ac:spMkLst>
        </pc:spChg>
        <pc:spChg chg="mod">
          <ac:chgData name="Sanish Rai" userId="c52164ab-c8bc-47a2-80b5-c2d644918b55" providerId="ADAL" clId="{41E603D7-DC91-4A73-94AD-BAEC6067A19D}" dt="2020-06-06T15:24:04.775" v="1466" actId="20577"/>
          <ac:spMkLst>
            <pc:docMk/>
            <pc:sldMk cId="1849036195" sldId="261"/>
            <ac:spMk id="3" creationId="{E215373E-EE16-4C93-822E-EC40B9600655}"/>
          </ac:spMkLst>
        </pc:spChg>
        <pc:spChg chg="add mod">
          <ac:chgData name="Sanish Rai" userId="c52164ab-c8bc-47a2-80b5-c2d644918b55" providerId="ADAL" clId="{41E603D7-DC91-4A73-94AD-BAEC6067A19D}" dt="2020-06-06T15:24:29.401" v="1470" actId="1076"/>
          <ac:spMkLst>
            <pc:docMk/>
            <pc:sldMk cId="1849036195" sldId="261"/>
            <ac:spMk id="4" creationId="{93E6EA4D-CAA4-4D71-BF42-2E339FE3FF76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57:56.735" v="3040" actId="6549"/>
        <pc:sldMkLst>
          <pc:docMk/>
          <pc:sldMk cId="2224747447" sldId="262"/>
        </pc:sldMkLst>
        <pc:spChg chg="mod">
          <ac:chgData name="Sanish Rai" userId="c52164ab-c8bc-47a2-80b5-c2d644918b55" providerId="ADAL" clId="{41E603D7-DC91-4A73-94AD-BAEC6067A19D}" dt="2020-06-06T15:25:27.039" v="1479" actId="20577"/>
          <ac:spMkLst>
            <pc:docMk/>
            <pc:sldMk cId="2224747447" sldId="262"/>
            <ac:spMk id="2" creationId="{D81513BC-AA11-48F5-83DD-BDEB390CFF71}"/>
          </ac:spMkLst>
        </pc:spChg>
        <pc:spChg chg="mod">
          <ac:chgData name="Sanish Rai" userId="c52164ab-c8bc-47a2-80b5-c2d644918b55" providerId="ADAL" clId="{41E603D7-DC91-4A73-94AD-BAEC6067A19D}" dt="2020-06-06T15:57:56.735" v="3040" actId="6549"/>
          <ac:spMkLst>
            <pc:docMk/>
            <pc:sldMk cId="2224747447" sldId="262"/>
            <ac:spMk id="3" creationId="{E215373E-EE16-4C93-822E-EC40B9600655}"/>
          </ac:spMkLst>
        </pc:spChg>
        <pc:spChg chg="mod">
          <ac:chgData name="Sanish Rai" userId="c52164ab-c8bc-47a2-80b5-c2d644918b55" providerId="ADAL" clId="{41E603D7-DC91-4A73-94AD-BAEC6067A19D}" dt="2020-06-06T15:54:56.705" v="2606" actId="208"/>
          <ac:spMkLst>
            <pc:docMk/>
            <pc:sldMk cId="2224747447" sldId="262"/>
            <ac:spMk id="4" creationId="{93E6EA4D-CAA4-4D71-BF42-2E339FE3FF76}"/>
          </ac:spMkLst>
        </pc:spChg>
        <pc:spChg chg="add del mod">
          <ac:chgData name="Sanish Rai" userId="c52164ab-c8bc-47a2-80b5-c2d644918b55" providerId="ADAL" clId="{41E603D7-DC91-4A73-94AD-BAEC6067A19D}" dt="2020-06-06T15:57:18.702" v="3007" actId="478"/>
          <ac:spMkLst>
            <pc:docMk/>
            <pc:sldMk cId="2224747447" sldId="262"/>
            <ac:spMk id="7" creationId="{C2483312-41FE-4C49-98C2-5CF5BCBD2BA9}"/>
          </ac:spMkLst>
        </pc:spChg>
      </pc:sldChg>
      <pc:sldChg chg="add">
        <pc:chgData name="Sanish Rai" userId="c52164ab-c8bc-47a2-80b5-c2d644918b55" providerId="ADAL" clId="{41E603D7-DC91-4A73-94AD-BAEC6067A19D}" dt="2020-06-06T15:30:19.522" v="1676"/>
        <pc:sldMkLst>
          <pc:docMk/>
          <pc:sldMk cId="1412136977" sldId="263"/>
        </pc:sldMkLst>
      </pc:sldChg>
      <pc:sldChg chg="addSp modSp add">
        <pc:chgData name="Sanish Rai" userId="c52164ab-c8bc-47a2-80b5-c2d644918b55" providerId="ADAL" clId="{41E603D7-DC91-4A73-94AD-BAEC6067A19D}" dt="2020-06-06T17:24:59.123" v="4393" actId="20577"/>
        <pc:sldMkLst>
          <pc:docMk/>
          <pc:sldMk cId="2691213393" sldId="264"/>
        </pc:sldMkLst>
        <pc:spChg chg="mod">
          <ac:chgData name="Sanish Rai" userId="c52164ab-c8bc-47a2-80b5-c2d644918b55" providerId="ADAL" clId="{41E603D7-DC91-4A73-94AD-BAEC6067A19D}" dt="2020-06-06T15:37:59.615" v="1797" actId="404"/>
          <ac:spMkLst>
            <pc:docMk/>
            <pc:sldMk cId="2691213393" sldId="264"/>
            <ac:spMk id="2" creationId="{8C7090F4-ACC9-4948-9AC8-706B148BCF53}"/>
          </ac:spMkLst>
        </pc:spChg>
        <pc:spChg chg="mod">
          <ac:chgData name="Sanish Rai" userId="c52164ab-c8bc-47a2-80b5-c2d644918b55" providerId="ADAL" clId="{41E603D7-DC91-4A73-94AD-BAEC6067A19D}" dt="2020-06-06T17:21:05.480" v="4381" actId="20577"/>
          <ac:spMkLst>
            <pc:docMk/>
            <pc:sldMk cId="2691213393" sldId="264"/>
            <ac:spMk id="3" creationId="{BB586CBD-487D-466A-B9B2-69A6EBDB2F39}"/>
          </ac:spMkLst>
        </pc:spChg>
        <pc:spChg chg="add mod">
          <ac:chgData name="Sanish Rai" userId="c52164ab-c8bc-47a2-80b5-c2d644918b55" providerId="ADAL" clId="{41E603D7-DC91-4A73-94AD-BAEC6067A19D}" dt="2020-06-06T17:24:59.123" v="4393" actId="20577"/>
          <ac:spMkLst>
            <pc:docMk/>
            <pc:sldMk cId="2691213393" sldId="264"/>
            <ac:spMk id="4" creationId="{291220A9-FAE3-4054-B4DF-4A4CB06B2945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45:18.654" v="2504" actId="1076"/>
        <pc:sldMkLst>
          <pc:docMk/>
          <pc:sldMk cId="3099149883" sldId="265"/>
        </pc:sldMkLst>
        <pc:spChg chg="mod">
          <ac:chgData name="Sanish Rai" userId="c52164ab-c8bc-47a2-80b5-c2d644918b55" providerId="ADAL" clId="{41E603D7-DC91-4A73-94AD-BAEC6067A19D}" dt="2020-06-06T15:40:26.590" v="2183" actId="1076"/>
          <ac:spMkLst>
            <pc:docMk/>
            <pc:sldMk cId="3099149883" sldId="265"/>
            <ac:spMk id="2" creationId="{8C7090F4-ACC9-4948-9AC8-706B148BCF53}"/>
          </ac:spMkLst>
        </pc:spChg>
        <pc:spChg chg="del">
          <ac:chgData name="Sanish Rai" userId="c52164ab-c8bc-47a2-80b5-c2d644918b55" providerId="ADAL" clId="{41E603D7-DC91-4A73-94AD-BAEC6067A19D}" dt="2020-06-06T15:40:14.425" v="2177" actId="478"/>
          <ac:spMkLst>
            <pc:docMk/>
            <pc:sldMk cId="3099149883" sldId="265"/>
            <ac:spMk id="3" creationId="{BB586CBD-487D-466A-B9B2-69A6EBDB2F39}"/>
          </ac:spMkLst>
        </pc:spChg>
        <pc:spChg chg="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4" creationId="{291220A9-FAE3-4054-B4DF-4A4CB06B2945}"/>
          </ac:spMkLst>
        </pc:spChg>
        <pc:spChg chg="add del mod">
          <ac:chgData name="Sanish Rai" userId="c52164ab-c8bc-47a2-80b5-c2d644918b55" providerId="ADAL" clId="{41E603D7-DC91-4A73-94AD-BAEC6067A19D}" dt="2020-06-06T15:40:31.662" v="2184" actId="478"/>
          <ac:spMkLst>
            <pc:docMk/>
            <pc:sldMk cId="3099149883" sldId="265"/>
            <ac:spMk id="6" creationId="{5D39BFF4-875F-4A1E-A2A6-E71C1129A1CA}"/>
          </ac:spMkLst>
        </pc:spChg>
        <pc:spChg chg="add del mod">
          <ac:chgData name="Sanish Rai" userId="c52164ab-c8bc-47a2-80b5-c2d644918b55" providerId="ADAL" clId="{41E603D7-DC91-4A73-94AD-BAEC6067A19D}" dt="2020-06-06T15:41:53.559" v="2204" actId="478"/>
          <ac:spMkLst>
            <pc:docMk/>
            <pc:sldMk cId="3099149883" sldId="265"/>
            <ac:spMk id="7" creationId="{187A0D5D-EFF2-4F0E-BB3A-2F9280B99E23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8" creationId="{3761B005-6DC0-4BE0-AC0D-777BD8C1FC35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9" creationId="{36DF0D59-CEC9-4EA7-82A6-B2638784B560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0" creationId="{1607A8A7-893C-4396-8637-E89455367966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1" creationId="{9DE86D07-25B9-4BFD-8167-527338675B1F}"/>
          </ac:spMkLst>
        </pc:spChg>
        <pc:spChg chg="add mod">
          <ac:chgData name="Sanish Rai" userId="c52164ab-c8bc-47a2-80b5-c2d644918b55" providerId="ADAL" clId="{41E603D7-DC91-4A73-94AD-BAEC6067A19D}" dt="2020-06-06T15:43:44.719" v="2385" actId="571"/>
          <ac:spMkLst>
            <pc:docMk/>
            <pc:sldMk cId="3099149883" sldId="265"/>
            <ac:spMk id="12" creationId="{E5CA99E7-F1E9-4424-8742-3D717E66A781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3" creationId="{3809FD81-E30B-4E68-9BC7-21ECC572CA7B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4" creationId="{81B2652D-2B0B-45E0-A400-A13D1F3508C4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5" creationId="{968D7D79-62F8-4CA8-990C-CB1A1471C188}"/>
          </ac:spMkLst>
        </pc:spChg>
      </pc:sldChg>
      <pc:sldChg chg="modSp add">
        <pc:chgData name="Sanish Rai" userId="c52164ab-c8bc-47a2-80b5-c2d644918b55" providerId="ADAL" clId="{41E603D7-DC91-4A73-94AD-BAEC6067A19D}" dt="2020-06-06T17:07:14.773" v="3764" actId="20577"/>
        <pc:sldMkLst>
          <pc:docMk/>
          <pc:sldMk cId="174682561" sldId="266"/>
        </pc:sldMkLst>
        <pc:spChg chg="mod">
          <ac:chgData name="Sanish Rai" userId="c52164ab-c8bc-47a2-80b5-c2d644918b55" providerId="ADAL" clId="{41E603D7-DC91-4A73-94AD-BAEC6067A19D}" dt="2020-06-06T15:45:56.400" v="2506"/>
          <ac:spMkLst>
            <pc:docMk/>
            <pc:sldMk cId="174682561" sldId="266"/>
            <ac:spMk id="2" creationId="{ECE3C09E-FFE0-42CE-98F0-46117D48C454}"/>
          </ac:spMkLst>
        </pc:spChg>
        <pc:spChg chg="mod">
          <ac:chgData name="Sanish Rai" userId="c52164ab-c8bc-47a2-80b5-c2d644918b55" providerId="ADAL" clId="{41E603D7-DC91-4A73-94AD-BAEC6067A19D}" dt="2020-06-06T17:07:14.773" v="3764" actId="20577"/>
          <ac:spMkLst>
            <pc:docMk/>
            <pc:sldMk cId="174682561" sldId="266"/>
            <ac:spMk id="3" creationId="{0377995A-0AF0-4C87-AC41-2FB6EE5FCD5E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19:54.284" v="4326" actId="14100"/>
        <pc:sldMkLst>
          <pc:docMk/>
          <pc:sldMk cId="4213256687" sldId="267"/>
        </pc:sldMkLst>
        <pc:spChg chg="add del mod">
          <ac:chgData name="Sanish Rai" userId="c52164ab-c8bc-47a2-80b5-c2d644918b55" providerId="ADAL" clId="{41E603D7-DC91-4A73-94AD-BAEC6067A19D}" dt="2020-06-06T17:11:15.584" v="3858" actId="14100"/>
          <ac:spMkLst>
            <pc:docMk/>
            <pc:sldMk cId="4213256687" sldId="267"/>
            <ac:spMk id="2" creationId="{A5186DD0-35D4-4BC7-BABB-4E87AC497EF9}"/>
          </ac:spMkLst>
        </pc:spChg>
        <pc:spChg chg="add del mod">
          <ac:chgData name="Sanish Rai" userId="c52164ab-c8bc-47a2-80b5-c2d644918b55" providerId="ADAL" clId="{41E603D7-DC91-4A73-94AD-BAEC6067A19D}" dt="2020-06-06T17:08:10.113" v="3777" actId="478"/>
          <ac:spMkLst>
            <pc:docMk/>
            <pc:sldMk cId="4213256687" sldId="267"/>
            <ac:spMk id="3" creationId="{1708A43F-BE88-4B34-8764-E20715D2541F}"/>
          </ac:spMkLst>
        </pc:spChg>
        <pc:spChg chg="add del mod">
          <ac:chgData name="Sanish Rai" userId="c52164ab-c8bc-47a2-80b5-c2d644918b55" providerId="ADAL" clId="{41E603D7-DC91-4A73-94AD-BAEC6067A19D}" dt="2020-06-06T17:08:07.510" v="3776" actId="478"/>
          <ac:spMkLst>
            <pc:docMk/>
            <pc:sldMk cId="4213256687" sldId="267"/>
            <ac:spMk id="5" creationId="{73415B5C-CB0A-4324-8ACA-BAA072F59DA3}"/>
          </ac:spMkLst>
        </pc:spChg>
        <pc:spChg chg="add mod">
          <ac:chgData name="Sanish Rai" userId="c52164ab-c8bc-47a2-80b5-c2d644918b55" providerId="ADAL" clId="{41E603D7-DC91-4A73-94AD-BAEC6067A19D}" dt="2020-06-06T17:10:03.862" v="3847" actId="1076"/>
          <ac:spMkLst>
            <pc:docMk/>
            <pc:sldMk cId="4213256687" sldId="267"/>
            <ac:spMk id="6" creationId="{46916F7D-1449-486F-9DD4-6E786F1F3A58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7" creationId="{A1C59786-98F8-4A5E-BAE2-9C93536190FA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8" creationId="{CA433999-CCB0-43BF-A4C8-81AA61029DF5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9" creationId="{DFE6787F-AAEF-4409-A43D-9E7D2306ED49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0" creationId="{9FAB9BF0-E68F-4138-A972-DFBFA11B6BC8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1" creationId="{E1689D63-52A9-4828-9535-2AC0C335F882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2" creationId="{6D070675-D6C7-48C0-8AAC-BCC19EFCEF80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3" creationId="{659BBBA5-88F7-47E6-9749-3D6E115E026C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4" creationId="{6D1A0097-1441-4446-8301-8F5616D7ADE8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5" creationId="{30B398C0-C807-4B6D-9932-0349F8358E87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6" creationId="{DCD48F94-84FC-4AA6-BFFB-C451ED4B9BB1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7" creationId="{46CEAF63-E355-49D1-99AD-AEEE783736F7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8" creationId="{2B072970-8930-4942-98A7-451688A89C22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9" creationId="{1D73C874-B591-4D4C-8B64-348BBA33D7EF}"/>
          </ac:spMkLst>
        </pc:spChg>
        <pc:spChg chg="add mod">
          <ac:chgData name="Sanish Rai" userId="c52164ab-c8bc-47a2-80b5-c2d644918b55" providerId="ADAL" clId="{41E603D7-DC91-4A73-94AD-BAEC6067A19D}" dt="2020-06-06T17:12:10.537" v="3903" actId="20577"/>
          <ac:spMkLst>
            <pc:docMk/>
            <pc:sldMk cId="4213256687" sldId="267"/>
            <ac:spMk id="20" creationId="{8D8268F8-C9D5-4734-A862-C0997BFED1C0}"/>
          </ac:spMkLst>
        </pc:spChg>
        <pc:spChg chg="add mod">
          <ac:chgData name="Sanish Rai" userId="c52164ab-c8bc-47a2-80b5-c2d644918b55" providerId="ADAL" clId="{41E603D7-DC91-4A73-94AD-BAEC6067A19D}" dt="2020-06-06T17:19:48.064" v="4324" actId="14100"/>
          <ac:spMkLst>
            <pc:docMk/>
            <pc:sldMk cId="4213256687" sldId="267"/>
            <ac:spMk id="21" creationId="{C4B68089-A4C6-43AD-8381-E8E5FFAE3DCC}"/>
          </ac:spMkLst>
        </pc:spChg>
        <pc:spChg chg="add mod">
          <ac:chgData name="Sanish Rai" userId="c52164ab-c8bc-47a2-80b5-c2d644918b55" providerId="ADAL" clId="{41E603D7-DC91-4A73-94AD-BAEC6067A19D}" dt="2020-06-06T17:19:51.612" v="4325" actId="14100"/>
          <ac:spMkLst>
            <pc:docMk/>
            <pc:sldMk cId="4213256687" sldId="267"/>
            <ac:spMk id="22" creationId="{D43E1697-CD5A-4A2B-B6E0-213E0B4D55D0}"/>
          </ac:spMkLst>
        </pc:spChg>
        <pc:spChg chg="add mod">
          <ac:chgData name="Sanish Rai" userId="c52164ab-c8bc-47a2-80b5-c2d644918b55" providerId="ADAL" clId="{41E603D7-DC91-4A73-94AD-BAEC6067A19D}" dt="2020-06-06T17:11:43.856" v="3866" actId="1076"/>
          <ac:spMkLst>
            <pc:docMk/>
            <pc:sldMk cId="4213256687" sldId="267"/>
            <ac:spMk id="23" creationId="{DF579AA3-FC69-40DC-BA56-804BDC9492B9}"/>
          </ac:spMkLst>
        </pc:spChg>
        <pc:spChg chg="add del mod">
          <ac:chgData name="Sanish Rai" userId="c52164ab-c8bc-47a2-80b5-c2d644918b55" providerId="ADAL" clId="{41E603D7-DC91-4A73-94AD-BAEC6067A19D}" dt="2020-06-06T17:11:40.969" v="3865" actId="478"/>
          <ac:spMkLst>
            <pc:docMk/>
            <pc:sldMk cId="4213256687" sldId="267"/>
            <ac:spMk id="24" creationId="{BC8461D6-DB00-415E-9DB2-B2AEF0C367AE}"/>
          </ac:spMkLst>
        </pc:spChg>
        <pc:spChg chg="add del mod">
          <ac:chgData name="Sanish Rai" userId="c52164ab-c8bc-47a2-80b5-c2d644918b55" providerId="ADAL" clId="{41E603D7-DC91-4A73-94AD-BAEC6067A19D}" dt="2020-06-06T17:11:38.992" v="3864" actId="478"/>
          <ac:spMkLst>
            <pc:docMk/>
            <pc:sldMk cId="4213256687" sldId="267"/>
            <ac:spMk id="25" creationId="{F1D87D92-F0A1-45CA-8AA9-C5294612DCFC}"/>
          </ac:spMkLst>
        </pc:spChg>
        <pc:spChg chg="add del mod">
          <ac:chgData name="Sanish Rai" userId="c52164ab-c8bc-47a2-80b5-c2d644918b55" providerId="ADAL" clId="{41E603D7-DC91-4A73-94AD-BAEC6067A19D}" dt="2020-06-06T17:11:38.992" v="3864" actId="478"/>
          <ac:spMkLst>
            <pc:docMk/>
            <pc:sldMk cId="4213256687" sldId="267"/>
            <ac:spMk id="26" creationId="{BF86AF7E-0FFB-4460-A720-02948DC327B9}"/>
          </ac:spMkLst>
        </pc:spChg>
        <pc:spChg chg="add mod">
          <ac:chgData name="Sanish Rai" userId="c52164ab-c8bc-47a2-80b5-c2d644918b55" providerId="ADAL" clId="{41E603D7-DC91-4A73-94AD-BAEC6067A19D}" dt="2020-06-06T17:19:23.490" v="4320" actId="14100"/>
          <ac:spMkLst>
            <pc:docMk/>
            <pc:sldMk cId="4213256687" sldId="267"/>
            <ac:spMk id="27" creationId="{BFC89BB2-D51E-41A0-8B86-B2B4653D48E1}"/>
          </ac:spMkLst>
        </pc:spChg>
        <pc:spChg chg="add mod">
          <ac:chgData name="Sanish Rai" userId="c52164ab-c8bc-47a2-80b5-c2d644918b55" providerId="ADAL" clId="{41E603D7-DC91-4A73-94AD-BAEC6067A19D}" dt="2020-06-06T17:19:54.284" v="4326" actId="14100"/>
          <ac:spMkLst>
            <pc:docMk/>
            <pc:sldMk cId="4213256687" sldId="267"/>
            <ac:spMk id="28" creationId="{8847905C-0D81-4CCC-94A8-A7E851AE4AD7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20:24.659" v="4333" actId="14100"/>
        <pc:sldMkLst>
          <pc:docMk/>
          <pc:sldMk cId="1026401683" sldId="268"/>
        </pc:sldMkLst>
        <pc:spChg chg="del">
          <ac:chgData name="Sanish Rai" userId="c52164ab-c8bc-47a2-80b5-c2d644918b55" providerId="ADAL" clId="{41E603D7-DC91-4A73-94AD-BAEC6067A19D}" dt="2020-06-06T17:12:56.852" v="3921" actId="478"/>
          <ac:spMkLst>
            <pc:docMk/>
            <pc:sldMk cId="1026401683" sldId="268"/>
            <ac:spMk id="2" creationId="{A5186DD0-35D4-4BC7-BABB-4E87AC497EF9}"/>
          </ac:spMkLst>
        </pc:spChg>
        <pc:spChg chg="add del mod">
          <ac:chgData name="Sanish Rai" userId="c52164ab-c8bc-47a2-80b5-c2d644918b55" providerId="ADAL" clId="{41E603D7-DC91-4A73-94AD-BAEC6067A19D}" dt="2020-06-06T17:12:59.042" v="3923" actId="478"/>
          <ac:spMkLst>
            <pc:docMk/>
            <pc:sldMk cId="1026401683" sldId="268"/>
            <ac:spMk id="4" creationId="{A92FE64E-AA90-481A-B244-E3243400B864}"/>
          </ac:spMkLst>
        </pc:spChg>
        <pc:spChg chg="add">
          <ac:chgData name="Sanish Rai" userId="c52164ab-c8bc-47a2-80b5-c2d644918b55" providerId="ADAL" clId="{41E603D7-DC91-4A73-94AD-BAEC6067A19D}" dt="2020-06-06T17:12:57.158" v="3922"/>
          <ac:spMkLst>
            <pc:docMk/>
            <pc:sldMk cId="1026401683" sldId="268"/>
            <ac:spMk id="5" creationId="{698F8A2A-D9FF-4C6D-A12A-A951AAC74196}"/>
          </ac:spMkLst>
        </pc:spChg>
        <pc:spChg chg="add mod">
          <ac:chgData name="Sanish Rai" userId="c52164ab-c8bc-47a2-80b5-c2d644918b55" providerId="ADAL" clId="{41E603D7-DC91-4A73-94AD-BAEC6067A19D}" dt="2020-06-06T17:16:24.002" v="4155" actId="20577"/>
          <ac:spMkLst>
            <pc:docMk/>
            <pc:sldMk cId="1026401683" sldId="268"/>
            <ac:spMk id="6" creationId="{D57779EC-47D5-47F0-AB05-D251BB8AD6A3}"/>
          </ac:spMkLst>
        </pc:spChg>
        <pc:spChg chg="add mod">
          <ac:chgData name="Sanish Rai" userId="c52164ab-c8bc-47a2-80b5-c2d644918b55" providerId="ADAL" clId="{41E603D7-DC91-4A73-94AD-BAEC6067A19D}" dt="2020-06-06T17:20:16.517" v="4330" actId="14100"/>
          <ac:spMkLst>
            <pc:docMk/>
            <pc:sldMk cId="1026401683" sldId="268"/>
            <ac:spMk id="7" creationId="{BA7D4107-E488-4A05-B2F2-D2516C165D2E}"/>
          </ac:spMkLst>
        </pc:spChg>
        <pc:spChg chg="add mod">
          <ac:chgData name="Sanish Rai" userId="c52164ab-c8bc-47a2-80b5-c2d644918b55" providerId="ADAL" clId="{41E603D7-DC91-4A73-94AD-BAEC6067A19D}" dt="2020-06-06T17:20:18.948" v="4331" actId="14100"/>
          <ac:spMkLst>
            <pc:docMk/>
            <pc:sldMk cId="1026401683" sldId="268"/>
            <ac:spMk id="8" creationId="{FDA26ED3-CE13-4545-A760-C0682C9F1D3A}"/>
          </ac:spMkLst>
        </pc:spChg>
        <pc:spChg chg="add mod">
          <ac:chgData name="Sanish Rai" userId="c52164ab-c8bc-47a2-80b5-c2d644918b55" providerId="ADAL" clId="{41E603D7-DC91-4A73-94AD-BAEC6067A19D}" dt="2020-06-06T17:20:24.659" v="4333" actId="14100"/>
          <ac:spMkLst>
            <pc:docMk/>
            <pc:sldMk cId="1026401683" sldId="268"/>
            <ac:spMk id="9" creationId="{73D597C5-AA0E-4536-8849-69ACD276746F}"/>
          </ac:spMkLst>
        </pc:spChg>
        <pc:spChg chg="add mod">
          <ac:chgData name="Sanish Rai" userId="c52164ab-c8bc-47a2-80b5-c2d644918b55" providerId="ADAL" clId="{41E603D7-DC91-4A73-94AD-BAEC6067A19D}" dt="2020-06-06T17:16:18.112" v="4152" actId="1076"/>
          <ac:spMkLst>
            <pc:docMk/>
            <pc:sldMk cId="1026401683" sldId="268"/>
            <ac:spMk id="10" creationId="{F1BA00C0-0FD5-498F-B8E5-9B3415D7C1B1}"/>
          </ac:spMkLst>
        </pc:spChg>
        <pc:spChg chg="add mod">
          <ac:chgData name="Sanish Rai" userId="c52164ab-c8bc-47a2-80b5-c2d644918b55" providerId="ADAL" clId="{41E603D7-DC91-4A73-94AD-BAEC6067A19D}" dt="2020-06-06T17:20:00.095" v="4327" actId="14100"/>
          <ac:spMkLst>
            <pc:docMk/>
            <pc:sldMk cId="1026401683" sldId="268"/>
            <ac:spMk id="11" creationId="{BAD1E59B-73D2-49C9-9B28-099E33693D47}"/>
          </ac:spMkLst>
        </pc:spChg>
        <pc:spChg chg="add mod">
          <ac:chgData name="Sanish Rai" userId="c52164ab-c8bc-47a2-80b5-c2d644918b55" providerId="ADAL" clId="{41E603D7-DC91-4A73-94AD-BAEC6067A19D}" dt="2020-06-06T17:20:05.707" v="4328" actId="14100"/>
          <ac:spMkLst>
            <pc:docMk/>
            <pc:sldMk cId="1026401683" sldId="268"/>
            <ac:spMk id="12" creationId="{C80DDA3C-F512-4BF6-B777-C28BCA42028E}"/>
          </ac:spMkLst>
        </pc:spChg>
        <pc:spChg chg="add mod">
          <ac:chgData name="Sanish Rai" userId="c52164ab-c8bc-47a2-80b5-c2d644918b55" providerId="ADAL" clId="{41E603D7-DC91-4A73-94AD-BAEC6067A19D}" dt="2020-06-06T17:20:12.366" v="4329" actId="14100"/>
          <ac:spMkLst>
            <pc:docMk/>
            <pc:sldMk cId="1026401683" sldId="268"/>
            <ac:spMk id="13" creationId="{4326EAC8-AD87-4166-A759-1A123942FD63}"/>
          </ac:spMkLst>
        </pc:spChg>
        <pc:spChg chg="add mod">
          <ac:chgData name="Sanish Rai" userId="c52164ab-c8bc-47a2-80b5-c2d644918b55" providerId="ADAL" clId="{41E603D7-DC91-4A73-94AD-BAEC6067A19D}" dt="2020-06-06T17:20:21.966" v="4332" actId="14100"/>
          <ac:spMkLst>
            <pc:docMk/>
            <pc:sldMk cId="1026401683" sldId="268"/>
            <ac:spMk id="14" creationId="{227EDC91-E237-422A-9FD2-C0340CA972D7}"/>
          </ac:spMkLst>
        </pc:spChg>
      </pc:sldChg>
      <pc:sldChg chg="addSp delSp modSp add ord">
        <pc:chgData name="Sanish Rai" userId="c52164ab-c8bc-47a2-80b5-c2d644918b55" providerId="ADAL" clId="{41E603D7-DC91-4A73-94AD-BAEC6067A19D}" dt="2020-06-06T17:44:47.479" v="4671"/>
        <pc:sldMkLst>
          <pc:docMk/>
          <pc:sldMk cId="1999574899" sldId="269"/>
        </pc:sldMkLst>
        <pc:spChg chg="mod">
          <ac:chgData name="Sanish Rai" userId="c52164ab-c8bc-47a2-80b5-c2d644918b55" providerId="ADAL" clId="{41E603D7-DC91-4A73-94AD-BAEC6067A19D}" dt="2020-06-06T17:25:48.391" v="4413" actId="20577"/>
          <ac:spMkLst>
            <pc:docMk/>
            <pc:sldMk cId="1999574899" sldId="269"/>
            <ac:spMk id="2" creationId="{498F6B64-8279-4CC5-A0E1-617F27E45B43}"/>
          </ac:spMkLst>
        </pc:spChg>
        <pc:spChg chg="mod">
          <ac:chgData name="Sanish Rai" userId="c52164ab-c8bc-47a2-80b5-c2d644918b55" providerId="ADAL" clId="{41E603D7-DC91-4A73-94AD-BAEC6067A19D}" dt="2020-06-06T17:29:53.581" v="4637"/>
          <ac:spMkLst>
            <pc:docMk/>
            <pc:sldMk cId="1999574899" sldId="269"/>
            <ac:spMk id="3" creationId="{2B16BF3C-3B2B-4782-A05D-3F8A92929E95}"/>
          </ac:spMkLst>
        </pc:spChg>
        <pc:spChg chg="add del mod">
          <ac:chgData name="Sanish Rai" userId="c52164ab-c8bc-47a2-80b5-c2d644918b55" providerId="ADAL" clId="{41E603D7-DC91-4A73-94AD-BAEC6067A19D}" dt="2020-06-06T17:21:32.177" v="4388" actId="478"/>
          <ac:spMkLst>
            <pc:docMk/>
            <pc:sldMk cId="1999574899" sldId="269"/>
            <ac:spMk id="4" creationId="{835CE8C4-9E79-4368-9D45-E78E686AA548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40:04.440" v="4670" actId="20577"/>
        <pc:sldMkLst>
          <pc:docMk/>
          <pc:sldMk cId="1078804110" sldId="270"/>
        </pc:sldMkLst>
        <pc:spChg chg="mod">
          <ac:chgData name="Sanish Rai" userId="c52164ab-c8bc-47a2-80b5-c2d644918b55" providerId="ADAL" clId="{41E603D7-DC91-4A73-94AD-BAEC6067A19D}" dt="2020-06-06T17:18:38.225" v="4312" actId="20577"/>
          <ac:spMkLst>
            <pc:docMk/>
            <pc:sldMk cId="1078804110" sldId="270"/>
            <ac:spMk id="2" creationId="{A44E0606-7AA4-4F2D-9F75-78E12BE2AB80}"/>
          </ac:spMkLst>
        </pc:spChg>
        <pc:spChg chg="del">
          <ac:chgData name="Sanish Rai" userId="c52164ab-c8bc-47a2-80b5-c2d644918b55" providerId="ADAL" clId="{41E603D7-DC91-4A73-94AD-BAEC6067A19D}" dt="2020-06-06T17:18:24.023" v="4233" actId="478"/>
          <ac:spMkLst>
            <pc:docMk/>
            <pc:sldMk cId="1078804110" sldId="270"/>
            <ac:spMk id="3" creationId="{373F9199-D208-46DA-A9EF-0F8BACE27747}"/>
          </ac:spMkLst>
        </pc:spChg>
        <pc:spChg chg="add mod">
          <ac:chgData name="Sanish Rai" userId="c52164ab-c8bc-47a2-80b5-c2d644918b55" providerId="ADAL" clId="{41E603D7-DC91-4A73-94AD-BAEC6067A19D}" dt="2020-06-06T17:40:04.440" v="4670" actId="20577"/>
          <ac:spMkLst>
            <pc:docMk/>
            <pc:sldMk cId="1078804110" sldId="270"/>
            <ac:spMk id="4" creationId="{783CB901-B996-4FAB-A2AE-58DD79B3E953}"/>
          </ac:spMkLst>
        </pc:spChg>
      </pc:sldChg>
      <pc:sldChg chg="modSp add">
        <pc:chgData name="Sanish Rai" userId="c52164ab-c8bc-47a2-80b5-c2d644918b55" providerId="ADAL" clId="{41E603D7-DC91-4A73-94AD-BAEC6067A19D}" dt="2020-06-06T17:46:13.689" v="4834" actId="20577"/>
        <pc:sldMkLst>
          <pc:docMk/>
          <pc:sldMk cId="2037786926" sldId="271"/>
        </pc:sldMkLst>
        <pc:spChg chg="mod">
          <ac:chgData name="Sanish Rai" userId="c52164ab-c8bc-47a2-80b5-c2d644918b55" providerId="ADAL" clId="{41E603D7-DC91-4A73-94AD-BAEC6067A19D}" dt="2020-06-06T17:45:05.088" v="4681" actId="20577"/>
          <ac:spMkLst>
            <pc:docMk/>
            <pc:sldMk cId="2037786926" sldId="271"/>
            <ac:spMk id="2" creationId="{E4CC1E97-4B66-4A50-9519-CDF34D68DC3E}"/>
          </ac:spMkLst>
        </pc:spChg>
        <pc:spChg chg="mod">
          <ac:chgData name="Sanish Rai" userId="c52164ab-c8bc-47a2-80b5-c2d644918b55" providerId="ADAL" clId="{41E603D7-DC91-4A73-94AD-BAEC6067A19D}" dt="2020-06-06T17:46:13.689" v="4834" actId="20577"/>
          <ac:spMkLst>
            <pc:docMk/>
            <pc:sldMk cId="2037786926" sldId="271"/>
            <ac:spMk id="3" creationId="{9B59E953-E599-43A9-8A5F-AC9EBC12C4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ADC1F-4A1E-CD43-8856-C98805ABBD0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EE94-55C1-6046-B4A2-990C78D7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E7A25-FDD1-41B9-B32B-6E72D8FF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2F9F2C-C8A0-4E5F-9B6C-C60A07FAA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A21BE5-2856-47FF-9BEC-A098BED1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38E389-B6D1-470B-9A58-EC413A89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7E37C0-099D-44D3-A2EB-CE8B5FFE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3FB14-8D54-4AB8-9438-837EB17B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DDA57E-3B5E-4C73-86ED-F0D96DD6D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7ABF7-A58F-4969-8CB7-F887E6D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A91980-AD35-4DD3-96FF-47035D89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74A69-188E-4EBF-BBA3-0BBA019C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4ED4DC-F727-4C29-9C90-13588EFF5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888850-99D6-4694-8698-4757A6B7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B73B1D-E654-4F6A-AF36-AEAF521E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4DC29D-E2D8-476D-BEB6-ECC19A84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FAC43-7615-4383-A7D8-C1A6F11D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D28D4-4693-4C1D-A2A4-D180FA4C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10EBC-5E48-4A7A-8C2E-FCB0C4B8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4ECDB8-AE33-43A2-A4CA-B7CADE2C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229662-9058-4DAF-A7A4-5A8AA394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CE4EB2-AA8A-4FA2-A744-DA741E44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2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AB0E8-AC4E-4A56-A2EC-23F26639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E8C548-B3C8-4560-B249-977C3D5C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DA6233-9B97-4CB4-92B0-23B5BCA1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E96623-5934-4056-BF64-EDC2D35E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7A2E06-0C4C-4EFF-8E8A-AB0DB3C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FCEFC-D1FE-40A8-90FD-A41E955A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7CEDE8-68AA-4F80-B80B-0C95EC1DB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8886D8-0A48-48CB-8509-F93D27BC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4137ED-1F48-4356-B8E8-F3D8EF16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B2DD55-6354-4F2A-A9A2-4A958657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E461A8-C46C-46CB-9153-F3C7027C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4F16B-BA07-4DBA-821B-4BB1F0AF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26BE33-AE02-4CE6-855F-5395F7AA0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9A10F4-A2A5-4F35-AD97-98EBFAE1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31576C-6402-4218-8F85-B82D67D8A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E4F6C46-5732-441C-B0C8-98AA411C6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52B7DF0-50FE-4DB9-AF8C-B4E866CF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1ED82F-C4C2-47AA-A54C-0051964D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FBF025-82B5-44AB-B398-E8988E4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8DAC0-6657-42A3-A41C-E265B7DA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B5BD46-40BB-46D5-901E-C719C4C8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013A56-B1EA-4C13-8DA8-D52A3AA3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0BC14E-3F31-42C2-BB05-0C13DD2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BAE807-60A6-4F75-887B-10086AA0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98C801F-9C7C-4119-8AF8-0B0150F8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595956-EB98-48FE-8784-D2D1C804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79B39-DA50-41D5-AE63-15548B7B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262AAD-EAEA-479A-AD3D-584C6B21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70381A-9937-40F3-A9D0-E6E71F8B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ACC2AF-2C5C-4CA4-B1A4-15369552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650FF0-346F-4B4D-A224-33F0F49B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5E8D3E-E05A-4F74-A481-06ED4DE7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F72C6-4534-4721-A1E5-2BA2A22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B135898-96CE-4C59-8CA3-CEEF74E3F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218088-A955-4D57-9913-FEFDC62F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26DDF8-80B3-4EAC-9CED-68063342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3EADA2-D2DA-4B31-AF3F-C91F935E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0B2115-8F16-4451-9B7A-10AE819F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75F874D-878C-4892-A4BA-BD6BB48C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EAC0BC-7B71-4E86-B3DA-1C539FE8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E47DAA-816A-4D17-B9DD-C7668F7B9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22DC-4F2D-4A84-A188-9D1FC3131D1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410F81-143A-41C2-8DE9-CC2DC2ED5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9F5061-7D4A-4F26-9DE0-6669335DB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7: CUDA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Adding 2 vectors in CUDA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Sanish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Rai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3177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E0606-7AA4-4F2D-9F75-78E12BE2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sum vector elements and print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83CB901-B996-4FAB-A2AE-58DD79B3E953}"/>
              </a:ext>
            </a:extLst>
          </p:cNvPr>
          <p:cNvSpPr/>
          <p:nvPr/>
        </p:nvSpPr>
        <p:spPr>
          <a:xfrm>
            <a:off x="2840611" y="160063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Function: </a:t>
            </a:r>
            <a:r>
              <a:rPr lang="en-US" dirty="0" err="1"/>
              <a:t>sum_vect</a:t>
            </a:r>
            <a:endParaRPr lang="en-US" dirty="0"/>
          </a:p>
          <a:p>
            <a:r>
              <a:rPr lang="en-US" dirty="0"/>
              <a:t> * ----------------------------</a:t>
            </a:r>
          </a:p>
          <a:p>
            <a:r>
              <a:rPr lang="en-US" dirty="0"/>
              <a:t> *   Adds and prints all the elements in vector </a:t>
            </a:r>
            <a:r>
              <a:rPr lang="en-US" dirty="0" err="1"/>
              <a:t>vect</a:t>
            </a:r>
            <a:r>
              <a:rPr lang="en-US" dirty="0"/>
              <a:t> for validation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  </a:t>
            </a:r>
            <a:r>
              <a:rPr lang="en-US" dirty="0" err="1"/>
              <a:t>vect</a:t>
            </a:r>
            <a:r>
              <a:rPr lang="en-US" dirty="0"/>
              <a:t>: vector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void </a:t>
            </a:r>
            <a:r>
              <a:rPr lang="en-US" dirty="0" err="1"/>
              <a:t>sum_vect</a:t>
            </a:r>
            <a:r>
              <a:rPr lang="en-US" dirty="0"/>
              <a:t>(int* </a:t>
            </a:r>
            <a:r>
              <a:rPr lang="en-US" dirty="0" err="1"/>
              <a:t>vect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total = 0;</a:t>
            </a:r>
          </a:p>
          <a:p>
            <a:r>
              <a:rPr lang="en-US" dirty="0"/>
              <a:t>	//sum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	total += </a:t>
            </a:r>
            <a:r>
              <a:rPr lang="en-US" dirty="0" err="1"/>
              <a:t>vect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//print the result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\n", total);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80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 us see the kernel for vector addition in CUDA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E6EA4D-CAA4-4D71-BF42-2E339FE3FF76}"/>
              </a:ext>
            </a:extLst>
          </p:cNvPr>
          <p:cNvSpPr/>
          <p:nvPr/>
        </p:nvSpPr>
        <p:spPr>
          <a:xfrm>
            <a:off x="2103120" y="2416523"/>
            <a:ext cx="7609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  <a:p>
            <a:r>
              <a:rPr lang="en-US" dirty="0"/>
              <a:t> * Kernel - Add vectors </a:t>
            </a:r>
          </a:p>
          <a:p>
            <a:r>
              <a:rPr lang="en-US" dirty="0"/>
              <a:t> * ----------------------------</a:t>
            </a:r>
          </a:p>
          <a:p>
            <a:r>
              <a:rPr lang="en-US" dirty="0"/>
              <a:t> *   Each thread adds the values from vector a and b to sum</a:t>
            </a:r>
          </a:p>
          <a:p>
            <a:r>
              <a:rPr lang="en-US" dirty="0"/>
              <a:t> *	 corresponding to the thread index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  a: vector a</a:t>
            </a:r>
          </a:p>
          <a:p>
            <a:r>
              <a:rPr lang="en-US" dirty="0"/>
              <a:t> *   b: vector b</a:t>
            </a:r>
          </a:p>
          <a:p>
            <a:r>
              <a:rPr lang="en-US" dirty="0"/>
              <a:t> *   sum: vector to store results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__global__ void </a:t>
            </a:r>
            <a:r>
              <a:rPr lang="en-US" dirty="0" err="1"/>
              <a:t>add_device</a:t>
            </a:r>
            <a:r>
              <a:rPr lang="en-US" dirty="0"/>
              <a:t>(int* a, int* b, int* sum, int n) {</a:t>
            </a:r>
          </a:p>
          <a:p>
            <a:r>
              <a:rPr lang="en-US" dirty="0"/>
              <a:t>	int </a:t>
            </a:r>
            <a:r>
              <a:rPr lang="en-US" dirty="0" err="1"/>
              <a:t>thread_id</a:t>
            </a:r>
            <a:r>
              <a:rPr lang="en-US" dirty="0"/>
              <a:t> =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 +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r>
              <a:rPr lang="en-US" dirty="0"/>
              <a:t>	if (</a:t>
            </a:r>
            <a:r>
              <a:rPr lang="en-US" dirty="0" err="1"/>
              <a:t>thread_id</a:t>
            </a:r>
            <a:r>
              <a:rPr lang="en-US" dirty="0"/>
              <a:t> &lt; n)</a:t>
            </a:r>
          </a:p>
          <a:p>
            <a:r>
              <a:rPr lang="en-US" dirty="0"/>
              <a:t>		sum[</a:t>
            </a:r>
            <a:r>
              <a:rPr lang="en-US" dirty="0" err="1"/>
              <a:t>thread_id</a:t>
            </a:r>
            <a:r>
              <a:rPr lang="en-US" dirty="0"/>
              <a:t>] = a[</a:t>
            </a:r>
            <a:r>
              <a:rPr lang="en-US" dirty="0" err="1"/>
              <a:t>thread_id</a:t>
            </a:r>
            <a:r>
              <a:rPr lang="en-US" dirty="0"/>
              <a:t>] + b[</a:t>
            </a:r>
            <a:r>
              <a:rPr lang="en-US" dirty="0" err="1"/>
              <a:t>thread_id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03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8" y="1976453"/>
            <a:ext cx="63296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Here *a , *b, *sum are the pointers to the vectors defined in the main function of the program</a:t>
            </a:r>
          </a:p>
          <a:p>
            <a:r>
              <a:rPr lang="en-US" sz="2400" dirty="0"/>
              <a:t>n represents the size of the vector (number of elements in the vector)</a:t>
            </a:r>
          </a:p>
          <a:p>
            <a:r>
              <a:rPr lang="en-US" sz="2400" dirty="0"/>
              <a:t>__global__  represents that the function is run on the device (is called from the host)</a:t>
            </a:r>
          </a:p>
          <a:p>
            <a:r>
              <a:rPr lang="en-US" sz="2400" dirty="0" err="1"/>
              <a:t>thread_id</a:t>
            </a:r>
            <a:r>
              <a:rPr lang="en-US" sz="2400" dirty="0"/>
              <a:t> is the global id of the thread within the block</a:t>
            </a:r>
          </a:p>
          <a:p>
            <a:r>
              <a:rPr lang="en-US" sz="2400" dirty="0"/>
              <a:t>Corresponding to their id, each of the thread will add the elements from vector a and b and store in vector sum</a:t>
            </a:r>
          </a:p>
          <a:p>
            <a:pPr lvl="1"/>
            <a:r>
              <a:rPr lang="en-US" sz="2000" dirty="0"/>
              <a:t>In case, there are more threads than the size of vector, we use a if condition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E6EA4D-CAA4-4D71-BF42-2E339FE3FF76}"/>
              </a:ext>
            </a:extLst>
          </p:cNvPr>
          <p:cNvSpPr/>
          <p:nvPr/>
        </p:nvSpPr>
        <p:spPr>
          <a:xfrm>
            <a:off x="7167880" y="2471718"/>
            <a:ext cx="487172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  <a:p>
            <a:r>
              <a:rPr lang="en-US" sz="1200" dirty="0"/>
              <a:t> * Kernel - Add vectors </a:t>
            </a:r>
          </a:p>
          <a:p>
            <a:r>
              <a:rPr lang="en-US" sz="1200" dirty="0"/>
              <a:t> * ----------------------------</a:t>
            </a:r>
          </a:p>
          <a:p>
            <a:r>
              <a:rPr lang="en-US" sz="1200" dirty="0"/>
              <a:t> *   Each thread adds the values from vector a and b to sum</a:t>
            </a:r>
          </a:p>
          <a:p>
            <a:r>
              <a:rPr lang="en-US" sz="1200" dirty="0"/>
              <a:t> *	 corresponding to the thread index</a:t>
            </a:r>
          </a:p>
          <a:p>
            <a:r>
              <a:rPr lang="en-US" sz="1200" dirty="0"/>
              <a:t> *</a:t>
            </a:r>
          </a:p>
          <a:p>
            <a:r>
              <a:rPr lang="en-US" sz="1200" dirty="0"/>
              <a:t> *   a: vector a</a:t>
            </a:r>
          </a:p>
          <a:p>
            <a:r>
              <a:rPr lang="en-US" sz="1200" dirty="0"/>
              <a:t> *   b: vector b</a:t>
            </a:r>
          </a:p>
          <a:p>
            <a:r>
              <a:rPr lang="en-US" sz="1200" dirty="0"/>
              <a:t> *   sum: vector to store results</a:t>
            </a:r>
          </a:p>
          <a:p>
            <a:r>
              <a:rPr lang="en-US" sz="1200" dirty="0"/>
              <a:t> */</a:t>
            </a:r>
          </a:p>
          <a:p>
            <a:r>
              <a:rPr lang="en-US" sz="1200" dirty="0"/>
              <a:t>__global__ void </a:t>
            </a:r>
            <a:r>
              <a:rPr lang="en-US" sz="1200" dirty="0" err="1"/>
              <a:t>add_device</a:t>
            </a:r>
            <a:r>
              <a:rPr lang="en-US" sz="1200" dirty="0"/>
              <a:t>(int* a, int* b, int* sum, int n) {</a:t>
            </a:r>
          </a:p>
          <a:p>
            <a:r>
              <a:rPr lang="en-US" sz="1200" dirty="0"/>
              <a:t>	int </a:t>
            </a:r>
            <a:r>
              <a:rPr lang="en-US" sz="1200" dirty="0" err="1"/>
              <a:t>thread_id</a:t>
            </a:r>
            <a:r>
              <a:rPr lang="en-US" sz="1200" dirty="0"/>
              <a:t> =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+ </a:t>
            </a:r>
            <a:r>
              <a:rPr lang="en-US" sz="1200" dirty="0" err="1"/>
              <a:t>threadIdx.x</a:t>
            </a:r>
            <a:r>
              <a:rPr lang="en-US" sz="1200" dirty="0"/>
              <a:t>;</a:t>
            </a:r>
          </a:p>
          <a:p>
            <a:r>
              <a:rPr lang="en-US" sz="1200" dirty="0"/>
              <a:t>	if (</a:t>
            </a:r>
            <a:r>
              <a:rPr lang="en-US" sz="1200" dirty="0" err="1"/>
              <a:t>thread_id</a:t>
            </a:r>
            <a:r>
              <a:rPr lang="en-US" sz="1200" dirty="0"/>
              <a:t> &lt; n)</a:t>
            </a:r>
          </a:p>
          <a:p>
            <a:r>
              <a:rPr lang="en-US" sz="1200" dirty="0"/>
              <a:t>		sum[</a:t>
            </a:r>
            <a:r>
              <a:rPr lang="en-US" sz="1200" dirty="0" err="1"/>
              <a:t>thread_id</a:t>
            </a:r>
            <a:r>
              <a:rPr lang="en-US" sz="1200" dirty="0"/>
              <a:t>] = a[</a:t>
            </a:r>
            <a:r>
              <a:rPr lang="en-US" sz="1200" dirty="0" err="1"/>
              <a:t>thread_id</a:t>
            </a:r>
            <a:r>
              <a:rPr lang="en-US" sz="1200" dirty="0"/>
              <a:t>] + b[</a:t>
            </a:r>
            <a:r>
              <a:rPr lang="en-US" sz="1200" dirty="0" err="1"/>
              <a:t>thread_id</a:t>
            </a:r>
            <a:r>
              <a:rPr lang="en-US" sz="1200" dirty="0"/>
              <a:t>];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474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96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Here *a , *b, *sum are the pointers to the vectors defined in the main function of the program</a:t>
            </a:r>
          </a:p>
          <a:p>
            <a:r>
              <a:rPr lang="en-US" sz="2400" dirty="0"/>
              <a:t>n represents the size of the vector (number of elements in the vector)</a:t>
            </a:r>
          </a:p>
          <a:p>
            <a:r>
              <a:rPr lang="en-US" sz="2400" dirty="0"/>
              <a:t>__global__  represents that the function is run on the device (is called from the host)</a:t>
            </a:r>
          </a:p>
          <a:p>
            <a:r>
              <a:rPr lang="en-US" sz="2400" dirty="0" err="1"/>
              <a:t>thread_id</a:t>
            </a:r>
            <a:r>
              <a:rPr lang="en-US" sz="2400" dirty="0"/>
              <a:t> is the global id of the thread within the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E6EA4D-CAA4-4D71-BF42-2E339FE3FF76}"/>
              </a:ext>
            </a:extLst>
          </p:cNvPr>
          <p:cNvSpPr/>
          <p:nvPr/>
        </p:nvSpPr>
        <p:spPr>
          <a:xfrm>
            <a:off x="7167880" y="2471718"/>
            <a:ext cx="4871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  <a:p>
            <a:r>
              <a:rPr lang="en-US" sz="1200" dirty="0"/>
              <a:t> * Kernel - Add vectors </a:t>
            </a:r>
          </a:p>
          <a:p>
            <a:r>
              <a:rPr lang="en-US" sz="1200" dirty="0"/>
              <a:t> * ----------------------------</a:t>
            </a:r>
          </a:p>
          <a:p>
            <a:r>
              <a:rPr lang="en-US" sz="1200" dirty="0"/>
              <a:t> *   Each thread adds the values from vector a and b to sum</a:t>
            </a:r>
          </a:p>
          <a:p>
            <a:r>
              <a:rPr lang="en-US" sz="1200" dirty="0"/>
              <a:t> *	 corresponding to the thread index</a:t>
            </a:r>
          </a:p>
          <a:p>
            <a:r>
              <a:rPr lang="en-US" sz="1200" dirty="0"/>
              <a:t> *</a:t>
            </a:r>
          </a:p>
          <a:p>
            <a:r>
              <a:rPr lang="en-US" sz="1200" dirty="0"/>
              <a:t> *   a: vector a</a:t>
            </a:r>
          </a:p>
          <a:p>
            <a:r>
              <a:rPr lang="en-US" sz="1200" dirty="0"/>
              <a:t> *   b: vector b</a:t>
            </a:r>
          </a:p>
          <a:p>
            <a:r>
              <a:rPr lang="en-US" sz="1200" dirty="0"/>
              <a:t> *   sum: vector to store results</a:t>
            </a:r>
          </a:p>
          <a:p>
            <a:r>
              <a:rPr lang="en-US" sz="1200" dirty="0"/>
              <a:t> */</a:t>
            </a:r>
          </a:p>
          <a:p>
            <a:r>
              <a:rPr lang="en-US" sz="1200" dirty="0"/>
              <a:t>__global__ void </a:t>
            </a:r>
            <a:r>
              <a:rPr lang="en-US" sz="1200" dirty="0" err="1"/>
              <a:t>add_device</a:t>
            </a:r>
            <a:r>
              <a:rPr lang="en-US" sz="1200" dirty="0"/>
              <a:t>(int* a, int* b, int* sum, int n) {</a:t>
            </a:r>
          </a:p>
          <a:p>
            <a:r>
              <a:rPr lang="en-US" sz="1200" dirty="0"/>
              <a:t>	int </a:t>
            </a:r>
            <a:r>
              <a:rPr lang="en-US" sz="1200" dirty="0" err="1"/>
              <a:t>thread_id</a:t>
            </a:r>
            <a:r>
              <a:rPr lang="en-US" sz="1200" dirty="0"/>
              <a:t> =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+ </a:t>
            </a:r>
            <a:r>
              <a:rPr lang="en-US" sz="1200" dirty="0" err="1"/>
              <a:t>threadIdx.x</a:t>
            </a:r>
            <a:r>
              <a:rPr lang="en-US" sz="1200" dirty="0"/>
              <a:t>;</a:t>
            </a:r>
          </a:p>
          <a:p>
            <a:r>
              <a:rPr lang="en-US" sz="1200" dirty="0"/>
              <a:t>	if (</a:t>
            </a:r>
            <a:r>
              <a:rPr lang="en-US" sz="1200" dirty="0" err="1"/>
              <a:t>thread_id</a:t>
            </a:r>
            <a:r>
              <a:rPr lang="en-US" sz="1200" dirty="0"/>
              <a:t> &lt; n)</a:t>
            </a:r>
          </a:p>
          <a:p>
            <a:r>
              <a:rPr lang="en-US" sz="1200" dirty="0"/>
              <a:t>		sum[</a:t>
            </a:r>
            <a:r>
              <a:rPr lang="en-US" sz="1200" dirty="0" err="1"/>
              <a:t>thread_id</a:t>
            </a:r>
            <a:r>
              <a:rPr lang="en-US" sz="1200" dirty="0"/>
              <a:t>] = a[</a:t>
            </a:r>
            <a:r>
              <a:rPr lang="en-US" sz="1200" dirty="0" err="1"/>
              <a:t>thread_id</a:t>
            </a:r>
            <a:r>
              <a:rPr lang="en-US" sz="1200" dirty="0"/>
              <a:t>] + b[</a:t>
            </a:r>
            <a:r>
              <a:rPr lang="en-US" sz="1200" dirty="0" err="1"/>
              <a:t>thread_id</a:t>
            </a:r>
            <a:r>
              <a:rPr lang="en-US" sz="1200" dirty="0"/>
              <a:t>];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13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3C09E-FFE0-42CE-98F0-46117D4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7995A-0AF0-4C87-AC41-2FB6EE5F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general this is how a CUDA program works for the vector addition</a:t>
            </a:r>
          </a:p>
          <a:p>
            <a:pPr lvl="1"/>
            <a:r>
              <a:rPr lang="en-US" dirty="0"/>
              <a:t>Starts the process on the host (CPU)</a:t>
            </a:r>
          </a:p>
          <a:p>
            <a:pPr lvl="2"/>
            <a:r>
              <a:rPr lang="en-US" dirty="0"/>
              <a:t>Create vectors for use in host</a:t>
            </a:r>
          </a:p>
          <a:p>
            <a:pPr lvl="3"/>
            <a:r>
              <a:rPr lang="en-US" dirty="0"/>
              <a:t>Allocate memory for the vectors using malloc</a:t>
            </a:r>
          </a:p>
          <a:p>
            <a:pPr lvl="2"/>
            <a:r>
              <a:rPr lang="en-US" dirty="0"/>
              <a:t>Create new vectors for use in device</a:t>
            </a:r>
          </a:p>
          <a:p>
            <a:pPr lvl="3"/>
            <a:r>
              <a:rPr lang="en-US" dirty="0"/>
              <a:t>Create memory for the vectors using </a:t>
            </a:r>
            <a:r>
              <a:rPr lang="en-US" dirty="0" err="1"/>
              <a:t>cudaMalloc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Initialize the vectors</a:t>
            </a:r>
          </a:p>
          <a:p>
            <a:pPr lvl="1"/>
            <a:r>
              <a:rPr lang="en-US" dirty="0"/>
              <a:t>Copy the data required for computation to device (GPU) using </a:t>
            </a:r>
            <a:r>
              <a:rPr lang="en-US" dirty="0" err="1"/>
              <a:t>cudaMemcpy</a:t>
            </a:r>
            <a:endParaRPr lang="en-US" dirty="0"/>
          </a:p>
          <a:p>
            <a:pPr lvl="1"/>
            <a:r>
              <a:rPr lang="en-US" dirty="0"/>
              <a:t>Execute the kernel with block size and number of threads in each block</a:t>
            </a:r>
          </a:p>
          <a:p>
            <a:pPr lvl="1"/>
            <a:r>
              <a:rPr lang="en-US" dirty="0"/>
              <a:t>Performs the computation on device</a:t>
            </a:r>
          </a:p>
          <a:p>
            <a:pPr lvl="2"/>
            <a:r>
              <a:rPr lang="en-US" dirty="0"/>
              <a:t>Each of the threads execute the kernel</a:t>
            </a:r>
          </a:p>
          <a:p>
            <a:pPr lvl="3"/>
            <a:r>
              <a:rPr lang="en-US" dirty="0"/>
              <a:t>Each of the thread adds the vector elements based on their thread id</a:t>
            </a:r>
          </a:p>
          <a:p>
            <a:pPr lvl="1"/>
            <a:r>
              <a:rPr lang="en-US" dirty="0"/>
              <a:t>Copy the results back from device to host</a:t>
            </a:r>
          </a:p>
          <a:p>
            <a:pPr lvl="1"/>
            <a:r>
              <a:rPr lang="en-US" dirty="0"/>
              <a:t>Complete other process in host</a:t>
            </a:r>
          </a:p>
          <a:p>
            <a:pPr lvl="1"/>
            <a:r>
              <a:rPr lang="en-US" dirty="0"/>
              <a:t>Free allocated memory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68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86DD0-35D4-4BC7-BABB-4E87AC49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82880"/>
            <a:ext cx="4892512" cy="1325563"/>
          </a:xfrm>
        </p:spPr>
        <p:txBody>
          <a:bodyPr>
            <a:noAutofit/>
          </a:bodyPr>
          <a:lstStyle/>
          <a:p>
            <a:r>
              <a:rPr lang="en-US" sz="2400" dirty="0"/>
              <a:t>CUDA implementation: main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916F7D-1449-486F-9DD4-6E786F1F3A58}"/>
              </a:ext>
            </a:extLst>
          </p:cNvPr>
          <p:cNvSpPr/>
          <p:nvPr/>
        </p:nvSpPr>
        <p:spPr>
          <a:xfrm>
            <a:off x="5790415" y="679114"/>
            <a:ext cx="57189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main(void) {</a:t>
            </a:r>
          </a:p>
          <a:p>
            <a:r>
              <a:rPr lang="en-US" sz="1400" dirty="0"/>
              <a:t>	//host vectors </a:t>
            </a:r>
          </a:p>
          <a:p>
            <a:r>
              <a:rPr lang="en-US" sz="1400" dirty="0"/>
              <a:t>	int *</a:t>
            </a:r>
            <a:r>
              <a:rPr lang="en-US" sz="1400" dirty="0" err="1"/>
              <a:t>h_a</a:t>
            </a:r>
            <a:r>
              <a:rPr lang="en-US" sz="1400" dirty="0"/>
              <a:t>, *</a:t>
            </a:r>
            <a:r>
              <a:rPr lang="en-US" sz="1400" dirty="0" err="1"/>
              <a:t>h_b</a:t>
            </a:r>
            <a:r>
              <a:rPr lang="en-US" sz="1400" dirty="0"/>
              <a:t>, *</a:t>
            </a:r>
            <a:r>
              <a:rPr lang="en-US" sz="1400" dirty="0" err="1"/>
              <a:t>h_sum</a:t>
            </a:r>
            <a:r>
              <a:rPr lang="en-US" sz="1400" dirty="0"/>
              <a:t>;</a:t>
            </a:r>
          </a:p>
          <a:p>
            <a:r>
              <a:rPr lang="en-US" sz="1400" dirty="0"/>
              <a:t>	//device vectors</a:t>
            </a:r>
          </a:p>
          <a:p>
            <a:r>
              <a:rPr lang="en-US" sz="1400" dirty="0"/>
              <a:t>	int* </a:t>
            </a:r>
            <a:r>
              <a:rPr lang="en-US" sz="1400" dirty="0" err="1"/>
              <a:t>d_a</a:t>
            </a:r>
            <a:r>
              <a:rPr lang="en-US" sz="1400" dirty="0"/>
              <a:t>, * </a:t>
            </a:r>
            <a:r>
              <a:rPr lang="en-US" sz="1400" dirty="0" err="1"/>
              <a:t>d_b</a:t>
            </a:r>
            <a:r>
              <a:rPr lang="en-US" sz="1400" dirty="0"/>
              <a:t>, * </a:t>
            </a:r>
            <a:r>
              <a:rPr lang="en-US" sz="1400" dirty="0" err="1"/>
              <a:t>d_sum</a:t>
            </a:r>
            <a:r>
              <a:rPr lang="en-US" sz="1400" dirty="0"/>
              <a:t>;</a:t>
            </a:r>
          </a:p>
          <a:p>
            <a:r>
              <a:rPr lang="en-US" sz="1400" dirty="0"/>
              <a:t>	// size of the total vectors necessary to allocate memory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size_vect</a:t>
            </a:r>
            <a:r>
              <a:rPr lang="en-US" sz="1400" dirty="0"/>
              <a:t> = SIZE*</a:t>
            </a:r>
            <a:r>
              <a:rPr lang="en-US" sz="1400" dirty="0" err="1"/>
              <a:t>sizeof</a:t>
            </a:r>
            <a:r>
              <a:rPr lang="en-US" sz="1400" dirty="0"/>
              <a:t>(int);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//allocate memory for the vectors on host (</a:t>
            </a:r>
            <a:r>
              <a:rPr lang="en-US" sz="1400" dirty="0" err="1"/>
              <a:t>cpu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h_a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h_b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h_sum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//allocate memory for the vectors on device (</a:t>
            </a:r>
            <a:r>
              <a:rPr lang="en-US" sz="1400" dirty="0" err="1"/>
              <a:t>gpu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d_sum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//initialize the vectors each with value 1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h_b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//continued on next slide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xmlns="" id="{8D8268F8-C9D5-4734-A862-C0997BFED1C0}"/>
              </a:ext>
            </a:extLst>
          </p:cNvPr>
          <p:cNvSpPr/>
          <p:nvPr/>
        </p:nvSpPr>
        <p:spPr>
          <a:xfrm>
            <a:off x="1267512" y="115382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17672"/>
              <a:gd name="adj4" fmla="val 2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 in host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xmlns="" id="{C4B68089-A4C6-43AD-8381-E8E5FFAE3DCC}"/>
              </a:ext>
            </a:extLst>
          </p:cNvPr>
          <p:cNvSpPr/>
          <p:nvPr/>
        </p:nvSpPr>
        <p:spPr>
          <a:xfrm>
            <a:off x="1267503" y="286210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42673"/>
              <a:gd name="adj4" fmla="val 21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total size for memory allocation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xmlns="" id="{D43E1697-CD5A-4A2B-B6E0-213E0B4D55D0}"/>
              </a:ext>
            </a:extLst>
          </p:cNvPr>
          <p:cNvSpPr/>
          <p:nvPr/>
        </p:nvSpPr>
        <p:spPr>
          <a:xfrm>
            <a:off x="1267504" y="3722522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47846"/>
              <a:gd name="adj4" fmla="val 21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host vectors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xmlns="" id="{DF579AA3-FC69-40DC-BA56-804BDC9492B9}"/>
              </a:ext>
            </a:extLst>
          </p:cNvPr>
          <p:cNvSpPr/>
          <p:nvPr/>
        </p:nvSpPr>
        <p:spPr>
          <a:xfrm>
            <a:off x="1267510" y="5430797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elements of vectors to 1 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xmlns="" id="{BFC89BB2-D51E-41A0-8B86-B2B4653D48E1}"/>
              </a:ext>
            </a:extLst>
          </p:cNvPr>
          <p:cNvSpPr/>
          <p:nvPr/>
        </p:nvSpPr>
        <p:spPr>
          <a:xfrm>
            <a:off x="1267506" y="2023208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53017"/>
              <a:gd name="adj4" fmla="val 211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 in device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xmlns="" id="{8847905C-0D81-4CCC-94A8-A7E851AE4AD7}"/>
              </a:ext>
            </a:extLst>
          </p:cNvPr>
          <p:cNvSpPr/>
          <p:nvPr/>
        </p:nvSpPr>
        <p:spPr>
          <a:xfrm>
            <a:off x="1267505" y="459190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18536"/>
              <a:gd name="adj4" fmla="val 20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device vectors</a:t>
            </a:r>
          </a:p>
        </p:txBody>
      </p:sp>
    </p:spTree>
    <p:extLst>
      <p:ext uri="{BB962C8B-B14F-4D97-AF65-F5344CB8AC3E}">
        <p14:creationId xmlns:p14="http://schemas.microsoft.com/office/powerpoint/2010/main" val="421325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98F8A2A-D9FF-4C6D-A12A-A951AAC74196}"/>
              </a:ext>
            </a:extLst>
          </p:cNvPr>
          <p:cNvSpPr txBox="1">
            <a:spLocks/>
          </p:cNvSpPr>
          <p:nvPr/>
        </p:nvSpPr>
        <p:spPr>
          <a:xfrm>
            <a:off x="179109" y="82880"/>
            <a:ext cx="48925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CUDA implementation: main function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7779EC-47D5-47F0-AB05-D251BB8AD6A3}"/>
              </a:ext>
            </a:extLst>
          </p:cNvPr>
          <p:cNvSpPr/>
          <p:nvPr/>
        </p:nvSpPr>
        <p:spPr>
          <a:xfrm>
            <a:off x="4873655" y="86916"/>
            <a:ext cx="7318345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	//continued from previous slide	</a:t>
            </a:r>
          </a:p>
          <a:p>
            <a:r>
              <a:rPr lang="en-US" sz="1400" dirty="0"/>
              <a:t>	//Start CUDA processing</a:t>
            </a:r>
          </a:p>
          <a:p>
            <a:r>
              <a:rPr lang="en-US" sz="1400" dirty="0"/>
              <a:t>	// Copy vector host values to device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h_a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cudaMemcpyHostToDevice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h_b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cudaMemcpyHostToDevice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//define number of threads</a:t>
            </a:r>
          </a:p>
          <a:p>
            <a:r>
              <a:rPr lang="en-US" sz="1400" dirty="0"/>
              <a:t>	int threads = 1024;</a:t>
            </a:r>
          </a:p>
          <a:p>
            <a:r>
              <a:rPr lang="en-US" sz="1400" dirty="0"/>
              <a:t>	//define block size in integer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block_size</a:t>
            </a:r>
            <a:r>
              <a:rPr lang="en-US" sz="1400" dirty="0"/>
              <a:t> = (int)ceil((float)SIZE / threads);</a:t>
            </a:r>
          </a:p>
          <a:p>
            <a:r>
              <a:rPr lang="en-US" sz="1400" dirty="0"/>
              <a:t>	//execute the kernel with block size and number of threads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add_device</a:t>
            </a:r>
            <a:r>
              <a:rPr lang="en-US" sz="1400" dirty="0"/>
              <a:t> &lt;&lt; &lt;</a:t>
            </a:r>
            <a:r>
              <a:rPr lang="en-US" sz="1400" dirty="0" err="1"/>
              <a:t>block_size</a:t>
            </a:r>
            <a:r>
              <a:rPr lang="en-US" sz="1400" dirty="0"/>
              <a:t>, threads &gt;&gt;&gt; (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d_sum</a:t>
            </a:r>
            <a:r>
              <a:rPr lang="en-US" sz="1400" dirty="0"/>
              <a:t>, SIZE);</a:t>
            </a:r>
          </a:p>
          <a:p>
            <a:endParaRPr lang="en-US" sz="1400" dirty="0"/>
          </a:p>
          <a:p>
            <a:r>
              <a:rPr lang="en-US" sz="1400" dirty="0"/>
              <a:t>	// Copy result back to host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, </a:t>
            </a:r>
            <a:r>
              <a:rPr lang="en-US" sz="1400" dirty="0" err="1"/>
              <a:t>d_sum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cudaMemcpyDeviceToHost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//Verify the result by adding all the sum, should be 2 * SIZE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("Device sum:\n");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sum_vect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Release all device memory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d_a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d_b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d_sum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 Release all host memory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h_a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h_b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xmlns="" id="{BA7D4107-E488-4A05-B2F2-D2516C165D2E}"/>
              </a:ext>
            </a:extLst>
          </p:cNvPr>
          <p:cNvSpPr/>
          <p:nvPr/>
        </p:nvSpPr>
        <p:spPr>
          <a:xfrm>
            <a:off x="804802" y="3897837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23708"/>
              <a:gd name="adj4" fmla="val 193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the computed results from device to host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xmlns="" id="{FDA26ED3-CE13-4545-A760-C0682C9F1D3A}"/>
              </a:ext>
            </a:extLst>
          </p:cNvPr>
          <p:cNvSpPr/>
          <p:nvPr/>
        </p:nvSpPr>
        <p:spPr>
          <a:xfrm>
            <a:off x="793612" y="4542771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06467"/>
              <a:gd name="adj4" fmla="val 19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 the result by adding the elements of sum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xmlns="" id="{73D597C5-AA0E-4536-8849-69ACD276746F}"/>
              </a:ext>
            </a:extLst>
          </p:cNvPr>
          <p:cNvSpPr/>
          <p:nvPr/>
        </p:nvSpPr>
        <p:spPr>
          <a:xfrm>
            <a:off x="793611" y="592006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2153"/>
              <a:gd name="adj4" fmla="val 185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host memory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xmlns="" id="{F1BA00C0-0FD5-498F-B8E5-9B3415D7C1B1}"/>
              </a:ext>
            </a:extLst>
          </p:cNvPr>
          <p:cNvSpPr/>
          <p:nvPr/>
        </p:nvSpPr>
        <p:spPr>
          <a:xfrm>
            <a:off x="793615" y="1069986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467"/>
              <a:gd name="adj4" fmla="val 20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values from host to device vector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xmlns="" id="{BAD1E59B-73D2-49C9-9B28-099E33693D47}"/>
              </a:ext>
            </a:extLst>
          </p:cNvPr>
          <p:cNvSpPr/>
          <p:nvPr/>
        </p:nvSpPr>
        <p:spPr>
          <a:xfrm>
            <a:off x="808638" y="177043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4743"/>
              <a:gd name="adj4" fmla="val 19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number of threads to use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xmlns="" id="{C80DDA3C-F512-4BF6-B777-C28BCA42028E}"/>
              </a:ext>
            </a:extLst>
          </p:cNvPr>
          <p:cNvSpPr/>
          <p:nvPr/>
        </p:nvSpPr>
        <p:spPr>
          <a:xfrm>
            <a:off x="804804" y="244728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54743"/>
              <a:gd name="adj4" fmla="val 193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block size to use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xmlns="" id="{4326EAC8-AD87-4166-A759-1A123942FD63}"/>
              </a:ext>
            </a:extLst>
          </p:cNvPr>
          <p:cNvSpPr/>
          <p:nvPr/>
        </p:nvSpPr>
        <p:spPr>
          <a:xfrm>
            <a:off x="804803" y="315760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92674"/>
              <a:gd name="adj4" fmla="val 190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CUDA kernel that adds vectors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xmlns="" id="{227EDC91-E237-422A-9FD2-C0340CA972D7}"/>
              </a:ext>
            </a:extLst>
          </p:cNvPr>
          <p:cNvSpPr/>
          <p:nvPr/>
        </p:nvSpPr>
        <p:spPr>
          <a:xfrm>
            <a:off x="804802" y="5253091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6812"/>
              <a:gd name="adj4" fmla="val 186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device memory</a:t>
            </a:r>
          </a:p>
        </p:txBody>
      </p:sp>
    </p:spTree>
    <p:extLst>
      <p:ext uri="{BB962C8B-B14F-4D97-AF65-F5344CB8AC3E}">
        <p14:creationId xmlns:p14="http://schemas.microsoft.com/office/powerpoint/2010/main" val="102640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F6B64-8279-4CC5-A0E1-617F27E4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compile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16BF3C-3B2B-4782-A05D-3F8A9292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Compile</a:t>
            </a:r>
          </a:p>
          <a:p>
            <a:pPr lvl="1"/>
            <a:r>
              <a:rPr lang="en-US" sz="1800" dirty="0" err="1"/>
              <a:t>nvcc</a:t>
            </a:r>
            <a:r>
              <a:rPr lang="en-US" sz="1800" dirty="0"/>
              <a:t> –o </a:t>
            </a:r>
            <a:r>
              <a:rPr lang="en-US" sz="1800" dirty="0" err="1"/>
              <a:t>vect_add</a:t>
            </a:r>
            <a:r>
              <a:rPr lang="en-US" sz="1800" dirty="0"/>
              <a:t> vector_addition.cu</a:t>
            </a:r>
          </a:p>
          <a:p>
            <a:pPr lvl="2"/>
            <a:r>
              <a:rPr lang="en-US" sz="1600" dirty="0"/>
              <a:t>Syntax: </a:t>
            </a:r>
            <a:r>
              <a:rPr lang="en-US" sz="1600" dirty="0" err="1"/>
              <a:t>nvcc</a:t>
            </a:r>
            <a:r>
              <a:rPr lang="en-US" sz="1600" dirty="0"/>
              <a:t> &lt;Filename.cu&gt;</a:t>
            </a:r>
          </a:p>
          <a:p>
            <a:r>
              <a:rPr lang="en-US" sz="2000" dirty="0"/>
              <a:t>Run</a:t>
            </a:r>
          </a:p>
          <a:p>
            <a:pPr lvl="1"/>
            <a:r>
              <a:rPr lang="en-US" sz="1800" dirty="0"/>
              <a:t>Windows:</a:t>
            </a:r>
          </a:p>
          <a:p>
            <a:pPr lvl="2"/>
            <a:r>
              <a:rPr lang="en-US" sz="1600" dirty="0" err="1"/>
              <a:t>vect_add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Syntax: &lt;Output name&gt;</a:t>
            </a:r>
          </a:p>
          <a:p>
            <a:pPr lvl="1"/>
            <a:r>
              <a:rPr lang="en-US" sz="1800" dirty="0"/>
              <a:t>Linux:</a:t>
            </a:r>
          </a:p>
          <a:p>
            <a:pPr lvl="2"/>
            <a:r>
              <a:rPr lang="en-US" sz="1600" dirty="0"/>
              <a:t>./</a:t>
            </a:r>
            <a:r>
              <a:rPr lang="en-US" sz="1600" dirty="0" err="1"/>
              <a:t>vect_add</a:t>
            </a:r>
            <a:r>
              <a:rPr lang="en-US" sz="1600" dirty="0"/>
              <a:t> </a:t>
            </a:r>
          </a:p>
          <a:p>
            <a:pPr lvl="3"/>
            <a:r>
              <a:rPr lang="en-US" sz="1400" dirty="0"/>
              <a:t>Syntax: ./&lt;Output name&gt;</a:t>
            </a:r>
          </a:p>
          <a:p>
            <a:r>
              <a:rPr lang="en-US" dirty="0"/>
              <a:t>Sample result (for #define SIZE 1000000)</a:t>
            </a:r>
          </a:p>
          <a:p>
            <a:pPr marL="457200" lvl="1" indent="0">
              <a:buNone/>
            </a:pPr>
            <a:r>
              <a:rPr lang="en-US" sz="2200" dirty="0"/>
              <a:t>Host sum:</a:t>
            </a:r>
          </a:p>
          <a:p>
            <a:pPr marL="457200" lvl="1" indent="0">
              <a:buNone/>
            </a:pPr>
            <a:r>
              <a:rPr lang="en-US" sz="2200" dirty="0"/>
              <a:t>2000000</a:t>
            </a:r>
          </a:p>
          <a:p>
            <a:pPr marL="457200" lvl="1" indent="0">
              <a:buNone/>
            </a:pPr>
            <a:r>
              <a:rPr lang="en-US" sz="2200" dirty="0"/>
              <a:t>Device sum:</a:t>
            </a:r>
          </a:p>
          <a:p>
            <a:pPr marL="457200" lvl="1" indent="0">
              <a:buNone/>
            </a:pPr>
            <a:r>
              <a:rPr lang="en-US" sz="2200" dirty="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199957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C1E97-4B66-4A50-9519-CDF34D6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9E953-E599-43A9-8A5F-AC9EBC12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the code for vector addition program in CUDA</a:t>
            </a:r>
          </a:p>
          <a:p>
            <a:r>
              <a:rPr lang="en-US" dirty="0"/>
              <a:t>Write a similar program for multiplying three vectors.</a:t>
            </a:r>
          </a:p>
        </p:txBody>
      </p:sp>
    </p:spTree>
    <p:extLst>
      <p:ext uri="{BB962C8B-B14F-4D97-AF65-F5344CB8AC3E}">
        <p14:creationId xmlns:p14="http://schemas.microsoft.com/office/powerpoint/2010/main" val="203778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1601F-C318-4B69-AADE-A8FDC65F0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addition example</a:t>
            </a:r>
          </a:p>
        </p:txBody>
      </p:sp>
    </p:spTree>
    <p:extLst>
      <p:ext uri="{BB962C8B-B14F-4D97-AF65-F5344CB8AC3E}">
        <p14:creationId xmlns:p14="http://schemas.microsoft.com/office/powerpoint/2010/main" val="151654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4848E-DE33-4D66-846D-D0531EB7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4E85C-09EC-4208-AC60-8D41DA94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general this is how a CUDA program works</a:t>
            </a:r>
          </a:p>
          <a:p>
            <a:pPr lvl="1"/>
            <a:r>
              <a:rPr lang="en-US" sz="3600" dirty="0"/>
              <a:t>Starts the process on the host (CPU)</a:t>
            </a:r>
          </a:p>
          <a:p>
            <a:pPr lvl="1"/>
            <a:r>
              <a:rPr lang="en-US" sz="3600" dirty="0"/>
              <a:t>Copy the data required for computation to device (GPU)</a:t>
            </a:r>
          </a:p>
          <a:p>
            <a:pPr lvl="1"/>
            <a:r>
              <a:rPr lang="en-US" sz="3600" dirty="0"/>
              <a:t>Performs the computation on device</a:t>
            </a:r>
          </a:p>
          <a:p>
            <a:pPr lvl="1"/>
            <a:r>
              <a:rPr lang="en-US" sz="3600" dirty="0"/>
              <a:t>Copy the results back from device to host</a:t>
            </a:r>
          </a:p>
        </p:txBody>
      </p:sp>
    </p:spTree>
    <p:extLst>
      <p:ext uri="{BB962C8B-B14F-4D97-AF65-F5344CB8AC3E}">
        <p14:creationId xmlns:p14="http://schemas.microsoft.com/office/powerpoint/2010/main" val="242741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19F26-C981-4348-AF5A-C0DDBFF6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DB31D3-9BA1-45AF-BF11-77659BA1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145"/>
            <a:ext cx="10515600" cy="4351338"/>
          </a:xfrm>
        </p:spPr>
        <p:txBody>
          <a:bodyPr/>
          <a:lstStyle/>
          <a:p>
            <a:r>
              <a:rPr lang="en-US" sz="3600" dirty="0"/>
              <a:t>A simple example to understand CUDA basics</a:t>
            </a:r>
          </a:p>
          <a:p>
            <a:r>
              <a:rPr lang="en-US" sz="3600" dirty="0"/>
              <a:t>Add two vectors A and B to another vector Sum</a:t>
            </a:r>
          </a:p>
          <a:p>
            <a:pPr lvl="1"/>
            <a:r>
              <a:rPr lang="en-US" sz="3200" dirty="0"/>
              <a:t>Sum</a:t>
            </a:r>
            <a:r>
              <a:rPr lang="en-US" sz="3200" baseline="-25000" dirty="0"/>
              <a:t>i</a:t>
            </a:r>
            <a:r>
              <a:rPr lang="en-US" sz="3200" dirty="0"/>
              <a:t> = A</a:t>
            </a:r>
            <a:r>
              <a:rPr lang="en-US" sz="3200" baseline="-25000" dirty="0"/>
              <a:t>i</a:t>
            </a:r>
            <a:r>
              <a:rPr lang="en-US" sz="3200" dirty="0"/>
              <a:t> + B</a:t>
            </a:r>
            <a:r>
              <a:rPr lang="en-US" sz="3200" baseline="-25000" dirty="0"/>
              <a:t>i  </a:t>
            </a:r>
            <a:endParaRPr lang="en-US" sz="3200" dirty="0"/>
          </a:p>
          <a:p>
            <a:pPr lvl="1"/>
            <a:r>
              <a:rPr lang="en-US" sz="3200" dirty="0" err="1"/>
              <a:t>i</a:t>
            </a:r>
            <a:r>
              <a:rPr lang="en-US" sz="3200" dirty="0"/>
              <a:t>&lt;n</a:t>
            </a:r>
          </a:p>
          <a:p>
            <a:pPr lvl="1"/>
            <a:r>
              <a:rPr lang="en-US" sz="3200" dirty="0"/>
              <a:t>n=size of the vector</a:t>
            </a:r>
            <a:r>
              <a:rPr lang="en-US" sz="3200" baseline="-25000" dirty="0"/>
              <a:t> 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E9677-EAE5-4769-9E63-68F3B4A6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Serial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E03DA2-181F-412C-8772-46BE5360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see how it can be implemented serially in C</a:t>
            </a:r>
          </a:p>
          <a:p>
            <a:r>
              <a:rPr lang="en-US" dirty="0"/>
              <a:t>Here is the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92D27FD-4E18-48B7-9B72-8D2C6D3C39A0}"/>
              </a:ext>
            </a:extLst>
          </p:cNvPr>
          <p:cNvSpPr/>
          <p:nvPr/>
        </p:nvSpPr>
        <p:spPr>
          <a:xfrm>
            <a:off x="3942080" y="285184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/*</a:t>
            </a:r>
          </a:p>
          <a:p>
            <a:r>
              <a:rPr lang="en-US" sz="1400" dirty="0"/>
              <a:t> * Function: </a:t>
            </a:r>
            <a:r>
              <a:rPr lang="en-US" sz="1400" dirty="0" err="1"/>
              <a:t>add_host</a:t>
            </a:r>
            <a:endParaRPr lang="en-US" sz="1400" dirty="0"/>
          </a:p>
          <a:p>
            <a:r>
              <a:rPr lang="en-US" sz="1400" dirty="0"/>
              <a:t> * ----------------------------</a:t>
            </a:r>
          </a:p>
          <a:p>
            <a:r>
              <a:rPr lang="en-US" sz="1400" dirty="0"/>
              <a:t> *   Serially adds the values in vector a and b to sum</a:t>
            </a:r>
          </a:p>
          <a:p>
            <a:r>
              <a:rPr lang="en-US" sz="1400" dirty="0"/>
              <a:t> *</a:t>
            </a:r>
          </a:p>
          <a:p>
            <a:r>
              <a:rPr lang="en-US" sz="1400" dirty="0"/>
              <a:t> *   a: vector a</a:t>
            </a:r>
          </a:p>
          <a:p>
            <a:r>
              <a:rPr lang="en-US" sz="1400" dirty="0"/>
              <a:t> *   b: vector b</a:t>
            </a:r>
          </a:p>
          <a:p>
            <a:r>
              <a:rPr lang="en-US" sz="1400" dirty="0"/>
              <a:t> *   n: size of the vectors </a:t>
            </a:r>
          </a:p>
          <a:p>
            <a:r>
              <a:rPr lang="en-US" sz="1400" dirty="0"/>
              <a:t> *   sum: vector to store results</a:t>
            </a:r>
          </a:p>
          <a:p>
            <a:r>
              <a:rPr lang="en-US" sz="1400" dirty="0"/>
              <a:t> */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add_host</a:t>
            </a:r>
            <a:r>
              <a:rPr lang="en-US" sz="1400" dirty="0"/>
              <a:t>(int* a, int* b, int* sum, int n) {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sum[</a:t>
            </a:r>
            <a:r>
              <a:rPr lang="en-US" sz="1400" dirty="0" err="1"/>
              <a:t>i</a:t>
            </a:r>
            <a:r>
              <a:rPr lang="en-US" sz="1400" dirty="0"/>
              <a:t>] = a[</a:t>
            </a:r>
            <a:r>
              <a:rPr lang="en-US" sz="1400" dirty="0" err="1"/>
              <a:t>i</a:t>
            </a:r>
            <a:r>
              <a:rPr lang="en-US" sz="1400" dirty="0"/>
              <a:t>] + b[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55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E9677-EAE5-4769-9E63-68F3B4A6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Serial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E03DA2-181F-412C-8772-46BE5360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4520" cy="4351338"/>
          </a:xfrm>
        </p:spPr>
        <p:txBody>
          <a:bodyPr/>
          <a:lstStyle/>
          <a:p>
            <a:r>
              <a:rPr lang="en-US" dirty="0"/>
              <a:t>Here *a , *b, *sum are the pointers to the vectors defined in the main function of the program</a:t>
            </a:r>
          </a:p>
          <a:p>
            <a:r>
              <a:rPr lang="en-US" dirty="0"/>
              <a:t>n represents the size of the vector (number of elements in the vector)</a:t>
            </a:r>
          </a:p>
          <a:p>
            <a:r>
              <a:rPr lang="en-US" dirty="0"/>
              <a:t>Using a for loop, the program iterates from 0 to n-1,</a:t>
            </a:r>
          </a:p>
          <a:p>
            <a:pPr lvl="1"/>
            <a:r>
              <a:rPr lang="en-US" dirty="0"/>
              <a:t>In each iteration, corresponding to the index </a:t>
            </a:r>
            <a:r>
              <a:rPr lang="en-US" dirty="0" err="1"/>
              <a:t>i</a:t>
            </a:r>
            <a:r>
              <a:rPr lang="en-US" dirty="0"/>
              <a:t>, sums the element from vector a and b and saves in vector sum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92D27FD-4E18-48B7-9B72-8D2C6D3C39A0}"/>
              </a:ext>
            </a:extLst>
          </p:cNvPr>
          <p:cNvSpPr/>
          <p:nvPr/>
        </p:nvSpPr>
        <p:spPr>
          <a:xfrm>
            <a:off x="8188960" y="1348105"/>
            <a:ext cx="391160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/*</a:t>
            </a:r>
          </a:p>
          <a:p>
            <a:r>
              <a:rPr lang="en-US" sz="1600" dirty="0"/>
              <a:t> * Function: </a:t>
            </a:r>
            <a:r>
              <a:rPr lang="en-US" sz="1600" dirty="0" err="1"/>
              <a:t>add_host</a:t>
            </a:r>
            <a:endParaRPr lang="en-US" sz="1600" dirty="0"/>
          </a:p>
          <a:p>
            <a:r>
              <a:rPr lang="en-US" sz="1600" dirty="0"/>
              <a:t> * ----------------------------</a:t>
            </a:r>
          </a:p>
          <a:p>
            <a:r>
              <a:rPr lang="en-US" sz="1600" dirty="0"/>
              <a:t> *   Serially adds the values in vector a and b to sum</a:t>
            </a:r>
          </a:p>
          <a:p>
            <a:r>
              <a:rPr lang="en-US" sz="1600" dirty="0"/>
              <a:t> *</a:t>
            </a:r>
          </a:p>
          <a:p>
            <a:r>
              <a:rPr lang="en-US" sz="1600" dirty="0"/>
              <a:t> *   a: vector a</a:t>
            </a:r>
          </a:p>
          <a:p>
            <a:r>
              <a:rPr lang="en-US" sz="1600" dirty="0"/>
              <a:t> *   b: vector b</a:t>
            </a:r>
          </a:p>
          <a:p>
            <a:r>
              <a:rPr lang="en-US" sz="1600" dirty="0"/>
              <a:t> *   n: size of the vectors </a:t>
            </a:r>
          </a:p>
          <a:p>
            <a:r>
              <a:rPr lang="en-US" sz="1600" dirty="0"/>
              <a:t> *   sum: vector to store results</a:t>
            </a:r>
          </a:p>
          <a:p>
            <a:r>
              <a:rPr lang="en-US" sz="1600" dirty="0"/>
              <a:t> */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add_host</a:t>
            </a:r>
            <a:r>
              <a:rPr lang="en-US" sz="1600" dirty="0"/>
              <a:t>(int* a, int* b, int* sum, int n) {</a:t>
            </a:r>
          </a:p>
          <a:p>
            <a:r>
              <a:rPr lang="en-US" sz="1600" dirty="0"/>
              <a:t>	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sum[</a:t>
            </a:r>
            <a:r>
              <a:rPr lang="en-US" sz="1600" dirty="0" err="1"/>
              <a:t>i</a:t>
            </a:r>
            <a:r>
              <a:rPr lang="en-US" sz="1600" dirty="0"/>
              <a:t>] = a[</a:t>
            </a:r>
            <a:r>
              <a:rPr lang="en-US" sz="1600" dirty="0" err="1"/>
              <a:t>i</a:t>
            </a:r>
            <a:r>
              <a:rPr lang="en-US" sz="1600" dirty="0"/>
              <a:t>] + b[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18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090F4-ACC9-4948-9AC8-706B148B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Vector addition: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586CBD-487D-466A-B9B2-69A6EBDB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72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 main function, we create the vectors</a:t>
            </a:r>
          </a:p>
          <a:p>
            <a:r>
              <a:rPr lang="en-US" dirty="0"/>
              <a:t>SIZE is the number of elements in vector</a:t>
            </a:r>
          </a:p>
          <a:p>
            <a:r>
              <a:rPr lang="en-US" dirty="0"/>
              <a:t>Initialize them</a:t>
            </a:r>
          </a:p>
          <a:p>
            <a:r>
              <a:rPr lang="en-US" dirty="0"/>
              <a:t>Use the add function</a:t>
            </a:r>
          </a:p>
          <a:p>
            <a:r>
              <a:rPr lang="en-US" dirty="0"/>
              <a:t>To check the program is working, we also use a function </a:t>
            </a:r>
            <a:r>
              <a:rPr lang="en-US" dirty="0" err="1"/>
              <a:t>sum_vect</a:t>
            </a:r>
            <a:r>
              <a:rPr lang="en-US" dirty="0"/>
              <a:t> that simply sums the result</a:t>
            </a:r>
          </a:p>
          <a:p>
            <a:pPr lvl="1"/>
            <a:r>
              <a:rPr lang="en-US" dirty="0"/>
              <a:t>Since we initialize vector a and b to all 1s, if it is correct, the sum of result should be 2 * size of vectors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1220A9-FAE3-4054-B4DF-4A4CB06B2945}"/>
              </a:ext>
            </a:extLst>
          </p:cNvPr>
          <p:cNvSpPr/>
          <p:nvPr/>
        </p:nvSpPr>
        <p:spPr>
          <a:xfrm>
            <a:off x="7224076" y="197346"/>
            <a:ext cx="47424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/*********************************************</a:t>
            </a:r>
          </a:p>
          <a:p>
            <a:r>
              <a:rPr lang="en-US" sz="1200" dirty="0"/>
              <a:t> * main</a:t>
            </a:r>
          </a:p>
          <a:p>
            <a:r>
              <a:rPr lang="en-US" sz="1200" dirty="0"/>
              <a:t> *********************************************/</a:t>
            </a:r>
          </a:p>
          <a:p>
            <a:r>
              <a:rPr lang="en-US" sz="1200" dirty="0"/>
              <a:t>int main(void) {</a:t>
            </a:r>
          </a:p>
          <a:p>
            <a:r>
              <a:rPr lang="en-US" sz="1200" dirty="0"/>
              <a:t>	//host vectors </a:t>
            </a:r>
          </a:p>
          <a:p>
            <a:r>
              <a:rPr lang="en-US" sz="1200" dirty="0"/>
              <a:t>	int *</a:t>
            </a:r>
            <a:r>
              <a:rPr lang="en-US" sz="1200" dirty="0" err="1"/>
              <a:t>h_a</a:t>
            </a:r>
            <a:r>
              <a:rPr lang="en-US" sz="1200" dirty="0"/>
              <a:t>, *</a:t>
            </a:r>
            <a:r>
              <a:rPr lang="en-US" sz="1200" dirty="0" err="1"/>
              <a:t>h_b</a:t>
            </a:r>
            <a:r>
              <a:rPr lang="en-US" sz="1200" dirty="0"/>
              <a:t>, *</a:t>
            </a:r>
            <a:r>
              <a:rPr lang="en-US" sz="1200" dirty="0" err="1"/>
              <a:t>h_sum</a:t>
            </a:r>
            <a:r>
              <a:rPr lang="en-US" sz="1200" dirty="0"/>
              <a:t>;</a:t>
            </a:r>
          </a:p>
          <a:p>
            <a:r>
              <a:rPr lang="en-US" sz="1200" dirty="0"/>
              <a:t>	// size of the total vectors necessary to allocate memory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size_vect</a:t>
            </a:r>
            <a:r>
              <a:rPr lang="en-US" sz="1200" dirty="0"/>
              <a:t> = SIZE*</a:t>
            </a:r>
            <a:r>
              <a:rPr lang="en-US" sz="1200" dirty="0" err="1"/>
              <a:t>sizeof</a:t>
            </a:r>
            <a:r>
              <a:rPr lang="en-US" sz="1200" dirty="0"/>
              <a:t>(int); 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//allocate memory for the vectors on host (</a:t>
            </a:r>
            <a:r>
              <a:rPr lang="en-US" sz="1200" dirty="0" err="1"/>
              <a:t>cpu</a:t>
            </a:r>
            <a:r>
              <a:rPr lang="en-US" sz="1200" dirty="0"/>
              <a:t>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h_a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h_b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h_sum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//initialize the vectors each with value 1</a:t>
            </a:r>
          </a:p>
          <a:p>
            <a:r>
              <a:rPr lang="en-US" sz="1200" dirty="0"/>
              <a:t>	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SIZE;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h_a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1;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h_b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1;</a:t>
            </a:r>
          </a:p>
          <a:p>
            <a:r>
              <a:rPr lang="en-US" sz="1200" dirty="0"/>
              <a:t>	}</a:t>
            </a:r>
          </a:p>
          <a:p>
            <a:endParaRPr lang="en-US" sz="1200" dirty="0"/>
          </a:p>
          <a:p>
            <a:r>
              <a:rPr lang="en-US" sz="1200" dirty="0"/>
              <a:t>	//use serial function for vector addition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add_host</a:t>
            </a:r>
            <a:r>
              <a:rPr lang="en-US" sz="1200" dirty="0"/>
              <a:t>(</a:t>
            </a:r>
            <a:r>
              <a:rPr lang="en-US" sz="1200" dirty="0" err="1"/>
              <a:t>h_a</a:t>
            </a:r>
            <a:r>
              <a:rPr lang="en-US" sz="1200" dirty="0"/>
              <a:t>, </a:t>
            </a:r>
            <a:r>
              <a:rPr lang="en-US" sz="1200" dirty="0" err="1"/>
              <a:t>h_b</a:t>
            </a:r>
            <a:r>
              <a:rPr lang="en-US" sz="1200" dirty="0"/>
              <a:t>, </a:t>
            </a:r>
            <a:r>
              <a:rPr lang="en-US" sz="1200" dirty="0" err="1"/>
              <a:t>h_sum,SIZE</a:t>
            </a:r>
            <a:r>
              <a:rPr lang="en-US" sz="1200" dirty="0"/>
              <a:t>);</a:t>
            </a:r>
          </a:p>
          <a:p>
            <a:r>
              <a:rPr lang="en-US" sz="1200" dirty="0"/>
              <a:t>	//Verify the result by adding all the sum,</a:t>
            </a:r>
          </a:p>
          <a:p>
            <a:r>
              <a:rPr lang="en-US" sz="1200" dirty="0"/>
              <a:t>	//should be 2 * SIZE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("Host sum:\n");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sum_vect</a:t>
            </a:r>
            <a:r>
              <a:rPr lang="en-US" sz="1200" dirty="0"/>
              <a:t>(</a:t>
            </a:r>
            <a:r>
              <a:rPr lang="en-US" sz="1200" dirty="0" err="1"/>
              <a:t>h_sum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// Release all host memory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h_a</a:t>
            </a:r>
            <a:r>
              <a:rPr lang="en-US" sz="1200" dirty="0"/>
              <a:t>);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h_b</a:t>
            </a:r>
            <a:r>
              <a:rPr lang="en-US" sz="1200" dirty="0"/>
              <a:t>);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h_sum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21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090F4-ACC9-4948-9AC8-706B148B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197346"/>
            <a:ext cx="4459664" cy="66239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Vector addition: main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1220A9-FAE3-4054-B4DF-4A4CB06B2945}"/>
              </a:ext>
            </a:extLst>
          </p:cNvPr>
          <p:cNvSpPr/>
          <p:nvPr/>
        </p:nvSpPr>
        <p:spPr>
          <a:xfrm>
            <a:off x="6070862" y="547988"/>
            <a:ext cx="520752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main(void) {</a:t>
            </a:r>
          </a:p>
          <a:p>
            <a:r>
              <a:rPr lang="en-US" sz="1400" dirty="0"/>
              <a:t>	//host vectors </a:t>
            </a:r>
          </a:p>
          <a:p>
            <a:r>
              <a:rPr lang="en-US" sz="1400" dirty="0"/>
              <a:t>	int *</a:t>
            </a:r>
            <a:r>
              <a:rPr lang="en-US" sz="1400" dirty="0" err="1"/>
              <a:t>h_a</a:t>
            </a:r>
            <a:r>
              <a:rPr lang="en-US" sz="1400" dirty="0"/>
              <a:t>, *</a:t>
            </a:r>
            <a:r>
              <a:rPr lang="en-US" sz="1400" dirty="0" err="1"/>
              <a:t>h_b</a:t>
            </a:r>
            <a:r>
              <a:rPr lang="en-US" sz="1400" dirty="0"/>
              <a:t>, *</a:t>
            </a:r>
            <a:r>
              <a:rPr lang="en-US" sz="1400" dirty="0" err="1"/>
              <a:t>h_sum</a:t>
            </a:r>
            <a:r>
              <a:rPr lang="en-US" sz="1400" dirty="0"/>
              <a:t>;</a:t>
            </a:r>
          </a:p>
          <a:p>
            <a:r>
              <a:rPr lang="en-US" sz="1400" dirty="0"/>
              <a:t>	// size of the total vectors necessary to allocate memory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size_vect</a:t>
            </a:r>
            <a:r>
              <a:rPr lang="en-US" sz="1400" dirty="0"/>
              <a:t> = SIZE*</a:t>
            </a:r>
            <a:r>
              <a:rPr lang="en-US" sz="1400" dirty="0" err="1"/>
              <a:t>sizeof</a:t>
            </a:r>
            <a:r>
              <a:rPr lang="en-US" sz="1400" dirty="0"/>
              <a:t>(int);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//allocate memory for the vectors on host (</a:t>
            </a:r>
            <a:r>
              <a:rPr lang="en-US" sz="1400" dirty="0" err="1"/>
              <a:t>cpu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h_a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h_b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h_sum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//initialize the vectors each with value 1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h_b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//use serial function for vector addition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add_host</a:t>
            </a:r>
            <a:r>
              <a:rPr lang="en-US" sz="1400" dirty="0"/>
              <a:t>(</a:t>
            </a:r>
            <a:r>
              <a:rPr lang="en-US" sz="1400" dirty="0" err="1"/>
              <a:t>h_a</a:t>
            </a:r>
            <a:r>
              <a:rPr lang="en-US" sz="1400" dirty="0"/>
              <a:t>, </a:t>
            </a:r>
            <a:r>
              <a:rPr lang="en-US" sz="1400" dirty="0" err="1"/>
              <a:t>h_b</a:t>
            </a:r>
            <a:r>
              <a:rPr lang="en-US" sz="1400" dirty="0"/>
              <a:t>, 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//Verify the result by adding all the sum,</a:t>
            </a:r>
          </a:p>
          <a:p>
            <a:r>
              <a:rPr lang="en-US" sz="1400" dirty="0"/>
              <a:t>	//should be 2 * SIZE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("Host sum:\n");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sum_vect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Release all host memory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h_a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h_b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xmlns="" id="{3761B005-6DC0-4BE0-AC0D-777BD8C1FC35}"/>
              </a:ext>
            </a:extLst>
          </p:cNvPr>
          <p:cNvSpPr/>
          <p:nvPr/>
        </p:nvSpPr>
        <p:spPr>
          <a:xfrm>
            <a:off x="1767133" y="106898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17672"/>
              <a:gd name="adj4" fmla="val 2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xmlns="" id="{36DF0D59-CEC9-4EA7-82A6-B2638784B560}"/>
              </a:ext>
            </a:extLst>
          </p:cNvPr>
          <p:cNvSpPr/>
          <p:nvPr/>
        </p:nvSpPr>
        <p:spPr>
          <a:xfrm>
            <a:off x="1767132" y="1804274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total size for memory allocation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xmlns="" id="{1607A8A7-893C-4396-8637-E89455367966}"/>
              </a:ext>
            </a:extLst>
          </p:cNvPr>
          <p:cNvSpPr/>
          <p:nvPr/>
        </p:nvSpPr>
        <p:spPr>
          <a:xfrm>
            <a:off x="1767131" y="264326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vectors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xmlns="" id="{9DE86D07-25B9-4BFD-8167-527338675B1F}"/>
              </a:ext>
            </a:extLst>
          </p:cNvPr>
          <p:cNvSpPr/>
          <p:nvPr/>
        </p:nvSpPr>
        <p:spPr>
          <a:xfrm>
            <a:off x="1767131" y="356047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elements of vectors to 1 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xmlns="" id="{3809FD81-E30B-4E68-9BC7-21ECC572CA7B}"/>
              </a:ext>
            </a:extLst>
          </p:cNvPr>
          <p:cNvSpPr/>
          <p:nvPr/>
        </p:nvSpPr>
        <p:spPr>
          <a:xfrm>
            <a:off x="1745724" y="447106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467"/>
              <a:gd name="adj4" fmla="val 20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function to add the vectors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xmlns="" id="{81B2652D-2B0B-45E0-A400-A13D1F3508C4}"/>
              </a:ext>
            </a:extLst>
          </p:cNvPr>
          <p:cNvSpPr/>
          <p:nvPr/>
        </p:nvSpPr>
        <p:spPr>
          <a:xfrm>
            <a:off x="1726871" y="5226116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41809"/>
              <a:gd name="adj4" fmla="val 199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 the result by adding the elements of sum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xmlns="" id="{968D7D79-62F8-4CA8-990C-CB1A1471C188}"/>
              </a:ext>
            </a:extLst>
          </p:cNvPr>
          <p:cNvSpPr/>
          <p:nvPr/>
        </p:nvSpPr>
        <p:spPr>
          <a:xfrm>
            <a:off x="1745723" y="6025488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41809"/>
              <a:gd name="adj4" fmla="val 199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the memory</a:t>
            </a:r>
          </a:p>
        </p:txBody>
      </p:sp>
    </p:spTree>
    <p:extLst>
      <p:ext uri="{BB962C8B-B14F-4D97-AF65-F5344CB8AC3E}">
        <p14:creationId xmlns:p14="http://schemas.microsoft.com/office/powerpoint/2010/main" val="309914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1085</Words>
  <Application>Microsoft Macintosh PowerPoint</Application>
  <PresentationFormat>Widescreen</PresentationFormat>
  <Paragraphs>315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Arial</vt:lpstr>
      <vt:lpstr>Office Theme</vt:lpstr>
      <vt:lpstr>Blue Waters Petascale Semester Curriculum v1.0 Unit 7: CUDA Lesson 5: Adding 2 vectors in CUDA Developed by Sanish Rai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Vector addition example</vt:lpstr>
      <vt:lpstr>Quick overview of CUDA implementation</vt:lpstr>
      <vt:lpstr>Vector addition</vt:lpstr>
      <vt:lpstr>Vector addition: Serial implementation</vt:lpstr>
      <vt:lpstr>Vector addition: Serial implementation</vt:lpstr>
      <vt:lpstr>Vector addition: main function</vt:lpstr>
      <vt:lpstr>Vector addition: main function</vt:lpstr>
      <vt:lpstr>Function to sum vector elements and print</vt:lpstr>
      <vt:lpstr>Vector addition: CUDA implementation</vt:lpstr>
      <vt:lpstr>Vector addition: CUDA implementation</vt:lpstr>
      <vt:lpstr>Vector addition: CUDA implementation</vt:lpstr>
      <vt:lpstr>Vector addition: CUDA implementation</vt:lpstr>
      <vt:lpstr>CUDA implementation: main function</vt:lpstr>
      <vt:lpstr>PowerPoint Presentation</vt:lpstr>
      <vt:lpstr>To compile and run</vt:lpstr>
      <vt:lpstr>Exercise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addition example</dc:title>
  <dc:creator>Sanish Rai</dc:creator>
  <cp:lastModifiedBy>Aaron Weeden</cp:lastModifiedBy>
  <cp:revision>3</cp:revision>
  <dcterms:created xsi:type="dcterms:W3CDTF">2020-06-06T14:59:38Z</dcterms:created>
  <dcterms:modified xsi:type="dcterms:W3CDTF">2020-09-12T19:21:05Z</dcterms:modified>
</cp:coreProperties>
</file>