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6" r:id="rId2"/>
    <p:sldId id="27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0" r:id="rId19"/>
    <p:sldId id="271" r:id="rId20"/>
    <p:sldId id="272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297ED-ABAA-481F-9F8E-ECD948B9E366}" v="155" dt="2020-06-10T19:18:3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6/11/relationships/changesInfo" Target="changesInfos/changesInfo1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sh Rai" userId="c52164ab-c8bc-47a2-80b5-c2d644918b55" providerId="ADAL" clId="{5F6297ED-ABAA-481F-9F8E-ECD948B9E366}"/>
    <pc:docChg chg="undo redo custSel mod addSld delSld modSld">
      <pc:chgData name="Sanish Rai" userId="c52164ab-c8bc-47a2-80b5-c2d644918b55" providerId="ADAL" clId="{5F6297ED-ABAA-481F-9F8E-ECD948B9E366}" dt="2020-06-10T19:23:31.526" v="7800" actId="2696"/>
      <pc:docMkLst>
        <pc:docMk/>
      </pc:docMkLst>
      <pc:sldChg chg="modSp add">
        <pc:chgData name="Sanish Rai" userId="c52164ab-c8bc-47a2-80b5-c2d644918b55" providerId="ADAL" clId="{5F6297ED-ABAA-481F-9F8E-ECD948B9E366}" dt="2020-06-08T20:51:56.240" v="33" actId="20577"/>
        <pc:sldMkLst>
          <pc:docMk/>
          <pc:sldMk cId="498611123" sldId="256"/>
        </pc:sldMkLst>
        <pc:spChg chg="mod">
          <ac:chgData name="Sanish Rai" userId="c52164ab-c8bc-47a2-80b5-c2d644918b55" providerId="ADAL" clId="{5F6297ED-ABAA-481F-9F8E-ECD948B9E366}" dt="2020-06-08T20:51:56.240" v="33" actId="20577"/>
          <ac:spMkLst>
            <pc:docMk/>
            <pc:sldMk cId="498611123" sldId="256"/>
            <ac:spMk id="2" creationId="{13EA94C6-DEEE-4B12-A746-4BE0DE180DD9}"/>
          </ac:spMkLst>
        </pc:spChg>
      </pc:sldChg>
      <pc:sldChg chg="modSp add">
        <pc:chgData name="Sanish Rai" userId="c52164ab-c8bc-47a2-80b5-c2d644918b55" providerId="ADAL" clId="{5F6297ED-ABAA-481F-9F8E-ECD948B9E366}" dt="2020-06-08T23:48:48.062" v="437" actId="20577"/>
        <pc:sldMkLst>
          <pc:docMk/>
          <pc:sldMk cId="1794790439" sldId="257"/>
        </pc:sldMkLst>
        <pc:spChg chg="mod">
          <ac:chgData name="Sanish Rai" userId="c52164ab-c8bc-47a2-80b5-c2d644918b55" providerId="ADAL" clId="{5F6297ED-ABAA-481F-9F8E-ECD948B9E366}" dt="2020-06-08T21:02:40.880" v="51" actId="20577"/>
          <ac:spMkLst>
            <pc:docMk/>
            <pc:sldMk cId="1794790439" sldId="257"/>
            <ac:spMk id="2" creationId="{C4F03D19-DD24-4137-8C37-9698963957C1}"/>
          </ac:spMkLst>
        </pc:spChg>
        <pc:spChg chg="mod">
          <ac:chgData name="Sanish Rai" userId="c52164ab-c8bc-47a2-80b5-c2d644918b55" providerId="ADAL" clId="{5F6297ED-ABAA-481F-9F8E-ECD948B9E366}" dt="2020-06-08T23:48:48.062" v="437" actId="20577"/>
          <ac:spMkLst>
            <pc:docMk/>
            <pc:sldMk cId="1794790439" sldId="257"/>
            <ac:spMk id="3" creationId="{7CDC6CAB-3A26-4D04-8C08-4F76FFFD58BA}"/>
          </ac:spMkLst>
        </pc:spChg>
      </pc:sldChg>
      <pc:sldChg chg="modSp add">
        <pc:chgData name="Sanish Rai" userId="c52164ab-c8bc-47a2-80b5-c2d644918b55" providerId="ADAL" clId="{5F6297ED-ABAA-481F-9F8E-ECD948B9E366}" dt="2020-06-09T02:14:27.518" v="2448" actId="20577"/>
        <pc:sldMkLst>
          <pc:docMk/>
          <pc:sldMk cId="1074291790" sldId="258"/>
        </pc:sldMkLst>
        <pc:spChg chg="mod">
          <ac:chgData name="Sanish Rai" userId="c52164ab-c8bc-47a2-80b5-c2d644918b55" providerId="ADAL" clId="{5F6297ED-ABAA-481F-9F8E-ECD948B9E366}" dt="2020-06-08T23:55:13.584" v="471" actId="20577"/>
          <ac:spMkLst>
            <pc:docMk/>
            <pc:sldMk cId="1074291790" sldId="258"/>
            <ac:spMk id="2" creationId="{D0C7DF2E-C79C-4A6E-9834-CD0FFA69AB0E}"/>
          </ac:spMkLst>
        </pc:spChg>
        <pc:spChg chg="mod">
          <ac:chgData name="Sanish Rai" userId="c52164ab-c8bc-47a2-80b5-c2d644918b55" providerId="ADAL" clId="{5F6297ED-ABAA-481F-9F8E-ECD948B9E366}" dt="2020-06-09T02:14:27.518" v="2448" actId="20577"/>
          <ac:spMkLst>
            <pc:docMk/>
            <pc:sldMk cId="1074291790" sldId="258"/>
            <ac:spMk id="3" creationId="{72BEDCB5-D7B4-4AD0-9E56-D2C0A42986C4}"/>
          </ac:spMkLst>
        </pc:spChg>
      </pc:sldChg>
      <pc:sldChg chg="addSp delSp modSp add">
        <pc:chgData name="Sanish Rai" userId="c52164ab-c8bc-47a2-80b5-c2d644918b55" providerId="ADAL" clId="{5F6297ED-ABAA-481F-9F8E-ECD948B9E366}" dt="2020-06-09T02:15:35.892" v="2476" actId="1076"/>
        <pc:sldMkLst>
          <pc:docMk/>
          <pc:sldMk cId="3920312903" sldId="259"/>
        </pc:sldMkLst>
        <pc:spChg chg="mod">
          <ac:chgData name="Sanish Rai" userId="c52164ab-c8bc-47a2-80b5-c2d644918b55" providerId="ADAL" clId="{5F6297ED-ABAA-481F-9F8E-ECD948B9E366}" dt="2020-06-09T02:14:39.142" v="2452" actId="20577"/>
          <ac:spMkLst>
            <pc:docMk/>
            <pc:sldMk cId="3920312903" sldId="259"/>
            <ac:spMk id="3" creationId="{72BEDCB5-D7B4-4AD0-9E56-D2C0A42986C4}"/>
          </ac:spMkLst>
        </pc:spChg>
        <pc:spChg chg="add mod">
          <ac:chgData name="Sanish Rai" userId="c52164ab-c8bc-47a2-80b5-c2d644918b55" providerId="ADAL" clId="{5F6297ED-ABAA-481F-9F8E-ECD948B9E366}" dt="2020-06-08T23:59:15.667" v="744" actId="20577"/>
          <ac:spMkLst>
            <pc:docMk/>
            <pc:sldMk cId="3920312903" sldId="259"/>
            <ac:spMk id="4" creationId="{121DBF10-671B-4973-8A74-8252B01819A2}"/>
          </ac:spMkLst>
        </pc:spChg>
        <pc:spChg chg="add mod">
          <ac:chgData name="Sanish Rai" userId="c52164ab-c8bc-47a2-80b5-c2d644918b55" providerId="ADAL" clId="{5F6297ED-ABAA-481F-9F8E-ECD948B9E366}" dt="2020-06-09T00:00:02.724" v="754" actId="20577"/>
          <ac:spMkLst>
            <pc:docMk/>
            <pc:sldMk cId="3920312903" sldId="259"/>
            <ac:spMk id="5" creationId="{8DF17437-D78E-4756-8EC8-E1A9BE69A3A5}"/>
          </ac:spMkLst>
        </pc:spChg>
        <pc:spChg chg="add mod">
          <ac:chgData name="Sanish Rai" userId="c52164ab-c8bc-47a2-80b5-c2d644918b55" providerId="ADAL" clId="{5F6297ED-ABAA-481F-9F8E-ECD948B9E366}" dt="2020-06-08T23:59:35.042" v="749" actId="57"/>
          <ac:spMkLst>
            <pc:docMk/>
            <pc:sldMk cId="3920312903" sldId="259"/>
            <ac:spMk id="6" creationId="{86D069EA-1DB8-409D-9552-58855E93DBBB}"/>
          </ac:spMkLst>
        </pc:spChg>
        <pc:spChg chg="add mod">
          <ac:chgData name="Sanish Rai" userId="c52164ab-c8bc-47a2-80b5-c2d644918b55" providerId="ADAL" clId="{5F6297ED-ABAA-481F-9F8E-ECD948B9E366}" dt="2020-06-09T00:00:05.637" v="755" actId="20577"/>
          <ac:spMkLst>
            <pc:docMk/>
            <pc:sldMk cId="3920312903" sldId="259"/>
            <ac:spMk id="11" creationId="{56189065-8890-445A-B132-7A981256E862}"/>
          </ac:spMkLst>
        </pc:spChg>
        <pc:spChg chg="add mod">
          <ac:chgData name="Sanish Rai" userId="c52164ab-c8bc-47a2-80b5-c2d644918b55" providerId="ADAL" clId="{5F6297ED-ABAA-481F-9F8E-ECD948B9E366}" dt="2020-06-09T00:00:16.744" v="760" actId="1076"/>
          <ac:spMkLst>
            <pc:docMk/>
            <pc:sldMk cId="3920312903" sldId="259"/>
            <ac:spMk id="12" creationId="{AFDEFD90-AEE4-4B87-8D0F-70E45198336F}"/>
          </ac:spMkLst>
        </pc:spChg>
        <pc:spChg chg="add mod">
          <ac:chgData name="Sanish Rai" userId="c52164ab-c8bc-47a2-80b5-c2d644918b55" providerId="ADAL" clId="{5F6297ED-ABAA-481F-9F8E-ECD948B9E366}" dt="2020-06-09T00:00:33.728" v="766" actId="1076"/>
          <ac:spMkLst>
            <pc:docMk/>
            <pc:sldMk cId="3920312903" sldId="259"/>
            <ac:spMk id="13" creationId="{F770C9D7-B7AE-4CE9-B7F0-A6BE6C46BE47}"/>
          </ac:spMkLst>
        </pc:spChg>
        <pc:spChg chg="add mod">
          <ac:chgData name="Sanish Rai" userId="c52164ab-c8bc-47a2-80b5-c2d644918b55" providerId="ADAL" clId="{5F6297ED-ABAA-481F-9F8E-ECD948B9E366}" dt="2020-06-09T00:00:25.509" v="764" actId="20577"/>
          <ac:spMkLst>
            <pc:docMk/>
            <pc:sldMk cId="3920312903" sldId="259"/>
            <ac:spMk id="24" creationId="{816E34A8-C157-4B1C-8FA8-79077E1F54EE}"/>
          </ac:spMkLst>
        </pc:spChg>
        <pc:spChg chg="add mod">
          <ac:chgData name="Sanish Rai" userId="c52164ab-c8bc-47a2-80b5-c2d644918b55" providerId="ADAL" clId="{5F6297ED-ABAA-481F-9F8E-ECD948B9E366}" dt="2020-06-09T00:00:44.362" v="769" actId="14100"/>
          <ac:spMkLst>
            <pc:docMk/>
            <pc:sldMk cId="3920312903" sldId="259"/>
            <ac:spMk id="29" creationId="{38703AA1-CAFC-4491-AE18-ED3532F2F018}"/>
          </ac:spMkLst>
        </pc:spChg>
        <pc:spChg chg="add del mod">
          <ac:chgData name="Sanish Rai" userId="c52164ab-c8bc-47a2-80b5-c2d644918b55" providerId="ADAL" clId="{5F6297ED-ABAA-481F-9F8E-ECD948B9E366}" dt="2020-06-09T00:00:57.836" v="776" actId="478"/>
          <ac:spMkLst>
            <pc:docMk/>
            <pc:sldMk cId="3920312903" sldId="259"/>
            <ac:spMk id="35" creationId="{45136ED4-804D-4760-81B1-CDBD516E0A9D}"/>
          </ac:spMkLst>
        </pc:spChg>
        <pc:spChg chg="add del mod">
          <ac:chgData name="Sanish Rai" userId="c52164ab-c8bc-47a2-80b5-c2d644918b55" providerId="ADAL" clId="{5F6297ED-ABAA-481F-9F8E-ECD948B9E366}" dt="2020-06-09T02:14:55.392" v="2459" actId="14100"/>
          <ac:spMkLst>
            <pc:docMk/>
            <pc:sldMk cId="3920312903" sldId="259"/>
            <ac:spMk id="36" creationId="{79C836E3-40E8-49DB-BEE3-77B63B5D10EB}"/>
          </ac:spMkLst>
        </pc:spChg>
        <pc:spChg chg="add mod">
          <ac:chgData name="Sanish Rai" userId="c52164ab-c8bc-47a2-80b5-c2d644918b55" providerId="ADAL" clId="{5F6297ED-ABAA-481F-9F8E-ECD948B9E366}" dt="2020-06-09T02:15:35.892" v="2476" actId="1076"/>
          <ac:spMkLst>
            <pc:docMk/>
            <pc:sldMk cId="3920312903" sldId="259"/>
            <ac:spMk id="46" creationId="{3F358C86-311D-4BD6-9B82-632CB11CA8C8}"/>
          </ac:spMkLst>
        </pc:spChg>
        <pc:spChg chg="add mod">
          <ac:chgData name="Sanish Rai" userId="c52164ab-c8bc-47a2-80b5-c2d644918b55" providerId="ADAL" clId="{5F6297ED-ABAA-481F-9F8E-ECD948B9E366}" dt="2020-06-09T02:14:42.490" v="2454" actId="20577"/>
          <ac:spMkLst>
            <pc:docMk/>
            <pc:sldMk cId="3920312903" sldId="259"/>
            <ac:spMk id="52" creationId="{735FAA7A-7500-460C-8E84-A0079ABDCFF9}"/>
          </ac:spMkLst>
        </pc:spChg>
        <pc:spChg chg="add mod">
          <ac:chgData name="Sanish Rai" userId="c52164ab-c8bc-47a2-80b5-c2d644918b55" providerId="ADAL" clId="{5F6297ED-ABAA-481F-9F8E-ECD948B9E366}" dt="2020-06-09T02:15:24.877" v="2471" actId="1076"/>
          <ac:spMkLst>
            <pc:docMk/>
            <pc:sldMk cId="3920312903" sldId="259"/>
            <ac:spMk id="57" creationId="{AA769599-F307-4E22-8C3C-41DD63CECF6D}"/>
          </ac:spMkLst>
        </pc:spChg>
        <pc:cxnChg chg="add mod">
          <ac:chgData name="Sanish Rai" userId="c52164ab-c8bc-47a2-80b5-c2d644918b55" providerId="ADAL" clId="{5F6297ED-ABAA-481F-9F8E-ECD948B9E366}" dt="2020-06-08T23:59:42.596" v="750" actId="11529"/>
          <ac:cxnSpMkLst>
            <pc:docMk/>
            <pc:sldMk cId="3920312903" sldId="259"/>
            <ac:cxnSpMk id="8" creationId="{0B20CA98-CB0C-486C-97F3-BA876BD3CD18}"/>
          </ac:cxnSpMkLst>
        </pc:cxnChg>
        <pc:cxnChg chg="add mod">
          <ac:chgData name="Sanish Rai" userId="c52164ab-c8bc-47a2-80b5-c2d644918b55" providerId="ADAL" clId="{5F6297ED-ABAA-481F-9F8E-ECD948B9E366}" dt="2020-06-08T23:59:45.974" v="751" actId="11529"/>
          <ac:cxnSpMkLst>
            <pc:docMk/>
            <pc:sldMk cId="3920312903" sldId="259"/>
            <ac:cxnSpMk id="10" creationId="{FB3A530E-AD31-4F74-BA5E-0E264FC8776D}"/>
          </ac:cxnSpMkLst>
        </pc:cxnChg>
        <pc:cxnChg chg="add mod">
          <ac:chgData name="Sanish Rai" userId="c52164ab-c8bc-47a2-80b5-c2d644918b55" providerId="ADAL" clId="{5F6297ED-ABAA-481F-9F8E-ECD948B9E366}" dt="2020-06-09T00:00:33.728" v="766" actId="1076"/>
          <ac:cxnSpMkLst>
            <pc:docMk/>
            <pc:sldMk cId="3920312903" sldId="259"/>
            <ac:cxnSpMk id="14" creationId="{536FB7FD-B88A-4A3A-B187-2F5494748E65}"/>
          </ac:cxnSpMkLst>
        </pc:cxnChg>
        <pc:cxnChg chg="add mod">
          <ac:chgData name="Sanish Rai" userId="c52164ab-c8bc-47a2-80b5-c2d644918b55" providerId="ADAL" clId="{5F6297ED-ABAA-481F-9F8E-ECD948B9E366}" dt="2020-06-09T00:00:33.728" v="766" actId="1076"/>
          <ac:cxnSpMkLst>
            <pc:docMk/>
            <pc:sldMk cId="3920312903" sldId="259"/>
            <ac:cxnSpMk id="15" creationId="{B1534CA2-E7C8-4AEE-8FD3-30B1E26AECA2}"/>
          </ac:cxnSpMkLst>
        </pc:cxnChg>
        <pc:cxnChg chg="add mod">
          <ac:chgData name="Sanish Rai" userId="c52164ab-c8bc-47a2-80b5-c2d644918b55" providerId="ADAL" clId="{5F6297ED-ABAA-481F-9F8E-ECD948B9E366}" dt="2020-06-09T00:00:44.362" v="769" actId="14100"/>
          <ac:cxnSpMkLst>
            <pc:docMk/>
            <pc:sldMk cId="3920312903" sldId="259"/>
            <ac:cxnSpMk id="30" creationId="{B1B461F6-71DB-4EEB-B58D-A9DC4E8342C5}"/>
          </ac:cxnSpMkLst>
        </pc:cxnChg>
        <pc:cxnChg chg="add mod">
          <ac:chgData name="Sanish Rai" userId="c52164ab-c8bc-47a2-80b5-c2d644918b55" providerId="ADAL" clId="{5F6297ED-ABAA-481F-9F8E-ECD948B9E366}" dt="2020-06-09T00:00:49.760" v="773" actId="14100"/>
          <ac:cxnSpMkLst>
            <pc:docMk/>
            <pc:sldMk cId="3920312903" sldId="259"/>
            <ac:cxnSpMk id="32" creationId="{A4E7E42A-8637-4C2A-A926-0DE33E992ECA}"/>
          </ac:cxnSpMkLst>
        </pc:cxnChg>
        <pc:cxnChg chg="add mod">
          <ac:chgData name="Sanish Rai" userId="c52164ab-c8bc-47a2-80b5-c2d644918b55" providerId="ADAL" clId="{5F6297ED-ABAA-481F-9F8E-ECD948B9E366}" dt="2020-06-09T02:14:55.392" v="2459" actId="14100"/>
          <ac:cxnSpMkLst>
            <pc:docMk/>
            <pc:sldMk cId="3920312903" sldId="259"/>
            <ac:cxnSpMk id="37" creationId="{602DB4E6-BC6B-4EB4-8A08-5A9636AF87DA}"/>
          </ac:cxnSpMkLst>
        </pc:cxnChg>
        <pc:cxnChg chg="add mod">
          <ac:chgData name="Sanish Rai" userId="c52164ab-c8bc-47a2-80b5-c2d644918b55" providerId="ADAL" clId="{5F6297ED-ABAA-481F-9F8E-ECD948B9E366}" dt="2020-06-09T02:14:55.392" v="2459" actId="14100"/>
          <ac:cxnSpMkLst>
            <pc:docMk/>
            <pc:sldMk cId="3920312903" sldId="259"/>
            <ac:cxnSpMk id="40" creationId="{75A86867-4029-404C-8480-198664AE0ADB}"/>
          </ac:cxnSpMkLst>
        </pc:cxnChg>
        <pc:cxnChg chg="add mod">
          <ac:chgData name="Sanish Rai" userId="c52164ab-c8bc-47a2-80b5-c2d644918b55" providerId="ADAL" clId="{5F6297ED-ABAA-481F-9F8E-ECD948B9E366}" dt="2020-06-09T02:15:35.892" v="2476" actId="1076"/>
          <ac:cxnSpMkLst>
            <pc:docMk/>
            <pc:sldMk cId="3920312903" sldId="259"/>
            <ac:cxnSpMk id="47" creationId="{7D4C0DD6-5729-42E8-90C7-74A6D8847018}"/>
          </ac:cxnSpMkLst>
        </pc:cxnChg>
        <pc:cxnChg chg="add mod">
          <ac:chgData name="Sanish Rai" userId="c52164ab-c8bc-47a2-80b5-c2d644918b55" providerId="ADAL" clId="{5F6297ED-ABAA-481F-9F8E-ECD948B9E366}" dt="2020-06-09T02:15:24.877" v="2471" actId="1076"/>
          <ac:cxnSpMkLst>
            <pc:docMk/>
            <pc:sldMk cId="3920312903" sldId="259"/>
            <ac:cxnSpMk id="60" creationId="{A7EE97F5-FC3F-435E-AA65-3A4C52161EA2}"/>
          </ac:cxnSpMkLst>
        </pc:cxnChg>
        <pc:cxnChg chg="add mod">
          <ac:chgData name="Sanish Rai" userId="c52164ab-c8bc-47a2-80b5-c2d644918b55" providerId="ADAL" clId="{5F6297ED-ABAA-481F-9F8E-ECD948B9E366}" dt="2020-06-09T02:15:31.960" v="2475" actId="14100"/>
          <ac:cxnSpMkLst>
            <pc:docMk/>
            <pc:sldMk cId="3920312903" sldId="259"/>
            <ac:cxnSpMk id="70" creationId="{14A3DC0F-6FA1-42C2-BF16-E23A44C72714}"/>
          </ac:cxnSpMkLst>
        </pc:cxnChg>
      </pc:sldChg>
      <pc:sldChg chg="modSp add">
        <pc:chgData name="Sanish Rai" userId="c52164ab-c8bc-47a2-80b5-c2d644918b55" providerId="ADAL" clId="{5F6297ED-ABAA-481F-9F8E-ECD948B9E366}" dt="2020-06-09T01:39:43.680" v="1226" actId="20577"/>
        <pc:sldMkLst>
          <pc:docMk/>
          <pc:sldMk cId="3508249371" sldId="260"/>
        </pc:sldMkLst>
        <pc:spChg chg="mod">
          <ac:chgData name="Sanish Rai" userId="c52164ab-c8bc-47a2-80b5-c2d644918b55" providerId="ADAL" clId="{5F6297ED-ABAA-481F-9F8E-ECD948B9E366}" dt="2020-06-09T01:34:27.464" v="809" actId="20577"/>
          <ac:spMkLst>
            <pc:docMk/>
            <pc:sldMk cId="3508249371" sldId="260"/>
            <ac:spMk id="2" creationId="{4F6D3DF2-106D-4275-90B3-94ED9474D50E}"/>
          </ac:spMkLst>
        </pc:spChg>
        <pc:spChg chg="mod">
          <ac:chgData name="Sanish Rai" userId="c52164ab-c8bc-47a2-80b5-c2d644918b55" providerId="ADAL" clId="{5F6297ED-ABAA-481F-9F8E-ECD948B9E366}" dt="2020-06-09T01:39:43.680" v="1226" actId="20577"/>
          <ac:spMkLst>
            <pc:docMk/>
            <pc:sldMk cId="3508249371" sldId="260"/>
            <ac:spMk id="3" creationId="{A400E9BF-30F7-4642-9673-80C564844F6A}"/>
          </ac:spMkLst>
        </pc:spChg>
      </pc:sldChg>
      <pc:sldChg chg="addSp delSp modSp add">
        <pc:chgData name="Sanish Rai" userId="c52164ab-c8bc-47a2-80b5-c2d644918b55" providerId="ADAL" clId="{5F6297ED-ABAA-481F-9F8E-ECD948B9E366}" dt="2020-06-09T02:05:48.887" v="1377" actId="20577"/>
        <pc:sldMkLst>
          <pc:docMk/>
          <pc:sldMk cId="3857024345" sldId="261"/>
        </pc:sldMkLst>
        <pc:spChg chg="mod">
          <ac:chgData name="Sanish Rai" userId="c52164ab-c8bc-47a2-80b5-c2d644918b55" providerId="ADAL" clId="{5F6297ED-ABAA-481F-9F8E-ECD948B9E366}" dt="2020-06-09T02:02:09.234" v="1272" actId="20577"/>
          <ac:spMkLst>
            <pc:docMk/>
            <pc:sldMk cId="3857024345" sldId="261"/>
            <ac:spMk id="2" creationId="{DEB57BB6-ED3E-4D0E-B3C7-1CFE7EBB71DF}"/>
          </ac:spMkLst>
        </pc:spChg>
        <pc:spChg chg="mod">
          <ac:chgData name="Sanish Rai" userId="c52164ab-c8bc-47a2-80b5-c2d644918b55" providerId="ADAL" clId="{5F6297ED-ABAA-481F-9F8E-ECD948B9E366}" dt="2020-06-09T02:04:53.695" v="1356" actId="404"/>
          <ac:spMkLst>
            <pc:docMk/>
            <pc:sldMk cId="3857024345" sldId="261"/>
            <ac:spMk id="3" creationId="{23F16490-047C-4176-BED8-9A040AE759B3}"/>
          </ac:spMkLst>
        </pc:spChg>
        <pc:spChg chg="add del mod">
          <ac:chgData name="Sanish Rai" userId="c52164ab-c8bc-47a2-80b5-c2d644918b55" providerId="ADAL" clId="{5F6297ED-ABAA-481F-9F8E-ECD948B9E366}" dt="2020-06-09T02:05:25.471" v="1366" actId="478"/>
          <ac:spMkLst>
            <pc:docMk/>
            <pc:sldMk cId="3857024345" sldId="261"/>
            <ac:spMk id="4" creationId="{13926133-2878-4B59-8C13-C668BD630C1C}"/>
          </ac:spMkLst>
        </pc:spChg>
        <pc:spChg chg="add del mod">
          <ac:chgData name="Sanish Rai" userId="c52164ab-c8bc-47a2-80b5-c2d644918b55" providerId="ADAL" clId="{5F6297ED-ABAA-481F-9F8E-ECD948B9E366}" dt="2020-06-09T02:05:31.642" v="1370"/>
          <ac:spMkLst>
            <pc:docMk/>
            <pc:sldMk cId="3857024345" sldId="261"/>
            <ac:spMk id="5" creationId="{AF0DAB1B-6308-4200-A8E0-D7885CA4CBA3}"/>
          </ac:spMkLst>
        </pc:spChg>
        <pc:spChg chg="add mod">
          <ac:chgData name="Sanish Rai" userId="c52164ab-c8bc-47a2-80b5-c2d644918b55" providerId="ADAL" clId="{5F6297ED-ABAA-481F-9F8E-ECD948B9E366}" dt="2020-06-09T02:05:48.887" v="1377" actId="20577"/>
          <ac:spMkLst>
            <pc:docMk/>
            <pc:sldMk cId="3857024345" sldId="261"/>
            <ac:spMk id="6" creationId="{630C7412-8EAC-43FE-BD0C-F43AA3C3C3E9}"/>
          </ac:spMkLst>
        </pc:spChg>
      </pc:sldChg>
      <pc:sldChg chg="modSp add">
        <pc:chgData name="Sanish Rai" userId="c52164ab-c8bc-47a2-80b5-c2d644918b55" providerId="ADAL" clId="{5F6297ED-ABAA-481F-9F8E-ECD948B9E366}" dt="2020-06-09T02:11:34.935" v="2285" actId="20577"/>
        <pc:sldMkLst>
          <pc:docMk/>
          <pc:sldMk cId="3405597175" sldId="262"/>
        </pc:sldMkLst>
        <pc:spChg chg="mod">
          <ac:chgData name="Sanish Rai" userId="c52164ab-c8bc-47a2-80b5-c2d644918b55" providerId="ADAL" clId="{5F6297ED-ABAA-481F-9F8E-ECD948B9E366}" dt="2020-06-09T02:06:08.622" v="1426" actId="20577"/>
          <ac:spMkLst>
            <pc:docMk/>
            <pc:sldMk cId="3405597175" sldId="262"/>
            <ac:spMk id="2" creationId="{2E62BAE7-6D19-4A34-AB51-79CDB9714575}"/>
          </ac:spMkLst>
        </pc:spChg>
        <pc:spChg chg="mod">
          <ac:chgData name="Sanish Rai" userId="c52164ab-c8bc-47a2-80b5-c2d644918b55" providerId="ADAL" clId="{5F6297ED-ABAA-481F-9F8E-ECD948B9E366}" dt="2020-06-09T02:11:34.935" v="2285" actId="20577"/>
          <ac:spMkLst>
            <pc:docMk/>
            <pc:sldMk cId="3405597175" sldId="262"/>
            <ac:spMk id="3" creationId="{D45EAFA6-F1B2-4EEE-B6B3-0004B3D7713A}"/>
          </ac:spMkLst>
        </pc:spChg>
      </pc:sldChg>
      <pc:sldChg chg="modSp add">
        <pc:chgData name="Sanish Rai" userId="c52164ab-c8bc-47a2-80b5-c2d644918b55" providerId="ADAL" clId="{5F6297ED-ABAA-481F-9F8E-ECD948B9E366}" dt="2020-06-09T02:17:34.862" v="2627" actId="20577"/>
        <pc:sldMkLst>
          <pc:docMk/>
          <pc:sldMk cId="2566298979" sldId="263"/>
        </pc:sldMkLst>
        <pc:spChg chg="mod">
          <ac:chgData name="Sanish Rai" userId="c52164ab-c8bc-47a2-80b5-c2d644918b55" providerId="ADAL" clId="{5F6297ED-ABAA-481F-9F8E-ECD948B9E366}" dt="2020-06-09T02:12:06.302" v="2310" actId="20577"/>
          <ac:spMkLst>
            <pc:docMk/>
            <pc:sldMk cId="2566298979" sldId="263"/>
            <ac:spMk id="2" creationId="{770907FC-038D-4776-92FC-4E75B6BB7A7A}"/>
          </ac:spMkLst>
        </pc:spChg>
        <pc:spChg chg="mod">
          <ac:chgData name="Sanish Rai" userId="c52164ab-c8bc-47a2-80b5-c2d644918b55" providerId="ADAL" clId="{5F6297ED-ABAA-481F-9F8E-ECD948B9E366}" dt="2020-06-09T02:17:34.862" v="2627" actId="20577"/>
          <ac:spMkLst>
            <pc:docMk/>
            <pc:sldMk cId="2566298979" sldId="263"/>
            <ac:spMk id="3" creationId="{3B14FF5F-F8AC-48CB-B118-C99B43D76CB3}"/>
          </ac:spMkLst>
        </pc:spChg>
      </pc:sldChg>
      <pc:sldChg chg="add del">
        <pc:chgData name="Sanish Rai" userId="c52164ab-c8bc-47a2-80b5-c2d644918b55" providerId="ADAL" clId="{5F6297ED-ABAA-481F-9F8E-ECD948B9E366}" dt="2020-06-09T02:17:54.674" v="2628" actId="2696"/>
        <pc:sldMkLst>
          <pc:docMk/>
          <pc:sldMk cId="637262965" sldId="264"/>
        </pc:sldMkLst>
      </pc:sldChg>
      <pc:sldChg chg="addSp delSp modSp add">
        <pc:chgData name="Sanish Rai" userId="c52164ab-c8bc-47a2-80b5-c2d644918b55" providerId="ADAL" clId="{5F6297ED-ABAA-481F-9F8E-ECD948B9E366}" dt="2020-06-09T02:24:04.121" v="2892" actId="1076"/>
        <pc:sldMkLst>
          <pc:docMk/>
          <pc:sldMk cId="3470045526" sldId="264"/>
        </pc:sldMkLst>
        <pc:spChg chg="mod">
          <ac:chgData name="Sanish Rai" userId="c52164ab-c8bc-47a2-80b5-c2d644918b55" providerId="ADAL" clId="{5F6297ED-ABAA-481F-9F8E-ECD948B9E366}" dt="2020-06-09T02:18:05.206" v="2640" actId="20577"/>
          <ac:spMkLst>
            <pc:docMk/>
            <pc:sldMk cId="3470045526" sldId="264"/>
            <ac:spMk id="2" creationId="{D0C7DF2E-C79C-4A6E-9834-CD0FFA69AB0E}"/>
          </ac:spMkLst>
        </pc:spChg>
        <pc:spChg chg="mod">
          <ac:chgData name="Sanish Rai" userId="c52164ab-c8bc-47a2-80b5-c2d644918b55" providerId="ADAL" clId="{5F6297ED-ABAA-481F-9F8E-ECD948B9E366}" dt="2020-06-09T02:20:30.935" v="2682" actId="1076"/>
          <ac:spMkLst>
            <pc:docMk/>
            <pc:sldMk cId="3470045526" sldId="264"/>
            <ac:spMk id="3" creationId="{72BEDCB5-D7B4-4AD0-9E56-D2C0A42986C4}"/>
          </ac:spMkLst>
        </pc:spChg>
        <pc:spChg chg="mod">
          <ac:chgData name="Sanish Rai" userId="c52164ab-c8bc-47a2-80b5-c2d644918b55" providerId="ADAL" clId="{5F6297ED-ABAA-481F-9F8E-ECD948B9E366}" dt="2020-06-09T02:19:02.515" v="2654" actId="1076"/>
          <ac:spMkLst>
            <pc:docMk/>
            <pc:sldMk cId="3470045526" sldId="264"/>
            <ac:spMk id="6" creationId="{86D069EA-1DB8-409D-9552-58855E93DBBB}"/>
          </ac:spMkLst>
        </pc:spChg>
        <pc:spChg chg="mod">
          <ac:chgData name="Sanish Rai" userId="c52164ab-c8bc-47a2-80b5-c2d644918b55" providerId="ADAL" clId="{5F6297ED-ABAA-481F-9F8E-ECD948B9E366}" dt="2020-06-09T02:18:41.816" v="2647" actId="1076"/>
          <ac:spMkLst>
            <pc:docMk/>
            <pc:sldMk cId="3470045526" sldId="264"/>
            <ac:spMk id="13" creationId="{F770C9D7-B7AE-4CE9-B7F0-A6BE6C46BE47}"/>
          </ac:spMkLst>
        </pc:spChg>
        <pc:spChg chg="mod">
          <ac:chgData name="Sanish Rai" userId="c52164ab-c8bc-47a2-80b5-c2d644918b55" providerId="ADAL" clId="{5F6297ED-ABAA-481F-9F8E-ECD948B9E366}" dt="2020-06-09T02:19:00.330" v="2653" actId="1076"/>
          <ac:spMkLst>
            <pc:docMk/>
            <pc:sldMk cId="3470045526" sldId="264"/>
            <ac:spMk id="29" creationId="{38703AA1-CAFC-4491-AE18-ED3532F2F018}"/>
          </ac:spMkLst>
        </pc:spChg>
        <pc:spChg chg="mod">
          <ac:chgData name="Sanish Rai" userId="c52164ab-c8bc-47a2-80b5-c2d644918b55" providerId="ADAL" clId="{5F6297ED-ABAA-481F-9F8E-ECD948B9E366}" dt="2020-06-09T02:19:47.079" v="2665" actId="1076"/>
          <ac:spMkLst>
            <pc:docMk/>
            <pc:sldMk cId="3470045526" sldId="264"/>
            <ac:spMk id="36" creationId="{79C836E3-40E8-49DB-BEE3-77B63B5D10EB}"/>
          </ac:spMkLst>
        </pc:spChg>
        <pc:spChg chg="add mod">
          <ac:chgData name="Sanish Rai" userId="c52164ab-c8bc-47a2-80b5-c2d644918b55" providerId="ADAL" clId="{5F6297ED-ABAA-481F-9F8E-ECD948B9E366}" dt="2020-06-09T02:19:27.040" v="2660" actId="20577"/>
          <ac:spMkLst>
            <pc:docMk/>
            <pc:sldMk cId="3470045526" sldId="264"/>
            <ac:spMk id="43" creationId="{AF292549-0C60-4E31-8F87-F3F14BF69539}"/>
          </ac:spMkLst>
        </pc:spChg>
        <pc:spChg chg="add mod">
          <ac:chgData name="Sanish Rai" userId="c52164ab-c8bc-47a2-80b5-c2d644918b55" providerId="ADAL" clId="{5F6297ED-ABAA-481F-9F8E-ECD948B9E366}" dt="2020-06-09T02:19:24.310" v="2659" actId="1076"/>
          <ac:spMkLst>
            <pc:docMk/>
            <pc:sldMk cId="3470045526" sldId="264"/>
            <ac:spMk id="44" creationId="{BB75B45B-3F00-4048-857A-3BC1E06A321A}"/>
          </ac:spMkLst>
        </pc:spChg>
        <pc:spChg chg="mod">
          <ac:chgData name="Sanish Rai" userId="c52164ab-c8bc-47a2-80b5-c2d644918b55" providerId="ADAL" clId="{5F6297ED-ABAA-481F-9F8E-ECD948B9E366}" dt="2020-06-09T02:20:33.776" v="2684" actId="20577"/>
          <ac:spMkLst>
            <pc:docMk/>
            <pc:sldMk cId="3470045526" sldId="264"/>
            <ac:spMk id="46" creationId="{3F358C86-311D-4BD6-9B82-632CB11CA8C8}"/>
          </ac:spMkLst>
        </pc:spChg>
        <pc:spChg chg="add mod">
          <ac:chgData name="Sanish Rai" userId="c52164ab-c8bc-47a2-80b5-c2d644918b55" providerId="ADAL" clId="{5F6297ED-ABAA-481F-9F8E-ECD948B9E366}" dt="2020-06-09T02:19:29.041" v="2661" actId="20577"/>
          <ac:spMkLst>
            <pc:docMk/>
            <pc:sldMk cId="3470045526" sldId="264"/>
            <ac:spMk id="48" creationId="{C4A51E1C-B55B-468E-ACC4-394FB7281698}"/>
          </ac:spMkLst>
        </pc:spChg>
        <pc:spChg chg="add mod">
          <ac:chgData name="Sanish Rai" userId="c52164ab-c8bc-47a2-80b5-c2d644918b55" providerId="ADAL" clId="{5F6297ED-ABAA-481F-9F8E-ECD948B9E366}" dt="2020-06-09T02:20:11.025" v="2675" actId="1076"/>
          <ac:spMkLst>
            <pc:docMk/>
            <pc:sldMk cId="3470045526" sldId="264"/>
            <ac:spMk id="54" creationId="{DA479972-82DD-4E79-B85E-4163B9C48E44}"/>
          </ac:spMkLst>
        </pc:spChg>
        <pc:spChg chg="del mod">
          <ac:chgData name="Sanish Rai" userId="c52164ab-c8bc-47a2-80b5-c2d644918b55" providerId="ADAL" clId="{5F6297ED-ABAA-481F-9F8E-ECD948B9E366}" dt="2020-06-09T02:20:36.429" v="2685" actId="478"/>
          <ac:spMkLst>
            <pc:docMk/>
            <pc:sldMk cId="3470045526" sldId="264"/>
            <ac:spMk id="57" creationId="{AA769599-F307-4E22-8C3C-41DD63CECF6D}"/>
          </ac:spMkLst>
        </pc:spChg>
        <pc:spChg chg="add mod">
          <ac:chgData name="Sanish Rai" userId="c52164ab-c8bc-47a2-80b5-c2d644918b55" providerId="ADAL" clId="{5F6297ED-ABAA-481F-9F8E-ECD948B9E366}" dt="2020-06-09T02:20:19.701" v="2678" actId="1076"/>
          <ac:spMkLst>
            <pc:docMk/>
            <pc:sldMk cId="3470045526" sldId="264"/>
            <ac:spMk id="58" creationId="{BBB755EB-7507-46E8-9D2B-7E14927CBFEA}"/>
          </ac:spMkLst>
        </pc:spChg>
        <pc:spChg chg="add del mod">
          <ac:chgData name="Sanish Rai" userId="c52164ab-c8bc-47a2-80b5-c2d644918b55" providerId="ADAL" clId="{5F6297ED-ABAA-481F-9F8E-ECD948B9E366}" dt="2020-06-09T02:22:47.421" v="2789" actId="478"/>
          <ac:spMkLst>
            <pc:docMk/>
            <pc:sldMk cId="3470045526" sldId="264"/>
            <ac:spMk id="69" creationId="{43D6246A-E215-4DDA-AA74-9662F10BDEA2}"/>
          </ac:spMkLst>
        </pc:spChg>
        <pc:spChg chg="add mod">
          <ac:chgData name="Sanish Rai" userId="c52164ab-c8bc-47a2-80b5-c2d644918b55" providerId="ADAL" clId="{5F6297ED-ABAA-481F-9F8E-ECD948B9E366}" dt="2020-06-09T02:23:54.926" v="2890" actId="1076"/>
          <ac:spMkLst>
            <pc:docMk/>
            <pc:sldMk cId="3470045526" sldId="264"/>
            <ac:spMk id="71" creationId="{B155D08E-4274-4069-A5E1-6237B60F302B}"/>
          </ac:spMkLst>
        </pc:spChg>
        <pc:spChg chg="add mod">
          <ac:chgData name="Sanish Rai" userId="c52164ab-c8bc-47a2-80b5-c2d644918b55" providerId="ADAL" clId="{5F6297ED-ABAA-481F-9F8E-ECD948B9E366}" dt="2020-06-09T02:24:04.121" v="2892" actId="1076"/>
          <ac:spMkLst>
            <pc:docMk/>
            <pc:sldMk cId="3470045526" sldId="264"/>
            <ac:spMk id="72" creationId="{B75A8F91-3A80-4BDF-8C64-955A4C5C57FE}"/>
          </ac:spMkLst>
        </pc:spChg>
        <pc:cxnChg chg="mod">
          <ac:chgData name="Sanish Rai" userId="c52164ab-c8bc-47a2-80b5-c2d644918b55" providerId="ADAL" clId="{5F6297ED-ABAA-481F-9F8E-ECD948B9E366}" dt="2020-06-09T02:19:02.515" v="2654" actId="1076"/>
          <ac:cxnSpMkLst>
            <pc:docMk/>
            <pc:sldMk cId="3470045526" sldId="264"/>
            <ac:cxnSpMk id="8" creationId="{0B20CA98-CB0C-486C-97F3-BA876BD3CD18}"/>
          </ac:cxnSpMkLst>
        </pc:cxnChg>
        <pc:cxnChg chg="mod">
          <ac:chgData name="Sanish Rai" userId="c52164ab-c8bc-47a2-80b5-c2d644918b55" providerId="ADAL" clId="{5F6297ED-ABAA-481F-9F8E-ECD948B9E366}" dt="2020-06-09T02:19:02.515" v="2654" actId="1076"/>
          <ac:cxnSpMkLst>
            <pc:docMk/>
            <pc:sldMk cId="3470045526" sldId="264"/>
            <ac:cxnSpMk id="10" creationId="{FB3A530E-AD31-4F74-BA5E-0E264FC8776D}"/>
          </ac:cxnSpMkLst>
        </pc:cxnChg>
        <pc:cxnChg chg="mod">
          <ac:chgData name="Sanish Rai" userId="c52164ab-c8bc-47a2-80b5-c2d644918b55" providerId="ADAL" clId="{5F6297ED-ABAA-481F-9F8E-ECD948B9E366}" dt="2020-06-09T02:18:47.380" v="2649" actId="14100"/>
          <ac:cxnSpMkLst>
            <pc:docMk/>
            <pc:sldMk cId="3470045526" sldId="264"/>
            <ac:cxnSpMk id="14" creationId="{536FB7FD-B88A-4A3A-B187-2F5494748E65}"/>
          </ac:cxnSpMkLst>
        </pc:cxnChg>
        <pc:cxnChg chg="mod">
          <ac:chgData name="Sanish Rai" userId="c52164ab-c8bc-47a2-80b5-c2d644918b55" providerId="ADAL" clId="{5F6297ED-ABAA-481F-9F8E-ECD948B9E366}" dt="2020-06-09T02:18:44.790" v="2648" actId="14100"/>
          <ac:cxnSpMkLst>
            <pc:docMk/>
            <pc:sldMk cId="3470045526" sldId="264"/>
            <ac:cxnSpMk id="15" creationId="{B1534CA2-E7C8-4AEE-8FD3-30B1E26AECA2}"/>
          </ac:cxnSpMkLst>
        </pc:cxnChg>
        <pc:cxnChg chg="mod">
          <ac:chgData name="Sanish Rai" userId="c52164ab-c8bc-47a2-80b5-c2d644918b55" providerId="ADAL" clId="{5F6297ED-ABAA-481F-9F8E-ECD948B9E366}" dt="2020-06-09T02:19:52.541" v="2668" actId="14100"/>
          <ac:cxnSpMkLst>
            <pc:docMk/>
            <pc:sldMk cId="3470045526" sldId="264"/>
            <ac:cxnSpMk id="30" creationId="{B1B461F6-71DB-4EEB-B58D-A9DC4E8342C5}"/>
          </ac:cxnSpMkLst>
        </pc:cxnChg>
        <pc:cxnChg chg="del mod">
          <ac:chgData name="Sanish Rai" userId="c52164ab-c8bc-47a2-80b5-c2d644918b55" providerId="ADAL" clId="{5F6297ED-ABAA-481F-9F8E-ECD948B9E366}" dt="2020-06-09T02:18:54.102" v="2651" actId="478"/>
          <ac:cxnSpMkLst>
            <pc:docMk/>
            <pc:sldMk cId="3470045526" sldId="264"/>
            <ac:cxnSpMk id="32" creationId="{A4E7E42A-8637-4C2A-A926-0DE33E992ECA}"/>
          </ac:cxnSpMkLst>
        </pc:cxnChg>
        <pc:cxnChg chg="mod">
          <ac:chgData name="Sanish Rai" userId="c52164ab-c8bc-47a2-80b5-c2d644918b55" providerId="ADAL" clId="{5F6297ED-ABAA-481F-9F8E-ECD948B9E366}" dt="2020-06-09T02:19:47.079" v="2665" actId="1076"/>
          <ac:cxnSpMkLst>
            <pc:docMk/>
            <pc:sldMk cId="3470045526" sldId="264"/>
            <ac:cxnSpMk id="37" creationId="{602DB4E6-BC6B-4EB4-8A08-5A9636AF87DA}"/>
          </ac:cxnSpMkLst>
        </pc:cxnChg>
        <pc:cxnChg chg="mod">
          <ac:chgData name="Sanish Rai" userId="c52164ab-c8bc-47a2-80b5-c2d644918b55" providerId="ADAL" clId="{5F6297ED-ABAA-481F-9F8E-ECD948B9E366}" dt="2020-06-09T02:19:07.686" v="2656" actId="14100"/>
          <ac:cxnSpMkLst>
            <pc:docMk/>
            <pc:sldMk cId="3470045526" sldId="264"/>
            <ac:cxnSpMk id="40" creationId="{75A86867-4029-404C-8480-198664AE0ADB}"/>
          </ac:cxnSpMkLst>
        </pc:cxnChg>
        <pc:cxnChg chg="add mod">
          <ac:chgData name="Sanish Rai" userId="c52164ab-c8bc-47a2-80b5-c2d644918b55" providerId="ADAL" clId="{5F6297ED-ABAA-481F-9F8E-ECD948B9E366}" dt="2020-06-09T02:19:24.310" v="2659" actId="1076"/>
          <ac:cxnSpMkLst>
            <pc:docMk/>
            <pc:sldMk cId="3470045526" sldId="264"/>
            <ac:cxnSpMk id="45" creationId="{E479E003-3235-4C10-9A1C-D3686994809B}"/>
          </ac:cxnSpMkLst>
        </pc:cxnChg>
        <pc:cxnChg chg="mod">
          <ac:chgData name="Sanish Rai" userId="c52164ab-c8bc-47a2-80b5-c2d644918b55" providerId="ADAL" clId="{5F6297ED-ABAA-481F-9F8E-ECD948B9E366}" dt="2020-06-09T02:20:30.505" v="2681" actId="14100"/>
          <ac:cxnSpMkLst>
            <pc:docMk/>
            <pc:sldMk cId="3470045526" sldId="264"/>
            <ac:cxnSpMk id="47" creationId="{7D4C0DD6-5729-42E8-90C7-74A6D8847018}"/>
          </ac:cxnSpMkLst>
        </pc:cxnChg>
        <pc:cxnChg chg="add mod">
          <ac:chgData name="Sanish Rai" userId="c52164ab-c8bc-47a2-80b5-c2d644918b55" providerId="ADAL" clId="{5F6297ED-ABAA-481F-9F8E-ECD948B9E366}" dt="2020-06-09T02:19:24.310" v="2659" actId="1076"/>
          <ac:cxnSpMkLst>
            <pc:docMk/>
            <pc:sldMk cId="3470045526" sldId="264"/>
            <ac:cxnSpMk id="49" creationId="{7CF6A2EA-F249-4E66-B785-8017F694640A}"/>
          </ac:cxnSpMkLst>
        </pc:cxnChg>
        <pc:cxnChg chg="add mod">
          <ac:chgData name="Sanish Rai" userId="c52164ab-c8bc-47a2-80b5-c2d644918b55" providerId="ADAL" clId="{5F6297ED-ABAA-481F-9F8E-ECD948B9E366}" dt="2020-06-09T02:20:11.025" v="2675" actId="1076"/>
          <ac:cxnSpMkLst>
            <pc:docMk/>
            <pc:sldMk cId="3470045526" sldId="264"/>
            <ac:cxnSpMk id="53" creationId="{026D7543-E8D1-4C46-87F7-737C2C2A705C}"/>
          </ac:cxnSpMkLst>
        </pc:cxnChg>
        <pc:cxnChg chg="add mod">
          <ac:chgData name="Sanish Rai" userId="c52164ab-c8bc-47a2-80b5-c2d644918b55" providerId="ADAL" clId="{5F6297ED-ABAA-481F-9F8E-ECD948B9E366}" dt="2020-06-09T02:20:11.025" v="2675" actId="1076"/>
          <ac:cxnSpMkLst>
            <pc:docMk/>
            <pc:sldMk cId="3470045526" sldId="264"/>
            <ac:cxnSpMk id="55" creationId="{46F9E352-6B2C-4DDA-A738-7D95E46C5A4C}"/>
          </ac:cxnSpMkLst>
        </pc:cxnChg>
        <pc:cxnChg chg="add mod">
          <ac:chgData name="Sanish Rai" userId="c52164ab-c8bc-47a2-80b5-c2d644918b55" providerId="ADAL" clId="{5F6297ED-ABAA-481F-9F8E-ECD948B9E366}" dt="2020-06-09T02:20:19.701" v="2678" actId="1076"/>
          <ac:cxnSpMkLst>
            <pc:docMk/>
            <pc:sldMk cId="3470045526" sldId="264"/>
            <ac:cxnSpMk id="56" creationId="{900DC455-A563-4D90-A113-DD93DBAE6B6C}"/>
          </ac:cxnSpMkLst>
        </pc:cxnChg>
        <pc:cxnChg chg="add mod">
          <ac:chgData name="Sanish Rai" userId="c52164ab-c8bc-47a2-80b5-c2d644918b55" providerId="ADAL" clId="{5F6297ED-ABAA-481F-9F8E-ECD948B9E366}" dt="2020-06-09T02:20:19.701" v="2678" actId="1076"/>
          <ac:cxnSpMkLst>
            <pc:docMk/>
            <pc:sldMk cId="3470045526" sldId="264"/>
            <ac:cxnSpMk id="59" creationId="{54309F16-9A09-4181-AC10-A9FF1E1F6F84}"/>
          </ac:cxnSpMkLst>
        </pc:cxnChg>
        <pc:cxnChg chg="del mod">
          <ac:chgData name="Sanish Rai" userId="c52164ab-c8bc-47a2-80b5-c2d644918b55" providerId="ADAL" clId="{5F6297ED-ABAA-481F-9F8E-ECD948B9E366}" dt="2020-06-09T02:19:38.317" v="2663" actId="478"/>
          <ac:cxnSpMkLst>
            <pc:docMk/>
            <pc:sldMk cId="3470045526" sldId="264"/>
            <ac:cxnSpMk id="60" creationId="{A7EE97F5-FC3F-435E-AA65-3A4C52161EA2}"/>
          </ac:cxnSpMkLst>
        </pc:cxnChg>
        <pc:cxnChg chg="mod">
          <ac:chgData name="Sanish Rai" userId="c52164ab-c8bc-47a2-80b5-c2d644918b55" providerId="ADAL" clId="{5F6297ED-ABAA-481F-9F8E-ECD948B9E366}" dt="2020-06-09T02:19:10.949" v="2657" actId="14100"/>
          <ac:cxnSpMkLst>
            <pc:docMk/>
            <pc:sldMk cId="3470045526" sldId="264"/>
            <ac:cxnSpMk id="70" creationId="{14A3DC0F-6FA1-42C2-BF16-E23A44C72714}"/>
          </ac:cxnSpMkLst>
        </pc:cxnChg>
      </pc:sldChg>
      <pc:sldChg chg="addSp delSp modSp add">
        <pc:chgData name="Sanish Rai" userId="c52164ab-c8bc-47a2-80b5-c2d644918b55" providerId="ADAL" clId="{5F6297ED-ABAA-481F-9F8E-ECD948B9E366}" dt="2020-06-09T02:31:40.861" v="3098" actId="20577"/>
        <pc:sldMkLst>
          <pc:docMk/>
          <pc:sldMk cId="2434063447" sldId="265"/>
        </pc:sldMkLst>
        <pc:spChg chg="mod">
          <ac:chgData name="Sanish Rai" userId="c52164ab-c8bc-47a2-80b5-c2d644918b55" providerId="ADAL" clId="{5F6297ED-ABAA-481F-9F8E-ECD948B9E366}" dt="2020-06-09T02:24:40.955" v="2975" actId="20577"/>
          <ac:spMkLst>
            <pc:docMk/>
            <pc:sldMk cId="2434063447" sldId="265"/>
            <ac:spMk id="3" creationId="{72BEDCB5-D7B4-4AD0-9E56-D2C0A42986C4}"/>
          </ac:spMkLst>
        </pc:spChg>
        <pc:spChg chg="mod">
          <ac:chgData name="Sanish Rai" userId="c52164ab-c8bc-47a2-80b5-c2d644918b55" providerId="ADAL" clId="{5F6297ED-ABAA-481F-9F8E-ECD948B9E366}" dt="2020-06-09T02:27:25.581" v="3008" actId="1076"/>
          <ac:spMkLst>
            <pc:docMk/>
            <pc:sldMk cId="2434063447" sldId="265"/>
            <ac:spMk id="6" creationId="{86D069EA-1DB8-409D-9552-58855E93DBBB}"/>
          </ac:spMkLst>
        </pc:spChg>
        <pc:spChg chg="mod">
          <ac:chgData name="Sanish Rai" userId="c52164ab-c8bc-47a2-80b5-c2d644918b55" providerId="ADAL" clId="{5F6297ED-ABAA-481F-9F8E-ECD948B9E366}" dt="2020-06-09T02:27:32.026" v="3010" actId="1076"/>
          <ac:spMkLst>
            <pc:docMk/>
            <pc:sldMk cId="2434063447" sldId="265"/>
            <ac:spMk id="13" creationId="{F770C9D7-B7AE-4CE9-B7F0-A6BE6C46BE47}"/>
          </ac:spMkLst>
        </pc:spChg>
        <pc:spChg chg="mod">
          <ac:chgData name="Sanish Rai" userId="c52164ab-c8bc-47a2-80b5-c2d644918b55" providerId="ADAL" clId="{5F6297ED-ABAA-481F-9F8E-ECD948B9E366}" dt="2020-06-09T02:27:37.905" v="3012" actId="1076"/>
          <ac:spMkLst>
            <pc:docMk/>
            <pc:sldMk cId="2434063447" sldId="265"/>
            <ac:spMk id="29" creationId="{38703AA1-CAFC-4491-AE18-ED3532F2F018}"/>
          </ac:spMkLst>
        </pc:spChg>
        <pc:spChg chg="mod">
          <ac:chgData name="Sanish Rai" userId="c52164ab-c8bc-47a2-80b5-c2d644918b55" providerId="ADAL" clId="{5F6297ED-ABAA-481F-9F8E-ECD948B9E366}" dt="2020-06-09T02:27:50.466" v="3015" actId="1076"/>
          <ac:spMkLst>
            <pc:docMk/>
            <pc:sldMk cId="2434063447" sldId="265"/>
            <ac:spMk id="36" creationId="{79C836E3-40E8-49DB-BEE3-77B63B5D10EB}"/>
          </ac:spMkLst>
        </pc:spChg>
        <pc:spChg chg="mod">
          <ac:chgData name="Sanish Rai" userId="c52164ab-c8bc-47a2-80b5-c2d644918b55" providerId="ADAL" clId="{5F6297ED-ABAA-481F-9F8E-ECD948B9E366}" dt="2020-06-09T02:27:43.945" v="3013" actId="1076"/>
          <ac:spMkLst>
            <pc:docMk/>
            <pc:sldMk cId="2434063447" sldId="265"/>
            <ac:spMk id="44" creationId="{BB75B45B-3F00-4048-857A-3BC1E06A321A}"/>
          </ac:spMkLst>
        </pc:spChg>
        <pc:spChg chg="mod">
          <ac:chgData name="Sanish Rai" userId="c52164ab-c8bc-47a2-80b5-c2d644918b55" providerId="ADAL" clId="{5F6297ED-ABAA-481F-9F8E-ECD948B9E366}" dt="2020-06-09T02:29:02.662" v="3032" actId="1076"/>
          <ac:spMkLst>
            <pc:docMk/>
            <pc:sldMk cId="2434063447" sldId="265"/>
            <ac:spMk id="46" creationId="{3F358C86-311D-4BD6-9B82-632CB11CA8C8}"/>
          </ac:spMkLst>
        </pc:spChg>
        <pc:spChg chg="del">
          <ac:chgData name="Sanish Rai" userId="c52164ab-c8bc-47a2-80b5-c2d644918b55" providerId="ADAL" clId="{5F6297ED-ABAA-481F-9F8E-ECD948B9E366}" dt="2020-06-09T02:29:06.349" v="3033" actId="478"/>
          <ac:spMkLst>
            <pc:docMk/>
            <pc:sldMk cId="2434063447" sldId="265"/>
            <ac:spMk id="54" creationId="{DA479972-82DD-4E79-B85E-4163B9C48E44}"/>
          </ac:spMkLst>
        </pc:spChg>
        <pc:spChg chg="mod">
          <ac:chgData name="Sanish Rai" userId="c52164ab-c8bc-47a2-80b5-c2d644918b55" providerId="ADAL" clId="{5F6297ED-ABAA-481F-9F8E-ECD948B9E366}" dt="2020-06-09T02:28:52.279" v="3029" actId="1076"/>
          <ac:spMkLst>
            <pc:docMk/>
            <pc:sldMk cId="2434063447" sldId="265"/>
            <ac:spMk id="58" creationId="{BBB755EB-7507-46E8-9D2B-7E14927CBFEA}"/>
          </ac:spMkLst>
        </pc:spChg>
        <pc:spChg chg="del mod">
          <ac:chgData name="Sanish Rai" userId="c52164ab-c8bc-47a2-80b5-c2d644918b55" providerId="ADAL" clId="{5F6297ED-ABAA-481F-9F8E-ECD948B9E366}" dt="2020-06-09T02:24:53.357" v="2977" actId="478"/>
          <ac:spMkLst>
            <pc:docMk/>
            <pc:sldMk cId="2434063447" sldId="265"/>
            <ac:spMk id="71" creationId="{B155D08E-4274-4069-A5E1-6237B60F302B}"/>
          </ac:spMkLst>
        </pc:spChg>
        <pc:spChg chg="mod">
          <ac:chgData name="Sanish Rai" userId="c52164ab-c8bc-47a2-80b5-c2d644918b55" providerId="ADAL" clId="{5F6297ED-ABAA-481F-9F8E-ECD948B9E366}" dt="2020-06-09T02:31:40.861" v="3098" actId="20577"/>
          <ac:spMkLst>
            <pc:docMk/>
            <pc:sldMk cId="2434063447" sldId="265"/>
            <ac:spMk id="72" creationId="{B75A8F91-3A80-4BDF-8C64-955A4C5C57FE}"/>
          </ac:spMkLst>
        </pc:spChg>
        <pc:spChg chg="add mod">
          <ac:chgData name="Sanish Rai" userId="c52164ab-c8bc-47a2-80b5-c2d644918b55" providerId="ADAL" clId="{5F6297ED-ABAA-481F-9F8E-ECD948B9E366}" dt="2020-06-09T02:28:15.052" v="3020" actId="1076"/>
          <ac:spMkLst>
            <pc:docMk/>
            <pc:sldMk cId="2434063447" sldId="265"/>
            <ac:spMk id="92" creationId="{9D3981DB-1D7E-4327-829E-44950A6FE740}"/>
          </ac:spMkLst>
        </pc:spChg>
        <pc:cxnChg chg="mod">
          <ac:chgData name="Sanish Rai" userId="c52164ab-c8bc-47a2-80b5-c2d644918b55" providerId="ADAL" clId="{5F6297ED-ABAA-481F-9F8E-ECD948B9E366}" dt="2020-06-09T02:27:25.581" v="3008" actId="1076"/>
          <ac:cxnSpMkLst>
            <pc:docMk/>
            <pc:sldMk cId="2434063447" sldId="265"/>
            <ac:cxnSpMk id="8" creationId="{0B20CA98-CB0C-486C-97F3-BA876BD3CD18}"/>
          </ac:cxnSpMkLst>
        </pc:cxnChg>
        <pc:cxnChg chg="mod">
          <ac:chgData name="Sanish Rai" userId="c52164ab-c8bc-47a2-80b5-c2d644918b55" providerId="ADAL" clId="{5F6297ED-ABAA-481F-9F8E-ECD948B9E366}" dt="2020-06-09T02:27:32.026" v="3010" actId="1076"/>
          <ac:cxnSpMkLst>
            <pc:docMk/>
            <pc:sldMk cId="2434063447" sldId="265"/>
            <ac:cxnSpMk id="10" creationId="{FB3A530E-AD31-4F74-BA5E-0E264FC8776D}"/>
          </ac:cxnSpMkLst>
        </pc:cxnChg>
        <pc:cxnChg chg="mod">
          <ac:chgData name="Sanish Rai" userId="c52164ab-c8bc-47a2-80b5-c2d644918b55" providerId="ADAL" clId="{5F6297ED-ABAA-481F-9F8E-ECD948B9E366}" dt="2020-06-09T02:27:43.945" v="3013" actId="1076"/>
          <ac:cxnSpMkLst>
            <pc:docMk/>
            <pc:sldMk cId="2434063447" sldId="265"/>
            <ac:cxnSpMk id="14" creationId="{536FB7FD-B88A-4A3A-B187-2F5494748E65}"/>
          </ac:cxnSpMkLst>
        </pc:cxnChg>
        <pc:cxnChg chg="mod">
          <ac:chgData name="Sanish Rai" userId="c52164ab-c8bc-47a2-80b5-c2d644918b55" providerId="ADAL" clId="{5F6297ED-ABAA-481F-9F8E-ECD948B9E366}" dt="2020-06-09T02:27:25.581" v="3008" actId="1076"/>
          <ac:cxnSpMkLst>
            <pc:docMk/>
            <pc:sldMk cId="2434063447" sldId="265"/>
            <ac:cxnSpMk id="15" creationId="{B1534CA2-E7C8-4AEE-8FD3-30B1E26AECA2}"/>
          </ac:cxnSpMkLst>
        </pc:cxnChg>
        <pc:cxnChg chg="mod">
          <ac:chgData name="Sanish Rai" userId="c52164ab-c8bc-47a2-80b5-c2d644918b55" providerId="ADAL" clId="{5F6297ED-ABAA-481F-9F8E-ECD948B9E366}" dt="2020-06-09T02:28:20.930" v="3022" actId="14100"/>
          <ac:cxnSpMkLst>
            <pc:docMk/>
            <pc:sldMk cId="2434063447" sldId="265"/>
            <ac:cxnSpMk id="30" creationId="{B1B461F6-71DB-4EEB-B58D-A9DC4E8342C5}"/>
          </ac:cxnSpMkLst>
        </pc:cxnChg>
        <pc:cxnChg chg="mod">
          <ac:chgData name="Sanish Rai" userId="c52164ab-c8bc-47a2-80b5-c2d644918b55" providerId="ADAL" clId="{5F6297ED-ABAA-481F-9F8E-ECD948B9E366}" dt="2020-06-09T02:27:50.466" v="3015" actId="1076"/>
          <ac:cxnSpMkLst>
            <pc:docMk/>
            <pc:sldMk cId="2434063447" sldId="265"/>
            <ac:cxnSpMk id="37" creationId="{602DB4E6-BC6B-4EB4-8A08-5A9636AF87DA}"/>
          </ac:cxnSpMkLst>
        </pc:cxnChg>
        <pc:cxnChg chg="mod">
          <ac:chgData name="Sanish Rai" userId="c52164ab-c8bc-47a2-80b5-c2d644918b55" providerId="ADAL" clId="{5F6297ED-ABAA-481F-9F8E-ECD948B9E366}" dt="2020-06-09T02:27:37.905" v="3012" actId="1076"/>
          <ac:cxnSpMkLst>
            <pc:docMk/>
            <pc:sldMk cId="2434063447" sldId="265"/>
            <ac:cxnSpMk id="40" creationId="{75A86867-4029-404C-8480-198664AE0ADB}"/>
          </ac:cxnSpMkLst>
        </pc:cxnChg>
        <pc:cxnChg chg="mod">
          <ac:chgData name="Sanish Rai" userId="c52164ab-c8bc-47a2-80b5-c2d644918b55" providerId="ADAL" clId="{5F6297ED-ABAA-481F-9F8E-ECD948B9E366}" dt="2020-06-09T02:27:37.905" v="3012" actId="1076"/>
          <ac:cxnSpMkLst>
            <pc:docMk/>
            <pc:sldMk cId="2434063447" sldId="265"/>
            <ac:cxnSpMk id="45" creationId="{E479E003-3235-4C10-9A1C-D3686994809B}"/>
          </ac:cxnSpMkLst>
        </pc:cxnChg>
        <pc:cxnChg chg="mod">
          <ac:chgData name="Sanish Rai" userId="c52164ab-c8bc-47a2-80b5-c2d644918b55" providerId="ADAL" clId="{5F6297ED-ABAA-481F-9F8E-ECD948B9E366}" dt="2020-06-09T02:29:02.662" v="3032" actId="1076"/>
          <ac:cxnSpMkLst>
            <pc:docMk/>
            <pc:sldMk cId="2434063447" sldId="265"/>
            <ac:cxnSpMk id="47" creationId="{7D4C0DD6-5729-42E8-90C7-74A6D8847018}"/>
          </ac:cxnSpMkLst>
        </pc:cxnChg>
        <pc:cxnChg chg="mod">
          <ac:chgData name="Sanish Rai" userId="c52164ab-c8bc-47a2-80b5-c2d644918b55" providerId="ADAL" clId="{5F6297ED-ABAA-481F-9F8E-ECD948B9E366}" dt="2020-06-09T02:27:43.945" v="3013" actId="1076"/>
          <ac:cxnSpMkLst>
            <pc:docMk/>
            <pc:sldMk cId="2434063447" sldId="265"/>
            <ac:cxnSpMk id="49" creationId="{7CF6A2EA-F249-4E66-B785-8017F694640A}"/>
          </ac:cxnSpMkLst>
        </pc:cxnChg>
        <pc:cxnChg chg="del mod">
          <ac:chgData name="Sanish Rai" userId="c52164ab-c8bc-47a2-80b5-c2d644918b55" providerId="ADAL" clId="{5F6297ED-ABAA-481F-9F8E-ECD948B9E366}" dt="2020-06-09T02:29:06.349" v="3033" actId="478"/>
          <ac:cxnSpMkLst>
            <pc:docMk/>
            <pc:sldMk cId="2434063447" sldId="265"/>
            <ac:cxnSpMk id="53" creationId="{026D7543-E8D1-4C46-87F7-737C2C2A705C}"/>
          </ac:cxnSpMkLst>
        </pc:cxnChg>
        <pc:cxnChg chg="mod">
          <ac:chgData name="Sanish Rai" userId="c52164ab-c8bc-47a2-80b5-c2d644918b55" providerId="ADAL" clId="{5F6297ED-ABAA-481F-9F8E-ECD948B9E366}" dt="2020-06-09T02:28:58.601" v="3031" actId="14100"/>
          <ac:cxnSpMkLst>
            <pc:docMk/>
            <pc:sldMk cId="2434063447" sldId="265"/>
            <ac:cxnSpMk id="55" creationId="{46F9E352-6B2C-4DDA-A738-7D95E46C5A4C}"/>
          </ac:cxnSpMkLst>
        </pc:cxnChg>
        <pc:cxnChg chg="mod">
          <ac:chgData name="Sanish Rai" userId="c52164ab-c8bc-47a2-80b5-c2d644918b55" providerId="ADAL" clId="{5F6297ED-ABAA-481F-9F8E-ECD948B9E366}" dt="2020-06-09T02:28:28.361" v="3024" actId="14100"/>
          <ac:cxnSpMkLst>
            <pc:docMk/>
            <pc:sldMk cId="2434063447" sldId="265"/>
            <ac:cxnSpMk id="56" creationId="{900DC455-A563-4D90-A113-DD93DBAE6B6C}"/>
          </ac:cxnSpMkLst>
        </pc:cxnChg>
        <pc:cxnChg chg="mod">
          <ac:chgData name="Sanish Rai" userId="c52164ab-c8bc-47a2-80b5-c2d644918b55" providerId="ADAL" clId="{5F6297ED-ABAA-481F-9F8E-ECD948B9E366}" dt="2020-06-09T02:28:52.279" v="3029" actId="1076"/>
          <ac:cxnSpMkLst>
            <pc:docMk/>
            <pc:sldMk cId="2434063447" sldId="265"/>
            <ac:cxnSpMk id="59" creationId="{54309F16-9A09-4181-AC10-A9FF1E1F6F84}"/>
          </ac:cxnSpMkLst>
        </pc:cxnChg>
        <pc:cxnChg chg="mod">
          <ac:chgData name="Sanish Rai" userId="c52164ab-c8bc-47a2-80b5-c2d644918b55" providerId="ADAL" clId="{5F6297ED-ABAA-481F-9F8E-ECD948B9E366}" dt="2020-06-09T02:27:32.026" v="3010" actId="1076"/>
          <ac:cxnSpMkLst>
            <pc:docMk/>
            <pc:sldMk cId="2434063447" sldId="265"/>
            <ac:cxnSpMk id="70" creationId="{14A3DC0F-6FA1-42C2-BF16-E23A44C72714}"/>
          </ac:cxnSpMkLst>
        </pc:cxnChg>
        <pc:cxnChg chg="add mod">
          <ac:chgData name="Sanish Rai" userId="c52164ab-c8bc-47a2-80b5-c2d644918b55" providerId="ADAL" clId="{5F6297ED-ABAA-481F-9F8E-ECD948B9E366}" dt="2020-06-09T02:28:15.052" v="3020" actId="1076"/>
          <ac:cxnSpMkLst>
            <pc:docMk/>
            <pc:sldMk cId="2434063447" sldId="265"/>
            <ac:cxnSpMk id="93" creationId="{D353715F-CDE4-43DF-80E7-CF90C4AA1F9F}"/>
          </ac:cxnSpMkLst>
        </pc:cxnChg>
      </pc:sldChg>
      <pc:sldChg chg="modSp add">
        <pc:chgData name="Sanish Rai" userId="c52164ab-c8bc-47a2-80b5-c2d644918b55" providerId="ADAL" clId="{5F6297ED-ABAA-481F-9F8E-ECD948B9E366}" dt="2020-06-10T03:38:00.370" v="3557" actId="6549"/>
        <pc:sldMkLst>
          <pc:docMk/>
          <pc:sldMk cId="95030624" sldId="266"/>
        </pc:sldMkLst>
        <pc:spChg chg="mod">
          <ac:chgData name="Sanish Rai" userId="c52164ab-c8bc-47a2-80b5-c2d644918b55" providerId="ADAL" clId="{5F6297ED-ABAA-481F-9F8E-ECD948B9E366}" dt="2020-06-10T03:34:29.446" v="3185" actId="20577"/>
          <ac:spMkLst>
            <pc:docMk/>
            <pc:sldMk cId="95030624" sldId="266"/>
            <ac:spMk id="2" creationId="{38B98ED8-9CE5-4C87-93CA-2F7E4D11C7E1}"/>
          </ac:spMkLst>
        </pc:spChg>
        <pc:spChg chg="mod">
          <ac:chgData name="Sanish Rai" userId="c52164ab-c8bc-47a2-80b5-c2d644918b55" providerId="ADAL" clId="{5F6297ED-ABAA-481F-9F8E-ECD948B9E366}" dt="2020-06-10T03:38:00.370" v="3557" actId="6549"/>
          <ac:spMkLst>
            <pc:docMk/>
            <pc:sldMk cId="95030624" sldId="266"/>
            <ac:spMk id="3" creationId="{B26ED0D2-3FD9-435E-8AD9-90246F2BDEAA}"/>
          </ac:spMkLst>
        </pc:spChg>
      </pc:sldChg>
      <pc:sldChg chg="addSp delSp modSp add mod setBg">
        <pc:chgData name="Sanish Rai" userId="c52164ab-c8bc-47a2-80b5-c2d644918b55" providerId="ADAL" clId="{5F6297ED-ABAA-481F-9F8E-ECD948B9E366}" dt="2020-06-10T03:54:12.790" v="4679" actId="14100"/>
        <pc:sldMkLst>
          <pc:docMk/>
          <pc:sldMk cId="123968276" sldId="267"/>
        </pc:sldMkLst>
        <pc:spChg chg="mod">
          <ac:chgData name="Sanish Rai" userId="c52164ab-c8bc-47a2-80b5-c2d644918b55" providerId="ADAL" clId="{5F6297ED-ABAA-481F-9F8E-ECD948B9E366}" dt="2020-06-10T03:48:06.554" v="4037" actId="14100"/>
          <ac:spMkLst>
            <pc:docMk/>
            <pc:sldMk cId="123968276" sldId="267"/>
            <ac:spMk id="2" creationId="{A7ADD1DC-E1F1-4426-9262-BA1D92599702}"/>
          </ac:spMkLst>
        </pc:spChg>
        <pc:spChg chg="mod">
          <ac:chgData name="Sanish Rai" userId="c52164ab-c8bc-47a2-80b5-c2d644918b55" providerId="ADAL" clId="{5F6297ED-ABAA-481F-9F8E-ECD948B9E366}" dt="2020-06-10T03:54:12.790" v="4679" actId="14100"/>
          <ac:spMkLst>
            <pc:docMk/>
            <pc:sldMk cId="123968276" sldId="267"/>
            <ac:spMk id="3" creationId="{8B11E17B-9E4B-4E0C-AFC8-253B79B9795D}"/>
          </ac:spMkLst>
        </pc:spChg>
        <pc:spChg chg="add del">
          <ac:chgData name="Sanish Rai" userId="c52164ab-c8bc-47a2-80b5-c2d644918b55" providerId="ADAL" clId="{5F6297ED-ABAA-481F-9F8E-ECD948B9E366}" dt="2020-06-10T03:48:00.839" v="4034" actId="26606"/>
          <ac:spMkLst>
            <pc:docMk/>
            <pc:sldMk cId="123968276" sldId="267"/>
            <ac:spMk id="9" creationId="{F4C0B10B-D2C4-4A54-AFAD-3D27DF88BB37}"/>
          </ac:spMkLst>
        </pc:spChg>
        <pc:grpChg chg="add del">
          <ac:chgData name="Sanish Rai" userId="c52164ab-c8bc-47a2-80b5-c2d644918b55" providerId="ADAL" clId="{5F6297ED-ABAA-481F-9F8E-ECD948B9E366}" dt="2020-06-10T03:48:00.839" v="4034" actId="26606"/>
          <ac:grpSpMkLst>
            <pc:docMk/>
            <pc:sldMk cId="123968276" sldId="267"/>
            <ac:grpSpMk id="11" creationId="{B6BADB90-C74B-40D6-86DC-503F65FCE8DC}"/>
          </ac:grpSpMkLst>
        </pc:grpChg>
        <pc:picChg chg="add mod">
          <ac:chgData name="Sanish Rai" userId="c52164ab-c8bc-47a2-80b5-c2d644918b55" providerId="ADAL" clId="{5F6297ED-ABAA-481F-9F8E-ECD948B9E366}" dt="2020-06-10T03:50:25.285" v="4170" actId="1076"/>
          <ac:picMkLst>
            <pc:docMk/>
            <pc:sldMk cId="123968276" sldId="267"/>
            <ac:picMk id="4" creationId="{EC52339B-17E9-497F-A015-45EABCC549F1}"/>
          </ac:picMkLst>
        </pc:picChg>
      </pc:sldChg>
      <pc:sldChg chg="addSp delSp modSp add">
        <pc:chgData name="Sanish Rai" userId="c52164ab-c8bc-47a2-80b5-c2d644918b55" providerId="ADAL" clId="{5F6297ED-ABAA-481F-9F8E-ECD948B9E366}" dt="2020-06-10T13:42:39.462" v="6066" actId="20577"/>
        <pc:sldMkLst>
          <pc:docMk/>
          <pc:sldMk cId="623729263" sldId="268"/>
        </pc:sldMkLst>
        <pc:spChg chg="mod">
          <ac:chgData name="Sanish Rai" userId="c52164ab-c8bc-47a2-80b5-c2d644918b55" providerId="ADAL" clId="{5F6297ED-ABAA-481F-9F8E-ECD948B9E366}" dt="2020-06-10T03:54:35.665" v="4718" actId="20577"/>
          <ac:spMkLst>
            <pc:docMk/>
            <pc:sldMk cId="623729263" sldId="268"/>
            <ac:spMk id="2" creationId="{15F42359-57CD-4A79-B3DF-DEE29891D16E}"/>
          </ac:spMkLst>
        </pc:spChg>
        <pc:spChg chg="del">
          <ac:chgData name="Sanish Rai" userId="c52164ab-c8bc-47a2-80b5-c2d644918b55" providerId="ADAL" clId="{5F6297ED-ABAA-481F-9F8E-ECD948B9E366}" dt="2020-06-10T03:57:37.385" v="4720" actId="478"/>
          <ac:spMkLst>
            <pc:docMk/>
            <pc:sldMk cId="623729263" sldId="268"/>
            <ac:spMk id="3" creationId="{8FBB927A-2C19-4BAA-A81E-C8849A898140}"/>
          </ac:spMkLst>
        </pc:spChg>
        <pc:spChg chg="add del mod">
          <ac:chgData name="Sanish Rai" userId="c52164ab-c8bc-47a2-80b5-c2d644918b55" providerId="ADAL" clId="{5F6297ED-ABAA-481F-9F8E-ECD948B9E366}" dt="2020-06-10T13:39:56.365" v="5859" actId="478"/>
          <ac:spMkLst>
            <pc:docMk/>
            <pc:sldMk cId="623729263" sldId="268"/>
            <ac:spMk id="3" creationId="{916593EA-1B9B-40F0-A82C-55D7E09F3204}"/>
          </ac:spMkLst>
        </pc:spChg>
        <pc:spChg chg="add mod">
          <ac:chgData name="Sanish Rai" userId="c52164ab-c8bc-47a2-80b5-c2d644918b55" providerId="ADAL" clId="{5F6297ED-ABAA-481F-9F8E-ECD948B9E366}" dt="2020-06-10T13:42:18.941" v="6035" actId="20577"/>
          <ac:spMkLst>
            <pc:docMk/>
            <pc:sldMk cId="623729263" sldId="268"/>
            <ac:spMk id="4" creationId="{EA7DF001-EB01-4CBF-A791-6FB7A24651AA}"/>
          </ac:spMkLst>
        </pc:spChg>
        <pc:spChg chg="add mod">
          <ac:chgData name="Sanish Rai" userId="c52164ab-c8bc-47a2-80b5-c2d644918b55" providerId="ADAL" clId="{5F6297ED-ABAA-481F-9F8E-ECD948B9E366}" dt="2020-06-10T13:41:47.383" v="6006" actId="14100"/>
          <ac:spMkLst>
            <pc:docMk/>
            <pc:sldMk cId="623729263" sldId="268"/>
            <ac:spMk id="5" creationId="{080B16D4-89E6-4498-A594-76D40965118B}"/>
          </ac:spMkLst>
        </pc:spChg>
        <pc:spChg chg="add mod">
          <ac:chgData name="Sanish Rai" userId="c52164ab-c8bc-47a2-80b5-c2d644918b55" providerId="ADAL" clId="{5F6297ED-ABAA-481F-9F8E-ECD948B9E366}" dt="2020-06-10T13:42:22.042" v="6036" actId="1076"/>
          <ac:spMkLst>
            <pc:docMk/>
            <pc:sldMk cId="623729263" sldId="268"/>
            <ac:spMk id="6" creationId="{742979F6-3F9B-44A3-AB57-D26CB7525B08}"/>
          </ac:spMkLst>
        </pc:spChg>
        <pc:spChg chg="add mod">
          <ac:chgData name="Sanish Rai" userId="c52164ab-c8bc-47a2-80b5-c2d644918b55" providerId="ADAL" clId="{5F6297ED-ABAA-481F-9F8E-ECD948B9E366}" dt="2020-06-10T13:42:39.462" v="6066" actId="20577"/>
          <ac:spMkLst>
            <pc:docMk/>
            <pc:sldMk cId="623729263" sldId="268"/>
            <ac:spMk id="7" creationId="{6EF9FBB5-0FF3-45D5-A48F-ECE483E28FD2}"/>
          </ac:spMkLst>
        </pc:spChg>
      </pc:sldChg>
      <pc:sldChg chg="addSp delSp modSp add">
        <pc:chgData name="Sanish Rai" userId="c52164ab-c8bc-47a2-80b5-c2d644918b55" providerId="ADAL" clId="{5F6297ED-ABAA-481F-9F8E-ECD948B9E366}" dt="2020-06-10T14:07:03.024" v="7230" actId="14100"/>
        <pc:sldMkLst>
          <pc:docMk/>
          <pc:sldMk cId="3820930726" sldId="269"/>
        </pc:sldMkLst>
        <pc:spChg chg="mod">
          <ac:chgData name="Sanish Rai" userId="c52164ab-c8bc-47a2-80b5-c2d644918b55" providerId="ADAL" clId="{5F6297ED-ABAA-481F-9F8E-ECD948B9E366}" dt="2020-06-10T04:19:15.982" v="4774" actId="20577"/>
          <ac:spMkLst>
            <pc:docMk/>
            <pc:sldMk cId="3820930726" sldId="269"/>
            <ac:spMk id="2" creationId="{314D0DAB-D5E2-4DD6-BAFA-30EF4F03A98A}"/>
          </ac:spMkLst>
        </pc:spChg>
        <pc:spChg chg="del">
          <ac:chgData name="Sanish Rai" userId="c52164ab-c8bc-47a2-80b5-c2d644918b55" providerId="ADAL" clId="{5F6297ED-ABAA-481F-9F8E-ECD948B9E366}" dt="2020-06-10T13:43:08.788" v="6067" actId="478"/>
          <ac:spMkLst>
            <pc:docMk/>
            <pc:sldMk cId="3820930726" sldId="269"/>
            <ac:spMk id="3" creationId="{C4A3BE2D-FF07-4869-A6CE-5F3671668E29}"/>
          </ac:spMkLst>
        </pc:spChg>
        <pc:spChg chg="add mod">
          <ac:chgData name="Sanish Rai" userId="c52164ab-c8bc-47a2-80b5-c2d644918b55" providerId="ADAL" clId="{5F6297ED-ABAA-481F-9F8E-ECD948B9E366}" dt="2020-06-10T13:44:05.953" v="6116" actId="1076"/>
          <ac:spMkLst>
            <pc:docMk/>
            <pc:sldMk cId="3820930726" sldId="269"/>
            <ac:spMk id="4" creationId="{EFF3A8AA-72A0-4706-9EC5-4335C37CF2C4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5" creationId="{28C6DACA-CB59-412E-A14C-AF4CE61C0860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6" creationId="{F6A591DE-044D-4789-A6E0-8DE1CDA6E67D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7" creationId="{B51834B3-11C0-4EAA-B40E-997B02EFA15D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8" creationId="{E068385A-F36A-43A9-AB01-6545C9DC057B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9" creationId="{4D9B8486-F8CB-4396-A56A-D003E42F9F9A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10" creationId="{61FF3A07-2ED5-4722-B196-F9CE21B6C672}"/>
          </ac:spMkLst>
        </pc:spChg>
        <pc:spChg chg="add mod">
          <ac:chgData name="Sanish Rai" userId="c52164ab-c8bc-47a2-80b5-c2d644918b55" providerId="ADAL" clId="{5F6297ED-ABAA-481F-9F8E-ECD948B9E366}" dt="2020-06-10T14:06:59.269" v="7229" actId="1076"/>
          <ac:spMkLst>
            <pc:docMk/>
            <pc:sldMk cId="3820930726" sldId="269"/>
            <ac:spMk id="11" creationId="{064D5415-0532-463D-9400-95CF195F573A}"/>
          </ac:spMkLst>
        </pc:spChg>
        <pc:spChg chg="add mod">
          <ac:chgData name="Sanish Rai" userId="c52164ab-c8bc-47a2-80b5-c2d644918b55" providerId="ADAL" clId="{5F6297ED-ABAA-481F-9F8E-ECD948B9E366}" dt="2020-06-10T13:47:31.493" v="6356" actId="14100"/>
          <ac:spMkLst>
            <pc:docMk/>
            <pc:sldMk cId="3820930726" sldId="269"/>
            <ac:spMk id="12" creationId="{E14E3671-3D99-46A6-A3FF-9B7548573D6B}"/>
          </ac:spMkLst>
        </pc:spChg>
        <pc:spChg chg="add mod">
          <ac:chgData name="Sanish Rai" userId="c52164ab-c8bc-47a2-80b5-c2d644918b55" providerId="ADAL" clId="{5F6297ED-ABAA-481F-9F8E-ECD948B9E366}" dt="2020-06-10T14:07:03.024" v="7230" actId="14100"/>
          <ac:spMkLst>
            <pc:docMk/>
            <pc:sldMk cId="3820930726" sldId="269"/>
            <ac:spMk id="23" creationId="{120B0EAF-4C5C-4C79-AD7E-6A36C730F821}"/>
          </ac:spMkLst>
        </pc:spChg>
        <pc:spChg chg="add del mod">
          <ac:chgData name="Sanish Rai" userId="c52164ab-c8bc-47a2-80b5-c2d644918b55" providerId="ADAL" clId="{5F6297ED-ABAA-481F-9F8E-ECD948B9E366}" dt="2020-06-10T14:05:57.790" v="7196"/>
          <ac:spMkLst>
            <pc:docMk/>
            <pc:sldMk cId="3820930726" sldId="269"/>
            <ac:spMk id="24" creationId="{750DF96A-DCC3-4BC3-82CE-46FB16E5B880}"/>
          </ac:spMkLst>
        </pc:spChg>
        <pc:cxnChg chg="add mod">
          <ac:chgData name="Sanish Rai" userId="c52164ab-c8bc-47a2-80b5-c2d644918b55" providerId="ADAL" clId="{5F6297ED-ABAA-481F-9F8E-ECD948B9E366}" dt="2020-06-10T13:48:22.300" v="6367" actId="1076"/>
          <ac:cxnSpMkLst>
            <pc:docMk/>
            <pc:sldMk cId="3820930726" sldId="269"/>
            <ac:cxnSpMk id="14" creationId="{31F0C160-89B6-4502-A1D2-B5C766C780D8}"/>
          </ac:cxnSpMkLst>
        </pc:cxnChg>
      </pc:sldChg>
      <pc:sldChg chg="add del">
        <pc:chgData name="Sanish Rai" userId="c52164ab-c8bc-47a2-80b5-c2d644918b55" providerId="ADAL" clId="{5F6297ED-ABAA-481F-9F8E-ECD948B9E366}" dt="2020-06-10T04:18:52.742" v="4734" actId="2696"/>
        <pc:sldMkLst>
          <pc:docMk/>
          <pc:sldMk cId="41848090" sldId="270"/>
        </pc:sldMkLst>
      </pc:sldChg>
      <pc:sldChg chg="addSp modSp add">
        <pc:chgData name="Sanish Rai" userId="c52164ab-c8bc-47a2-80b5-c2d644918b55" providerId="ADAL" clId="{5F6297ED-ABAA-481F-9F8E-ECD948B9E366}" dt="2020-06-10T14:09:45.780" v="7269" actId="403"/>
        <pc:sldMkLst>
          <pc:docMk/>
          <pc:sldMk cId="3524057671" sldId="270"/>
        </pc:sldMkLst>
        <pc:spChg chg="mod">
          <ac:chgData name="Sanish Rai" userId="c52164ab-c8bc-47a2-80b5-c2d644918b55" providerId="ADAL" clId="{5F6297ED-ABAA-481F-9F8E-ECD948B9E366}" dt="2020-06-10T04:19:42.746" v="4805" actId="20577"/>
          <ac:spMkLst>
            <pc:docMk/>
            <pc:sldMk cId="3524057671" sldId="270"/>
            <ac:spMk id="2" creationId="{8BAE87D6-B8B2-4F9C-B6F5-44B1992E04DE}"/>
          </ac:spMkLst>
        </pc:spChg>
        <pc:spChg chg="mod">
          <ac:chgData name="Sanish Rai" userId="c52164ab-c8bc-47a2-80b5-c2d644918b55" providerId="ADAL" clId="{5F6297ED-ABAA-481F-9F8E-ECD948B9E366}" dt="2020-06-10T04:24:31.449" v="5293" actId="20577"/>
          <ac:spMkLst>
            <pc:docMk/>
            <pc:sldMk cId="3524057671" sldId="270"/>
            <ac:spMk id="3" creationId="{2C357E4B-9A08-482E-B0AB-0BF6C3BB907B}"/>
          </ac:spMkLst>
        </pc:spChg>
        <pc:spChg chg="add mod">
          <ac:chgData name="Sanish Rai" userId="c52164ab-c8bc-47a2-80b5-c2d644918b55" providerId="ADAL" clId="{5F6297ED-ABAA-481F-9F8E-ECD948B9E366}" dt="2020-06-10T04:24:11.198" v="5190" actId="1076"/>
          <ac:spMkLst>
            <pc:docMk/>
            <pc:sldMk cId="3524057671" sldId="270"/>
            <ac:spMk id="4" creationId="{9C20819C-4132-412B-97D4-ADD4C430EB27}"/>
          </ac:spMkLst>
        </pc:spChg>
        <pc:spChg chg="add mod">
          <ac:chgData name="Sanish Rai" userId="c52164ab-c8bc-47a2-80b5-c2d644918b55" providerId="ADAL" clId="{5F6297ED-ABAA-481F-9F8E-ECD948B9E366}" dt="2020-06-10T14:09:45.780" v="7269" actId="403"/>
          <ac:spMkLst>
            <pc:docMk/>
            <pc:sldMk cId="3524057671" sldId="270"/>
            <ac:spMk id="5" creationId="{4C78E4B4-FE72-40AD-A9EE-056CC0F85DC3}"/>
          </ac:spMkLst>
        </pc:spChg>
        <pc:cxnChg chg="add mod">
          <ac:chgData name="Sanish Rai" userId="c52164ab-c8bc-47a2-80b5-c2d644918b55" providerId="ADAL" clId="{5F6297ED-ABAA-481F-9F8E-ECD948B9E366}" dt="2020-06-10T14:09:43.194" v="7266" actId="14100"/>
          <ac:cxnSpMkLst>
            <pc:docMk/>
            <pc:sldMk cId="3524057671" sldId="270"/>
            <ac:cxnSpMk id="7" creationId="{4FDC5C6A-7B1C-4986-A834-0F6AB6CE3DA0}"/>
          </ac:cxnSpMkLst>
        </pc:cxnChg>
        <pc:cxnChg chg="add mod">
          <ac:chgData name="Sanish Rai" userId="c52164ab-c8bc-47a2-80b5-c2d644918b55" providerId="ADAL" clId="{5F6297ED-ABAA-481F-9F8E-ECD948B9E366}" dt="2020-06-10T14:09:35.346" v="7263" actId="14100"/>
          <ac:cxnSpMkLst>
            <pc:docMk/>
            <pc:sldMk cId="3524057671" sldId="270"/>
            <ac:cxnSpMk id="9" creationId="{90EB880D-7E13-4C76-94E6-4C6802A2C39C}"/>
          </ac:cxnSpMkLst>
        </pc:cxnChg>
      </pc:sldChg>
      <pc:sldChg chg="addSp delSp modSp add">
        <pc:chgData name="Sanish Rai" userId="c52164ab-c8bc-47a2-80b5-c2d644918b55" providerId="ADAL" clId="{5F6297ED-ABAA-481F-9F8E-ECD948B9E366}" dt="2020-06-10T19:08:21.066" v="7647" actId="6549"/>
        <pc:sldMkLst>
          <pc:docMk/>
          <pc:sldMk cId="1422816532" sldId="271"/>
        </pc:sldMkLst>
        <pc:spChg chg="mod">
          <ac:chgData name="Sanish Rai" userId="c52164ab-c8bc-47a2-80b5-c2d644918b55" providerId="ADAL" clId="{5F6297ED-ABAA-481F-9F8E-ECD948B9E366}" dt="2020-06-10T04:44:20.303" v="5339" actId="20577"/>
          <ac:spMkLst>
            <pc:docMk/>
            <pc:sldMk cId="1422816532" sldId="271"/>
            <ac:spMk id="2" creationId="{ED158E4E-BE2D-408B-B665-05E95DEDCB58}"/>
          </ac:spMkLst>
        </pc:spChg>
        <pc:spChg chg="del mod">
          <ac:chgData name="Sanish Rai" userId="c52164ab-c8bc-47a2-80b5-c2d644918b55" providerId="ADAL" clId="{5F6297ED-ABAA-481F-9F8E-ECD948B9E366}" dt="2020-06-10T04:45:11.328" v="5345" actId="478"/>
          <ac:spMkLst>
            <pc:docMk/>
            <pc:sldMk cId="1422816532" sldId="271"/>
            <ac:spMk id="3" creationId="{4D91AB70-FBF5-4379-B4E6-70DF6496F2CD}"/>
          </ac:spMkLst>
        </pc:spChg>
        <pc:spChg chg="add mod">
          <ac:chgData name="Sanish Rai" userId="c52164ab-c8bc-47a2-80b5-c2d644918b55" providerId="ADAL" clId="{5F6297ED-ABAA-481F-9F8E-ECD948B9E366}" dt="2020-06-10T19:08:21.066" v="7647" actId="6549"/>
          <ac:spMkLst>
            <pc:docMk/>
            <pc:sldMk cId="1422816532" sldId="271"/>
            <ac:spMk id="4" creationId="{9979DE56-6EC4-4BBD-82C2-F93EE9054DE7}"/>
          </ac:spMkLst>
        </pc:spChg>
        <pc:spChg chg="add mod">
          <ac:chgData name="Sanish Rai" userId="c52164ab-c8bc-47a2-80b5-c2d644918b55" providerId="ADAL" clId="{5F6297ED-ABAA-481F-9F8E-ECD948B9E366}" dt="2020-06-10T14:11:21.197" v="7333" actId="1076"/>
          <ac:spMkLst>
            <pc:docMk/>
            <pc:sldMk cId="1422816532" sldId="271"/>
            <ac:spMk id="5" creationId="{66EF1D4F-0940-4746-8EC1-36597FC482C8}"/>
          </ac:spMkLst>
        </pc:spChg>
        <pc:spChg chg="add mod">
          <ac:chgData name="Sanish Rai" userId="c52164ab-c8bc-47a2-80b5-c2d644918b55" providerId="ADAL" clId="{5F6297ED-ABAA-481F-9F8E-ECD948B9E366}" dt="2020-06-10T14:11:35.869" v="7388" actId="20577"/>
          <ac:spMkLst>
            <pc:docMk/>
            <pc:sldMk cId="1422816532" sldId="271"/>
            <ac:spMk id="6" creationId="{9D0D1843-9862-40BB-94FE-721495EE9EFA}"/>
          </ac:spMkLst>
        </pc:spChg>
        <pc:spChg chg="add mod">
          <ac:chgData name="Sanish Rai" userId="c52164ab-c8bc-47a2-80b5-c2d644918b55" providerId="ADAL" clId="{5F6297ED-ABAA-481F-9F8E-ECD948B9E366}" dt="2020-06-10T14:12:02.637" v="7443" actId="20577"/>
          <ac:spMkLst>
            <pc:docMk/>
            <pc:sldMk cId="1422816532" sldId="271"/>
            <ac:spMk id="7" creationId="{98C8EA62-D968-4E77-85EE-DEFD9B77307C}"/>
          </ac:spMkLst>
        </pc:spChg>
        <pc:spChg chg="add mod">
          <ac:chgData name="Sanish Rai" userId="c52164ab-c8bc-47a2-80b5-c2d644918b55" providerId="ADAL" clId="{5F6297ED-ABAA-481F-9F8E-ECD948B9E366}" dt="2020-06-10T14:12:29.608" v="7515" actId="14100"/>
          <ac:spMkLst>
            <pc:docMk/>
            <pc:sldMk cId="1422816532" sldId="271"/>
            <ac:spMk id="8" creationId="{0DBBA1F2-2484-41A2-A3C6-2EEEBDFA60E2}"/>
          </ac:spMkLst>
        </pc:spChg>
      </pc:sldChg>
      <pc:sldChg chg="addSp delSp modSp add">
        <pc:chgData name="Sanish Rai" userId="c52164ab-c8bc-47a2-80b5-c2d644918b55" providerId="ADAL" clId="{5F6297ED-ABAA-481F-9F8E-ECD948B9E366}" dt="2020-06-10T04:49:47.493" v="5535" actId="1076"/>
        <pc:sldMkLst>
          <pc:docMk/>
          <pc:sldMk cId="932017549" sldId="272"/>
        </pc:sldMkLst>
        <pc:spChg chg="mod">
          <ac:chgData name="Sanish Rai" userId="c52164ab-c8bc-47a2-80b5-c2d644918b55" providerId="ADAL" clId="{5F6297ED-ABAA-481F-9F8E-ECD948B9E366}" dt="2020-06-10T04:45:59.074" v="5391"/>
          <ac:spMkLst>
            <pc:docMk/>
            <pc:sldMk cId="932017549" sldId="272"/>
            <ac:spMk id="2" creationId="{6795887E-5046-4629-B241-28F70D8B65C9}"/>
          </ac:spMkLst>
        </pc:spChg>
        <pc:spChg chg="add del">
          <ac:chgData name="Sanish Rai" userId="c52164ab-c8bc-47a2-80b5-c2d644918b55" providerId="ADAL" clId="{5F6297ED-ABAA-481F-9F8E-ECD948B9E366}" dt="2020-06-10T04:46:03.727" v="5392" actId="478"/>
          <ac:spMkLst>
            <pc:docMk/>
            <pc:sldMk cId="932017549" sldId="272"/>
            <ac:spMk id="3" creationId="{FEA36B7D-F9EB-4B3F-8A0C-0233239CF3C5}"/>
          </ac:spMkLst>
        </pc:spChg>
        <pc:spChg chg="add mod">
          <ac:chgData name="Sanish Rai" userId="c52164ab-c8bc-47a2-80b5-c2d644918b55" providerId="ADAL" clId="{5F6297ED-ABAA-481F-9F8E-ECD948B9E366}" dt="2020-06-10T04:48:25.213" v="5465" actId="1076"/>
          <ac:spMkLst>
            <pc:docMk/>
            <pc:sldMk cId="932017549" sldId="272"/>
            <ac:spMk id="4" creationId="{3AD6D25D-2609-480F-8577-A2F78AF2C472}"/>
          </ac:spMkLst>
        </pc:spChg>
        <pc:spChg chg="add mod">
          <ac:chgData name="Sanish Rai" userId="c52164ab-c8bc-47a2-80b5-c2d644918b55" providerId="ADAL" clId="{5F6297ED-ABAA-481F-9F8E-ECD948B9E366}" dt="2020-06-10T04:49:47.493" v="5535" actId="1076"/>
          <ac:spMkLst>
            <pc:docMk/>
            <pc:sldMk cId="932017549" sldId="272"/>
            <ac:spMk id="5" creationId="{A108F600-E8C4-4E22-BFF8-5A187E979E74}"/>
          </ac:spMkLst>
        </pc:spChg>
        <pc:cxnChg chg="add mod">
          <ac:chgData name="Sanish Rai" userId="c52164ab-c8bc-47a2-80b5-c2d644918b55" providerId="ADAL" clId="{5F6297ED-ABAA-481F-9F8E-ECD948B9E366}" dt="2020-06-10T04:49:47.493" v="5535" actId="1076"/>
          <ac:cxnSpMkLst>
            <pc:docMk/>
            <pc:sldMk cId="932017549" sldId="272"/>
            <ac:cxnSpMk id="7" creationId="{3223562E-BAE9-4481-A9A0-BC0A73817075}"/>
          </ac:cxnSpMkLst>
        </pc:cxnChg>
      </pc:sldChg>
      <pc:sldChg chg="addSp delSp modSp add">
        <pc:chgData name="Sanish Rai" userId="c52164ab-c8bc-47a2-80b5-c2d644918b55" providerId="ADAL" clId="{5F6297ED-ABAA-481F-9F8E-ECD948B9E366}" dt="2020-06-10T19:11:52.929" v="7750" actId="20577"/>
        <pc:sldMkLst>
          <pc:docMk/>
          <pc:sldMk cId="2047522814" sldId="273"/>
        </pc:sldMkLst>
        <pc:spChg chg="mod">
          <ac:chgData name="Sanish Rai" userId="c52164ab-c8bc-47a2-80b5-c2d644918b55" providerId="ADAL" clId="{5F6297ED-ABAA-481F-9F8E-ECD948B9E366}" dt="2020-06-10T19:11:52.929" v="7750" actId="20577"/>
          <ac:spMkLst>
            <pc:docMk/>
            <pc:sldMk cId="2047522814" sldId="273"/>
            <ac:spMk id="2" creationId="{6CFB3856-8FB6-4BD2-A86B-08E11E67F70F}"/>
          </ac:spMkLst>
        </pc:spChg>
        <pc:spChg chg="mod">
          <ac:chgData name="Sanish Rai" userId="c52164ab-c8bc-47a2-80b5-c2d644918b55" providerId="ADAL" clId="{5F6297ED-ABAA-481F-9F8E-ECD948B9E366}" dt="2020-06-10T19:11:50.155" v="7747" actId="20577"/>
          <ac:spMkLst>
            <pc:docMk/>
            <pc:sldMk cId="2047522814" sldId="273"/>
            <ac:spMk id="3" creationId="{0D4EC3AF-3EA1-45D0-B85A-D82F2248E1F8}"/>
          </ac:spMkLst>
        </pc:spChg>
        <pc:graphicFrameChg chg="add del mod modGraphic">
          <ac:chgData name="Sanish Rai" userId="c52164ab-c8bc-47a2-80b5-c2d644918b55" providerId="ADAL" clId="{5F6297ED-ABAA-481F-9F8E-ECD948B9E366}" dt="2020-06-10T19:09:10.764" v="7649"/>
          <ac:graphicFrameMkLst>
            <pc:docMk/>
            <pc:sldMk cId="2047522814" sldId="273"/>
            <ac:graphicFrameMk id="5" creationId="{4DC261A8-D765-4D8E-8813-B30975F93EC3}"/>
          </ac:graphicFrameMkLst>
        </pc:graphicFrameChg>
        <pc:graphicFrameChg chg="add del mod modGraphic">
          <ac:chgData name="Sanish Rai" userId="c52164ab-c8bc-47a2-80b5-c2d644918b55" providerId="ADAL" clId="{5F6297ED-ABAA-481F-9F8E-ECD948B9E366}" dt="2020-06-10T19:09:10.764" v="7649"/>
          <ac:graphicFrameMkLst>
            <pc:docMk/>
            <pc:sldMk cId="2047522814" sldId="273"/>
            <ac:graphicFrameMk id="7" creationId="{95C1EA70-7E2F-4E23-9666-5D9A3666E237}"/>
          </ac:graphicFrameMkLst>
        </pc:graphicFrameChg>
        <pc:picChg chg="add mod">
          <ac:chgData name="Sanish Rai" userId="c52164ab-c8bc-47a2-80b5-c2d644918b55" providerId="ADAL" clId="{5F6297ED-ABAA-481F-9F8E-ECD948B9E366}" dt="2020-06-10T19:11:51.398" v="7748" actId="1076"/>
          <ac:picMkLst>
            <pc:docMk/>
            <pc:sldMk cId="2047522814" sldId="273"/>
            <ac:picMk id="4" creationId="{AF5467CC-8FE3-42BB-B967-488065A7ED0E}"/>
          </ac:picMkLst>
        </pc:pic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9" creationId="{0A6D5F70-9FF2-462B-A6C2-CE0A58DB6BBB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1" creationId="{2C4248AC-C02F-43F7-BD4A-D6F56B2C1520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2" creationId="{F64695F5-0EBA-42D4-A280-34E97053C08B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3" creationId="{B86CB20F-1FC0-4960-913B-3CEF7CFEA4CD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4" creationId="{985D0B00-B00C-4180-867F-6B90974EDD9C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5" creationId="{A3082534-38F8-4C19-B98B-3FB471B5D18A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6" creationId="{31757127-1ABC-46A8-A7D0-47CDA38C4782}"/>
          </ac:cxnSpMkLst>
        </pc:cxnChg>
        <pc:cxnChg chg="add del mod">
          <ac:chgData name="Sanish Rai" userId="c52164ab-c8bc-47a2-80b5-c2d644918b55" providerId="ADAL" clId="{5F6297ED-ABAA-481F-9F8E-ECD948B9E366}" dt="2020-06-10T19:09:10.764" v="7649"/>
          <ac:cxnSpMkLst>
            <pc:docMk/>
            <pc:sldMk cId="2047522814" sldId="273"/>
            <ac:cxnSpMk id="17" creationId="{DC0BC14B-DCE6-4ED5-8393-2E763BCB7B49}"/>
          </ac:cxnSpMkLst>
        </pc:cxnChg>
      </pc:sldChg>
      <pc:sldChg chg="addSp delSp modSp add">
        <pc:chgData name="Sanish Rai" userId="c52164ab-c8bc-47a2-80b5-c2d644918b55" providerId="ADAL" clId="{5F6297ED-ABAA-481F-9F8E-ECD948B9E366}" dt="2020-06-10T19:07:24.323" v="7619" actId="20577"/>
        <pc:sldMkLst>
          <pc:docMk/>
          <pc:sldMk cId="2593040513" sldId="274"/>
        </pc:sldMkLst>
        <pc:spChg chg="add del mod">
          <ac:chgData name="Sanish Rai" userId="c52164ab-c8bc-47a2-80b5-c2d644918b55" providerId="ADAL" clId="{5F6297ED-ABAA-481F-9F8E-ECD948B9E366}" dt="2020-06-10T13:49:14.493" v="6381" actId="478"/>
          <ac:spMkLst>
            <pc:docMk/>
            <pc:sldMk cId="2593040513" sldId="274"/>
            <ac:spMk id="3" creationId="{493B3D45-0D03-4B52-9A71-21E202EB38CC}"/>
          </ac:spMkLst>
        </pc:spChg>
        <pc:spChg chg="del mod">
          <ac:chgData name="Sanish Rai" userId="c52164ab-c8bc-47a2-80b5-c2d644918b55" providerId="ADAL" clId="{5F6297ED-ABAA-481F-9F8E-ECD948B9E366}" dt="2020-06-10T13:49:02.285" v="6373" actId="478"/>
          <ac:spMkLst>
            <pc:docMk/>
            <pc:sldMk cId="2593040513" sldId="274"/>
            <ac:spMk id="4" creationId="{EFF3A8AA-72A0-4706-9EC5-4335C37CF2C4}"/>
          </ac:spMkLst>
        </pc:spChg>
        <pc:spChg chg="mod">
          <ac:chgData name="Sanish Rai" userId="c52164ab-c8bc-47a2-80b5-c2d644918b55" providerId="ADAL" clId="{5F6297ED-ABAA-481F-9F8E-ECD948B9E366}" dt="2020-06-10T13:59:59.152" v="6593" actId="1076"/>
          <ac:spMkLst>
            <pc:docMk/>
            <pc:sldMk cId="2593040513" sldId="274"/>
            <ac:spMk id="5" creationId="{28C6DACA-CB59-412E-A14C-AF4CE61C0860}"/>
          </ac:spMkLst>
        </pc:spChg>
        <pc:spChg chg="mod">
          <ac:chgData name="Sanish Rai" userId="c52164ab-c8bc-47a2-80b5-c2d644918b55" providerId="ADAL" clId="{5F6297ED-ABAA-481F-9F8E-ECD948B9E366}" dt="2020-06-10T14:00:17.554" v="6629" actId="14100"/>
          <ac:spMkLst>
            <pc:docMk/>
            <pc:sldMk cId="2593040513" sldId="274"/>
            <ac:spMk id="6" creationId="{F6A591DE-044D-4789-A6E0-8DE1CDA6E67D}"/>
          </ac:spMkLst>
        </pc:spChg>
        <pc:spChg chg="mod">
          <ac:chgData name="Sanish Rai" userId="c52164ab-c8bc-47a2-80b5-c2d644918b55" providerId="ADAL" clId="{5F6297ED-ABAA-481F-9F8E-ECD948B9E366}" dt="2020-06-10T14:00:12.212" v="6628" actId="14100"/>
          <ac:spMkLst>
            <pc:docMk/>
            <pc:sldMk cId="2593040513" sldId="274"/>
            <ac:spMk id="7" creationId="{B51834B3-11C0-4EAA-B40E-997B02EFA15D}"/>
          </ac:spMkLst>
        </pc:spChg>
        <pc:spChg chg="mod">
          <ac:chgData name="Sanish Rai" userId="c52164ab-c8bc-47a2-80b5-c2d644918b55" providerId="ADAL" clId="{5F6297ED-ABAA-481F-9F8E-ECD948B9E366}" dt="2020-06-10T14:01:17.540" v="6738" actId="6549"/>
          <ac:spMkLst>
            <pc:docMk/>
            <pc:sldMk cId="2593040513" sldId="274"/>
            <ac:spMk id="8" creationId="{E068385A-F36A-43A9-AB01-6545C9DC057B}"/>
          </ac:spMkLst>
        </pc:spChg>
        <pc:spChg chg="mod">
          <ac:chgData name="Sanish Rai" userId="c52164ab-c8bc-47a2-80b5-c2d644918b55" providerId="ADAL" clId="{5F6297ED-ABAA-481F-9F8E-ECD948B9E366}" dt="2020-06-10T14:01:46.364" v="6790" actId="14100"/>
          <ac:spMkLst>
            <pc:docMk/>
            <pc:sldMk cId="2593040513" sldId="274"/>
            <ac:spMk id="9" creationId="{4D9B8486-F8CB-4396-A56A-D003E42F9F9A}"/>
          </ac:spMkLst>
        </pc:spChg>
        <pc:spChg chg="mod">
          <ac:chgData name="Sanish Rai" userId="c52164ab-c8bc-47a2-80b5-c2d644918b55" providerId="ADAL" clId="{5F6297ED-ABAA-481F-9F8E-ECD948B9E366}" dt="2020-06-10T14:01:59.893" v="6833" actId="20577"/>
          <ac:spMkLst>
            <pc:docMk/>
            <pc:sldMk cId="2593040513" sldId="274"/>
            <ac:spMk id="10" creationId="{61FF3A07-2ED5-4722-B196-F9CE21B6C672}"/>
          </ac:spMkLst>
        </pc:spChg>
        <pc:spChg chg="mod">
          <ac:chgData name="Sanish Rai" userId="c52164ab-c8bc-47a2-80b5-c2d644918b55" providerId="ADAL" clId="{5F6297ED-ABAA-481F-9F8E-ECD948B9E366}" dt="2020-06-10T14:02:11.565" v="6864" actId="20577"/>
          <ac:spMkLst>
            <pc:docMk/>
            <pc:sldMk cId="2593040513" sldId="274"/>
            <ac:spMk id="11" creationId="{064D5415-0532-463D-9400-95CF195F573A}"/>
          </ac:spMkLst>
        </pc:spChg>
        <pc:spChg chg="del">
          <ac:chgData name="Sanish Rai" userId="c52164ab-c8bc-47a2-80b5-c2d644918b55" providerId="ADAL" clId="{5F6297ED-ABAA-481F-9F8E-ECD948B9E366}" dt="2020-06-10T13:48:30.308" v="6369" actId="478"/>
          <ac:spMkLst>
            <pc:docMk/>
            <pc:sldMk cId="2593040513" sldId="274"/>
            <ac:spMk id="12" creationId="{E14E3671-3D99-46A6-A3FF-9B7548573D6B}"/>
          </ac:spMkLst>
        </pc:spChg>
        <pc:spChg chg="add del">
          <ac:chgData name="Sanish Rai" userId="c52164ab-c8bc-47a2-80b5-c2d644918b55" providerId="ADAL" clId="{5F6297ED-ABAA-481F-9F8E-ECD948B9E366}" dt="2020-06-10T13:49:17.571" v="6383"/>
          <ac:spMkLst>
            <pc:docMk/>
            <pc:sldMk cId="2593040513" sldId="274"/>
            <ac:spMk id="13" creationId="{E998990F-B69D-49EE-9684-338974415C9D}"/>
          </ac:spMkLst>
        </pc:spChg>
        <pc:spChg chg="add mod">
          <ac:chgData name="Sanish Rai" userId="c52164ab-c8bc-47a2-80b5-c2d644918b55" providerId="ADAL" clId="{5F6297ED-ABAA-481F-9F8E-ECD948B9E366}" dt="2020-06-10T19:07:24.323" v="7619" actId="20577"/>
          <ac:spMkLst>
            <pc:docMk/>
            <pc:sldMk cId="2593040513" sldId="274"/>
            <ac:spMk id="15" creationId="{80974359-1DA2-408A-A747-820282D88376}"/>
          </ac:spMkLst>
        </pc:spChg>
        <pc:spChg chg="add mod">
          <ac:chgData name="Sanish Rai" userId="c52164ab-c8bc-47a2-80b5-c2d644918b55" providerId="ADAL" clId="{5F6297ED-ABAA-481F-9F8E-ECD948B9E366}" dt="2020-06-10T14:00:07.220" v="6627" actId="20577"/>
          <ac:spMkLst>
            <pc:docMk/>
            <pc:sldMk cId="2593040513" sldId="274"/>
            <ac:spMk id="16" creationId="{FE71715B-0D91-4F90-A46B-D5E9D52AE5C0}"/>
          </ac:spMkLst>
        </pc:spChg>
        <pc:spChg chg="add mod">
          <ac:chgData name="Sanish Rai" userId="c52164ab-c8bc-47a2-80b5-c2d644918b55" providerId="ADAL" clId="{5F6297ED-ABAA-481F-9F8E-ECD948B9E366}" dt="2020-06-10T14:02:17.421" v="6869" actId="20577"/>
          <ac:spMkLst>
            <pc:docMk/>
            <pc:sldMk cId="2593040513" sldId="274"/>
            <ac:spMk id="17" creationId="{70DB8688-6A8E-460D-AD39-549F0B9C83A3}"/>
          </ac:spMkLst>
        </pc:spChg>
        <pc:cxnChg chg="del">
          <ac:chgData name="Sanish Rai" userId="c52164ab-c8bc-47a2-80b5-c2d644918b55" providerId="ADAL" clId="{5F6297ED-ABAA-481F-9F8E-ECD948B9E366}" dt="2020-06-10T13:48:32.276" v="6370" actId="478"/>
          <ac:cxnSpMkLst>
            <pc:docMk/>
            <pc:sldMk cId="2593040513" sldId="274"/>
            <ac:cxnSpMk id="14" creationId="{31F0C160-89B6-4502-A1D2-B5C766C780D8}"/>
          </ac:cxnSpMkLst>
        </pc:cxnChg>
      </pc:sldChg>
      <pc:sldChg chg="addSp delSp modSp add">
        <pc:chgData name="Sanish Rai" userId="c52164ab-c8bc-47a2-80b5-c2d644918b55" providerId="ADAL" clId="{5F6297ED-ABAA-481F-9F8E-ECD948B9E366}" dt="2020-06-10T14:06:27.526" v="7214" actId="6549"/>
        <pc:sldMkLst>
          <pc:docMk/>
          <pc:sldMk cId="3130000347" sldId="275"/>
        </pc:sldMkLst>
        <pc:spChg chg="mod">
          <ac:chgData name="Sanish Rai" userId="c52164ab-c8bc-47a2-80b5-c2d644918b55" providerId="ADAL" clId="{5F6297ED-ABAA-481F-9F8E-ECD948B9E366}" dt="2020-06-10T14:06:02.118" v="7207" actId="20577"/>
          <ac:spMkLst>
            <pc:docMk/>
            <pc:sldMk cId="3130000347" sldId="275"/>
            <ac:spMk id="2" creationId="{8671A06F-5AB2-4110-99DC-F4F2F395F49E}"/>
          </ac:spMkLst>
        </pc:spChg>
        <pc:spChg chg="del">
          <ac:chgData name="Sanish Rai" userId="c52164ab-c8bc-47a2-80b5-c2d644918b55" providerId="ADAL" clId="{5F6297ED-ABAA-481F-9F8E-ECD948B9E366}" dt="2020-06-10T14:06:03.493" v="7208"/>
          <ac:spMkLst>
            <pc:docMk/>
            <pc:sldMk cId="3130000347" sldId="275"/>
            <ac:spMk id="3" creationId="{0458A674-51B9-4108-8106-F1FD69FB2A2D}"/>
          </ac:spMkLst>
        </pc:spChg>
        <pc:spChg chg="add mod">
          <ac:chgData name="Sanish Rai" userId="c52164ab-c8bc-47a2-80b5-c2d644918b55" providerId="ADAL" clId="{5F6297ED-ABAA-481F-9F8E-ECD948B9E366}" dt="2020-06-10T14:06:27.526" v="7214" actId="6549"/>
          <ac:spMkLst>
            <pc:docMk/>
            <pc:sldMk cId="3130000347" sldId="275"/>
            <ac:spMk id="4" creationId="{D4DD1E93-AE72-4F31-B215-101EDAF1159D}"/>
          </ac:spMkLst>
        </pc:spChg>
      </pc:sldChg>
      <pc:sldChg chg="modSp add del">
        <pc:chgData name="Sanish Rai" userId="c52164ab-c8bc-47a2-80b5-c2d644918b55" providerId="ADAL" clId="{5F6297ED-ABAA-481F-9F8E-ECD948B9E366}" dt="2020-06-10T19:11:56.589" v="7751" actId="2696"/>
        <pc:sldMkLst>
          <pc:docMk/>
          <pc:sldMk cId="977533887" sldId="276"/>
        </pc:sldMkLst>
        <pc:spChg chg="mod">
          <ac:chgData name="Sanish Rai" userId="c52164ab-c8bc-47a2-80b5-c2d644918b55" providerId="ADAL" clId="{5F6297ED-ABAA-481F-9F8E-ECD948B9E366}" dt="2020-06-10T16:32:34.485" v="7521" actId="20577"/>
          <ac:spMkLst>
            <pc:docMk/>
            <pc:sldMk cId="977533887" sldId="276"/>
            <ac:spMk id="2" creationId="{6CFB3856-8FB6-4BD2-A86B-08E11E67F70F}"/>
          </ac:spMkLst>
        </pc:spChg>
        <pc:spChg chg="mod">
          <ac:chgData name="Sanish Rai" userId="c52164ab-c8bc-47a2-80b5-c2d644918b55" providerId="ADAL" clId="{5F6297ED-ABAA-481F-9F8E-ECD948B9E366}" dt="2020-06-10T19:11:43.733" v="7739"/>
          <ac:spMkLst>
            <pc:docMk/>
            <pc:sldMk cId="977533887" sldId="276"/>
            <ac:spMk id="3" creationId="{0D4EC3AF-3EA1-45D0-B85A-D82F2248E1F8}"/>
          </ac:spMkLst>
        </pc:spChg>
      </pc:sldChg>
      <pc:sldChg chg="addSp delSp modSp add del">
        <pc:chgData name="Sanish Rai" userId="c52164ab-c8bc-47a2-80b5-c2d644918b55" providerId="ADAL" clId="{5F6297ED-ABAA-481F-9F8E-ECD948B9E366}" dt="2020-06-10T19:23:31.526" v="7800" actId="2696"/>
        <pc:sldMkLst>
          <pc:docMk/>
          <pc:sldMk cId="1312235126" sldId="277"/>
        </pc:sldMkLst>
        <pc:spChg chg="del">
          <ac:chgData name="Sanish Rai" userId="c52164ab-c8bc-47a2-80b5-c2d644918b55" providerId="ADAL" clId="{5F6297ED-ABAA-481F-9F8E-ECD948B9E366}" dt="2020-06-10T19:09:13.834" v="7650" actId="478"/>
          <ac:spMkLst>
            <pc:docMk/>
            <pc:sldMk cId="1312235126" sldId="277"/>
            <ac:spMk id="3" creationId="{252BB2FD-2BD1-49E9-8A07-F8314E2C2E4B}"/>
          </ac:spMkLst>
        </pc:spChg>
        <pc:spChg chg="add mod">
          <ac:chgData name="Sanish Rai" userId="c52164ab-c8bc-47a2-80b5-c2d644918b55" providerId="ADAL" clId="{5F6297ED-ABAA-481F-9F8E-ECD948B9E366}" dt="2020-06-10T19:17:12.992" v="7791" actId="1076"/>
          <ac:spMkLst>
            <pc:docMk/>
            <pc:sldMk cId="1312235126" sldId="277"/>
            <ac:spMk id="25" creationId="{6AE25C14-B25B-4AF7-9104-7E378ECB6689}"/>
          </ac:spMkLst>
        </pc:spChg>
        <pc:graphicFrameChg chg="add mod modGraphic">
          <ac:chgData name="Sanish Rai" userId="c52164ab-c8bc-47a2-80b5-c2d644918b55" providerId="ADAL" clId="{5F6297ED-ABAA-481F-9F8E-ECD948B9E366}" dt="2020-06-10T19:15:57.984" v="7776" actId="207"/>
          <ac:graphicFrameMkLst>
            <pc:docMk/>
            <pc:sldMk cId="1312235126" sldId="277"/>
            <ac:graphicFrameMk id="4" creationId="{9F60D101-51E6-48C1-A928-F3D078A2B4F2}"/>
          </ac:graphicFrameMkLst>
        </pc:graphicFrameChg>
        <pc:graphicFrameChg chg="add mod modGraphic">
          <ac:chgData name="Sanish Rai" userId="c52164ab-c8bc-47a2-80b5-c2d644918b55" providerId="ADAL" clId="{5F6297ED-ABAA-481F-9F8E-ECD948B9E366}" dt="2020-06-10T19:16:30.283" v="7783" actId="207"/>
          <ac:graphicFrameMkLst>
            <pc:docMk/>
            <pc:sldMk cId="1312235126" sldId="277"/>
            <ac:graphicFrameMk id="5" creationId="{0355A2DE-34F7-4FE2-9337-BD7CA8BA9391}"/>
          </ac:graphicFrameMkLst>
        </pc:graphicFrameChg>
        <pc:graphicFrameChg chg="add mod modGraphic">
          <ac:chgData name="Sanish Rai" userId="c52164ab-c8bc-47a2-80b5-c2d644918b55" providerId="ADAL" clId="{5F6297ED-ABAA-481F-9F8E-ECD948B9E366}" dt="2020-06-10T19:16:38.393" v="7786" actId="207"/>
          <ac:graphicFrameMkLst>
            <pc:docMk/>
            <pc:sldMk cId="1312235126" sldId="277"/>
            <ac:graphicFrameMk id="14" creationId="{6E1071B8-F928-430D-8E69-1AECF8733D72}"/>
          </ac:graphicFrameMkLst>
        </pc:graphicFrameChg>
        <pc:graphicFrameChg chg="add mod modGraphic">
          <ac:chgData name="Sanish Rai" userId="c52164ab-c8bc-47a2-80b5-c2d644918b55" providerId="ADAL" clId="{5F6297ED-ABAA-481F-9F8E-ECD948B9E366}" dt="2020-06-10T19:16:46.283" v="7789" actId="207"/>
          <ac:graphicFrameMkLst>
            <pc:docMk/>
            <pc:sldMk cId="1312235126" sldId="277"/>
            <ac:graphicFrameMk id="20" creationId="{40D5F94C-0689-4AA0-AF88-82AF1CD28F88}"/>
          </ac:graphicFrameMkLst>
        </pc:graphicFrameChg>
        <pc:graphicFrameChg chg="add mod modGraphic">
          <ac:chgData name="Sanish Rai" userId="c52164ab-c8bc-47a2-80b5-c2d644918b55" providerId="ADAL" clId="{5F6297ED-ABAA-481F-9F8E-ECD948B9E366}" dt="2020-06-10T19:18:01.743" v="7796"/>
          <ac:graphicFrameMkLst>
            <pc:docMk/>
            <pc:sldMk cId="1312235126" sldId="277"/>
            <ac:graphicFrameMk id="24" creationId="{0A9DC027-EDED-426C-8817-921FF8960A22}"/>
          </ac:graphicFrameMkLst>
        </pc:graphicFrame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6" creationId="{340EAF58-122F-439A-9B04-B94F4F5C9072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7" creationId="{4BD6420A-0906-418D-B296-6FECEA40543E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8" creationId="{A5A932F7-E44D-427B-A0D1-049BF0472135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9" creationId="{B260F773-E0CE-4024-BB6F-8E69D2EA807D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10" creationId="{8E86CB3F-5E66-4141-885B-E67FFBA48BD5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11" creationId="{75FE0976-578B-4333-AD38-3D029DC31ACB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12" creationId="{A36C2AB0-88CE-4848-A709-E61B32F8CF6E}"/>
          </ac:cxnSpMkLst>
        </pc:cxnChg>
        <pc:cxnChg chg="add mod">
          <ac:chgData name="Sanish Rai" userId="c52164ab-c8bc-47a2-80b5-c2d644918b55" providerId="ADAL" clId="{5F6297ED-ABAA-481F-9F8E-ECD948B9E366}" dt="2020-06-10T19:09:16.325" v="7652" actId="1076"/>
          <ac:cxnSpMkLst>
            <pc:docMk/>
            <pc:sldMk cId="1312235126" sldId="277"/>
            <ac:cxnSpMk id="13" creationId="{F115700E-5C92-429D-AB77-7BA0FDB0A400}"/>
          </ac:cxnSpMkLst>
        </pc:cxnChg>
        <pc:cxnChg chg="add mod">
          <ac:chgData name="Sanish Rai" userId="c52164ab-c8bc-47a2-80b5-c2d644918b55" providerId="ADAL" clId="{5F6297ED-ABAA-481F-9F8E-ECD948B9E366}" dt="2020-06-10T19:10:04.426" v="7657" actId="1076"/>
          <ac:cxnSpMkLst>
            <pc:docMk/>
            <pc:sldMk cId="1312235126" sldId="277"/>
            <ac:cxnSpMk id="15" creationId="{A86FEA00-39B5-4251-BF9B-449DA137A90C}"/>
          </ac:cxnSpMkLst>
        </pc:cxnChg>
        <pc:cxnChg chg="add mod">
          <ac:chgData name="Sanish Rai" userId="c52164ab-c8bc-47a2-80b5-c2d644918b55" providerId="ADAL" clId="{5F6297ED-ABAA-481F-9F8E-ECD948B9E366}" dt="2020-06-10T19:10:10.404" v="7660" actId="14100"/>
          <ac:cxnSpMkLst>
            <pc:docMk/>
            <pc:sldMk cId="1312235126" sldId="277"/>
            <ac:cxnSpMk id="16" creationId="{8E2A8507-D069-4FEF-A327-A1EBC1F4E974}"/>
          </ac:cxnSpMkLst>
        </pc:cxnChg>
        <pc:cxnChg chg="add mod">
          <ac:chgData name="Sanish Rai" userId="c52164ab-c8bc-47a2-80b5-c2d644918b55" providerId="ADAL" clId="{5F6297ED-ABAA-481F-9F8E-ECD948B9E366}" dt="2020-06-10T19:10:27.225" v="7665" actId="1076"/>
          <ac:cxnSpMkLst>
            <pc:docMk/>
            <pc:sldMk cId="1312235126" sldId="277"/>
            <ac:cxnSpMk id="18" creationId="{973E5489-C92D-4A06-9B7B-10BDBDEA2E41}"/>
          </ac:cxnSpMkLst>
        </pc:cxnChg>
        <pc:cxnChg chg="add mod">
          <ac:chgData name="Sanish Rai" userId="c52164ab-c8bc-47a2-80b5-c2d644918b55" providerId="ADAL" clId="{5F6297ED-ABAA-481F-9F8E-ECD948B9E366}" dt="2020-06-10T19:10:27.225" v="7665" actId="1076"/>
          <ac:cxnSpMkLst>
            <pc:docMk/>
            <pc:sldMk cId="1312235126" sldId="277"/>
            <ac:cxnSpMk id="19" creationId="{F51EFD98-3674-4784-8AE3-A5CD55C73831}"/>
          </ac:cxnSpMkLst>
        </pc:cxnChg>
        <pc:cxnChg chg="add mod">
          <ac:chgData name="Sanish Rai" userId="c52164ab-c8bc-47a2-80b5-c2d644918b55" providerId="ADAL" clId="{5F6297ED-ABAA-481F-9F8E-ECD948B9E366}" dt="2020-06-10T19:10:45.079" v="7672" actId="1076"/>
          <ac:cxnSpMkLst>
            <pc:docMk/>
            <pc:sldMk cId="1312235126" sldId="277"/>
            <ac:cxnSpMk id="21" creationId="{4EE975BF-45A4-4C10-A738-3AB98DE8C14D}"/>
          </ac:cxnSpMkLst>
        </pc:cxnChg>
        <pc:cxnChg chg="add mod">
          <ac:chgData name="Sanish Rai" userId="c52164ab-c8bc-47a2-80b5-c2d644918b55" providerId="ADAL" clId="{5F6297ED-ABAA-481F-9F8E-ECD948B9E366}" dt="2020-06-10T19:10:49.055" v="7674" actId="14100"/>
          <ac:cxnSpMkLst>
            <pc:docMk/>
            <pc:sldMk cId="1312235126" sldId="277"/>
            <ac:cxnSpMk id="22" creationId="{077D8F35-D352-4635-9093-FAF487950D82}"/>
          </ac:cxnSpMkLst>
        </pc:cxnChg>
      </pc:sldChg>
      <pc:sldChg chg="addSp add del">
        <pc:chgData name="Sanish Rai" userId="c52164ab-c8bc-47a2-80b5-c2d644918b55" providerId="ADAL" clId="{5F6297ED-ABAA-481F-9F8E-ECD948B9E366}" dt="2020-06-10T19:23:30.510" v="7799" actId="2696"/>
        <pc:sldMkLst>
          <pc:docMk/>
          <pc:sldMk cId="936555386" sldId="278"/>
        </pc:sldMkLst>
        <pc:picChg chg="add">
          <ac:chgData name="Sanish Rai" userId="c52164ab-c8bc-47a2-80b5-c2d644918b55" providerId="ADAL" clId="{5F6297ED-ABAA-481F-9F8E-ECD948B9E366}" dt="2020-06-10T19:18:30.270" v="7798"/>
          <ac:picMkLst>
            <pc:docMk/>
            <pc:sldMk cId="936555386" sldId="278"/>
            <ac:picMk id="4" creationId="{B773F27E-0DD6-41D6-9D8D-F70DA04006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323A8-CB25-4140-83D0-07D02E6AE44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C227-BE51-4370-90CA-88E51CF37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0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7C227-BE51-4370-90CA-88E51CF374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7C227-BE51-4370-90CA-88E51CF374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A1A6C-9E03-4413-A93E-E3DE2FBB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07BE1C-A683-455D-88F4-32FB53CCA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F2431F-01D0-46F8-B2D6-1F802200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87F5F1-040F-46E6-AEC0-4AA65A34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F4A06E-B0FF-4E2B-8992-14F1D9D3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CFE216-947F-48ED-B736-D3BFFAED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D8943B-C3CF-4548-A965-6E7ACC89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18EDFB-4D8C-4345-81F7-54DCC45F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578A71-C498-41E2-851F-39392B54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6DDE4D-BCC8-4A54-91FC-946ADF1D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57AEED0-FAAB-4A13-8EB1-3629CC63F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EF0D338-A708-4288-A7CD-BC1AD6E0C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61A67C-F1B1-43E5-91EF-92C22813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19B6FD-3C85-484A-B034-6EE54776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BA1133-DACA-46A1-95A1-17FCEA22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8AD3D-C2E1-4671-A523-AC08DDF3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2D96A6-129B-4BC6-BC0B-3D46AB8A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C0D081-DFAB-4FFE-B239-784B4A3C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05D3CB-52C8-49E9-8F01-CF456C39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13A5A9-EA07-4B01-9BDC-D742EDE9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FA251F-C3EC-4C45-A9F6-785EBA07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307211-C6EE-48E2-9321-DA9338F38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644B2-3D6D-4BED-B8A4-88DAC661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199D3C-26A6-47C8-BCAD-683FD29B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007230-4FF0-4919-BD32-028AF446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3B585-C2E4-4086-8969-FFCBDB06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17A71-A2A7-4FE2-A306-A5EC65DF8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82479C-B6FD-4613-95E6-9CF34A81B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0AC4A9-3A33-45E2-A4AD-0F8C49EA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D8C028-4A0C-4A5E-AD09-C804CED8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4E7ABA-0B6F-40CB-B93B-BD8CFC85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7FA4DA-591D-4B1D-B9ED-21E9AA45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C2F15B-509A-47B6-8125-5F61A7AB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A29939-C605-46F3-8E3B-DA7211D66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CC3B74-B511-4628-88DE-0547D5BC8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5E0137E-6403-4F2F-AA3E-4DADF12B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F49EBA0-EB7F-4DF0-9E40-2A8E20BD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0D5140-82A0-44B7-BC59-1317BD39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56D57A-9D48-4D64-9023-180F6A3F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16326-BE23-48A6-8640-488D86DE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7E1C4E-7E32-429F-B8CC-BF589466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62B288-3069-4142-9B2D-FA86995F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F7FEDE-9326-452C-993C-3E86E22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3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CD09A9D-A083-4263-BEC3-6110599B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138E50-323C-4501-9A61-975F9180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6A6DFD-4071-44EB-A69B-04DC19D6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C5359-2647-48B9-AB97-31344277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902777-96A1-4AB7-AF59-BC9C53FCF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754719-D81B-41A3-8582-A43A3AE0E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4695EA-6285-44AB-9666-ECBAC907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04FD42-1B28-4536-9F06-E5341C59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E9DFEA-E1B6-4CB8-9D0C-FC72BA93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7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CFCFC-0B0A-415D-B755-088E8FEB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F03D6C-C980-4BFE-8E9C-0F991AA07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FD1D5A-4E43-484B-BD1E-8069A4E4D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4679A1-32EB-4B3B-AEDE-B4E0D890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4303-3105-44D2-B3BF-2D95E1088141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E7DDE93-A63B-42C4-A1BF-2A3BA7B3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1AF5DC-FA61-46D3-93EA-13372A3D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E729866-18C2-4F03-9875-87BAC4AB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9C9B0C-18C0-403E-8A48-8A7FE966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AABFBE-4A58-48C0-8E6B-AD98A22B8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4303-3105-44D2-B3BF-2D95E1088141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CD32E7-97AC-4059-8B6B-BC3F10090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D021EB-DA7A-4A85-8DC0-0B957D1F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DF14-A9B2-4582-8A42-216CE1B65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download.nvidia.com/assets/cuda/files/reduction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7: CUDA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7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Parallel Reduce in CUDA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Sanish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 Rai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42658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907FC-038D-4776-92FC-4E75B6BB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reduce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14FF5F-F8AC-48CB-B118-C99B43D7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we can do parallel reduce for the list [3, 5, 6, 8, 9, 4, 2, 1]</a:t>
            </a:r>
          </a:p>
          <a:p>
            <a:r>
              <a:rPr lang="en-US" dirty="0"/>
              <a:t>In parallel we perform (3+5)=8 and (6+8)=14 and (9 + 4) = 13 and (2 + 1) = 3</a:t>
            </a:r>
          </a:p>
          <a:p>
            <a:r>
              <a:rPr lang="en-US" dirty="0"/>
              <a:t>Now we perform (8 + 14) = 22 and (13 + 3) = 16 in parallel</a:t>
            </a:r>
          </a:p>
          <a:p>
            <a:r>
              <a:rPr lang="en-US" dirty="0"/>
              <a:t>Finally we perform (22 + 16) =38 </a:t>
            </a:r>
          </a:p>
        </p:txBody>
      </p:sp>
    </p:spTree>
    <p:extLst>
      <p:ext uri="{BB962C8B-B14F-4D97-AF65-F5344CB8AC3E}">
        <p14:creationId xmlns:p14="http://schemas.microsoft.com/office/powerpoint/2010/main" val="256629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7DF2E-C79C-4A6E-9834-CD0FFA69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Reduce: Sum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BEDCB5-D7B4-4AD0-9E56-D2C0A429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05"/>
            <a:ext cx="10515600" cy="4351338"/>
          </a:xfrm>
        </p:spPr>
        <p:txBody>
          <a:bodyPr/>
          <a:lstStyle/>
          <a:p>
            <a:r>
              <a:rPr lang="en-US" dirty="0"/>
              <a:t>Let us visualize the sum reduction for the array [3, 5, 6, 8, 9, 4, 2, 1]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21DBF10-671B-4973-8A74-8252B01819A2}"/>
              </a:ext>
            </a:extLst>
          </p:cNvPr>
          <p:cNvSpPr/>
          <p:nvPr/>
        </p:nvSpPr>
        <p:spPr>
          <a:xfrm>
            <a:off x="2318994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F17437-D78E-4756-8EC8-E1A9BE69A3A5}"/>
              </a:ext>
            </a:extLst>
          </p:cNvPr>
          <p:cNvSpPr/>
          <p:nvPr/>
        </p:nvSpPr>
        <p:spPr>
          <a:xfrm>
            <a:off x="3308809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86D069EA-1DB8-409D-9552-58855E93DBBB}"/>
              </a:ext>
            </a:extLst>
          </p:cNvPr>
          <p:cNvSpPr/>
          <p:nvPr/>
        </p:nvSpPr>
        <p:spPr>
          <a:xfrm>
            <a:off x="2912419" y="333006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B20CA98-CB0C-486C-97F3-BA876BD3CD18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2620652" y="2947628"/>
            <a:ext cx="349059" cy="43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B3A530E-AD31-4F74-BA5E-0E264FC8776D}"/>
              </a:ext>
            </a:extLst>
          </p:cNvPr>
          <p:cNvCxnSpPr>
            <a:stCxn id="5" idx="2"/>
            <a:endCxn id="6" idx="7"/>
          </p:cNvCxnSpPr>
          <p:nvPr/>
        </p:nvCxnSpPr>
        <p:spPr>
          <a:xfrm flipH="1">
            <a:off x="3246339" y="2947628"/>
            <a:ext cx="364128" cy="43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6189065-8890-445A-B132-7A981256E862}"/>
              </a:ext>
            </a:extLst>
          </p:cNvPr>
          <p:cNvSpPr/>
          <p:nvPr/>
        </p:nvSpPr>
        <p:spPr>
          <a:xfrm>
            <a:off x="4158738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FDEFD90-AEE4-4B87-8D0F-70E45198336F}"/>
              </a:ext>
            </a:extLst>
          </p:cNvPr>
          <p:cNvSpPr/>
          <p:nvPr/>
        </p:nvSpPr>
        <p:spPr>
          <a:xfrm>
            <a:off x="5008667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F770C9D7-B7AE-4CE9-B7F0-A6BE6C46BE47}"/>
              </a:ext>
            </a:extLst>
          </p:cNvPr>
          <p:cNvSpPr/>
          <p:nvPr/>
        </p:nvSpPr>
        <p:spPr>
          <a:xfrm>
            <a:off x="4722079" y="333572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36FB7FD-B88A-4A3A-B187-2F5494748E65}"/>
              </a:ext>
            </a:extLst>
          </p:cNvPr>
          <p:cNvCxnSpPr>
            <a:cxnSpLocks/>
            <a:stCxn id="12" idx="2"/>
            <a:endCxn id="13" idx="7"/>
          </p:cNvCxnSpPr>
          <p:nvPr/>
        </p:nvCxnSpPr>
        <p:spPr>
          <a:xfrm flipH="1">
            <a:off x="5055999" y="2982008"/>
            <a:ext cx="254326" cy="41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B1534CA2-E7C8-4AEE-8FD3-30B1E26AECA2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4460396" y="2947628"/>
            <a:ext cx="318975" cy="44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16E34A8-C157-4B1C-8FA8-79077E1F54EE}"/>
              </a:ext>
            </a:extLst>
          </p:cNvPr>
          <p:cNvSpPr/>
          <p:nvPr/>
        </p:nvSpPr>
        <p:spPr>
          <a:xfrm>
            <a:off x="5916525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xmlns="" id="{38703AA1-CAFC-4491-AE18-ED3532F2F018}"/>
              </a:ext>
            </a:extLst>
          </p:cNvPr>
          <p:cNvSpPr/>
          <p:nvPr/>
        </p:nvSpPr>
        <p:spPr>
          <a:xfrm>
            <a:off x="6619752" y="333006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B1B461F6-71DB-4EEB-B58D-A9DC4E8342C5}"/>
              </a:ext>
            </a:extLst>
          </p:cNvPr>
          <p:cNvCxnSpPr>
            <a:cxnSpLocks/>
            <a:stCxn id="13" idx="3"/>
            <a:endCxn id="36" idx="7"/>
          </p:cNvCxnSpPr>
          <p:nvPr/>
        </p:nvCxnSpPr>
        <p:spPr>
          <a:xfrm flipH="1">
            <a:off x="4101446" y="3669647"/>
            <a:ext cx="677925" cy="52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xmlns="" id="{79C836E3-40E8-49DB-BEE3-77B63B5D10EB}"/>
              </a:ext>
            </a:extLst>
          </p:cNvPr>
          <p:cNvSpPr/>
          <p:nvPr/>
        </p:nvSpPr>
        <p:spPr>
          <a:xfrm>
            <a:off x="3767526" y="4137342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602DB4E6-BC6B-4EB4-8A08-5A9636AF87DA}"/>
              </a:ext>
            </a:extLst>
          </p:cNvPr>
          <p:cNvCxnSpPr>
            <a:cxnSpLocks/>
            <a:stCxn id="6" idx="4"/>
            <a:endCxn id="36" idx="1"/>
          </p:cNvCxnSpPr>
          <p:nvPr/>
        </p:nvCxnSpPr>
        <p:spPr>
          <a:xfrm>
            <a:off x="3108025" y="3721279"/>
            <a:ext cx="716793" cy="47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75A86867-4029-404C-8480-198664AE0ADB}"/>
              </a:ext>
            </a:extLst>
          </p:cNvPr>
          <p:cNvCxnSpPr>
            <a:cxnSpLocks/>
            <a:stCxn id="24" idx="2"/>
            <a:endCxn id="29" idx="1"/>
          </p:cNvCxnSpPr>
          <p:nvPr/>
        </p:nvCxnSpPr>
        <p:spPr>
          <a:xfrm>
            <a:off x="6218183" y="2982008"/>
            <a:ext cx="458861" cy="40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F358C86-311D-4BD6-9B82-632CB11CA8C8}"/>
              </a:ext>
            </a:extLst>
          </p:cNvPr>
          <p:cNvSpPr/>
          <p:nvPr/>
        </p:nvSpPr>
        <p:spPr>
          <a:xfrm>
            <a:off x="5614867" y="5900872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7D4C0DD6-5729-42E8-90C7-74A6D8847018}"/>
              </a:ext>
            </a:extLst>
          </p:cNvPr>
          <p:cNvCxnSpPr>
            <a:cxnSpLocks/>
            <a:stCxn id="58" idx="4"/>
            <a:endCxn id="46" idx="0"/>
          </p:cNvCxnSpPr>
          <p:nvPr/>
        </p:nvCxnSpPr>
        <p:spPr>
          <a:xfrm>
            <a:off x="5916525" y="5324237"/>
            <a:ext cx="0" cy="57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35FAA7A-7500-460C-8E84-A0079ABDCFF9}"/>
              </a:ext>
            </a:extLst>
          </p:cNvPr>
          <p:cNvSpPr/>
          <p:nvPr/>
        </p:nvSpPr>
        <p:spPr>
          <a:xfrm>
            <a:off x="6906340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14A3DC0F-6FA1-42C2-BF16-E23A44C72714}"/>
              </a:ext>
            </a:extLst>
          </p:cNvPr>
          <p:cNvCxnSpPr>
            <a:cxnSpLocks/>
            <a:stCxn id="52" idx="2"/>
            <a:endCxn id="29" idx="7"/>
          </p:cNvCxnSpPr>
          <p:nvPr/>
        </p:nvCxnSpPr>
        <p:spPr>
          <a:xfrm flipH="1">
            <a:off x="6953672" y="2982008"/>
            <a:ext cx="254326" cy="40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F292549-0C60-4E31-8F87-F3F14BF69539}"/>
              </a:ext>
            </a:extLst>
          </p:cNvPr>
          <p:cNvSpPr/>
          <p:nvPr/>
        </p:nvSpPr>
        <p:spPr>
          <a:xfrm>
            <a:off x="8067441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xmlns="" id="{BB75B45B-3F00-4048-857A-3BC1E06A321A}"/>
              </a:ext>
            </a:extLst>
          </p:cNvPr>
          <p:cNvSpPr/>
          <p:nvPr/>
        </p:nvSpPr>
        <p:spPr>
          <a:xfrm>
            <a:off x="8770668" y="333006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E479E003-3235-4C10-9A1C-D3686994809B}"/>
              </a:ext>
            </a:extLst>
          </p:cNvPr>
          <p:cNvCxnSpPr>
            <a:cxnSpLocks/>
            <a:stCxn id="43" idx="2"/>
            <a:endCxn id="44" idx="1"/>
          </p:cNvCxnSpPr>
          <p:nvPr/>
        </p:nvCxnSpPr>
        <p:spPr>
          <a:xfrm>
            <a:off x="8369099" y="2982008"/>
            <a:ext cx="458861" cy="40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4A51E1C-B55B-468E-ACC4-394FB7281698}"/>
              </a:ext>
            </a:extLst>
          </p:cNvPr>
          <p:cNvSpPr/>
          <p:nvPr/>
        </p:nvSpPr>
        <p:spPr>
          <a:xfrm>
            <a:off x="9057256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7CF6A2EA-F249-4E66-B785-8017F694640A}"/>
              </a:ext>
            </a:extLst>
          </p:cNvPr>
          <p:cNvCxnSpPr>
            <a:cxnSpLocks/>
            <a:stCxn id="48" idx="2"/>
            <a:endCxn id="44" idx="7"/>
          </p:cNvCxnSpPr>
          <p:nvPr/>
        </p:nvCxnSpPr>
        <p:spPr>
          <a:xfrm flipH="1">
            <a:off x="9104588" y="2982008"/>
            <a:ext cx="254326" cy="40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026D7543-E8D1-4C46-87F7-737C2C2A705C}"/>
              </a:ext>
            </a:extLst>
          </p:cNvPr>
          <p:cNvCxnSpPr>
            <a:cxnSpLocks/>
            <a:stCxn id="44" idx="3"/>
            <a:endCxn id="54" idx="7"/>
          </p:cNvCxnSpPr>
          <p:nvPr/>
        </p:nvCxnSpPr>
        <p:spPr>
          <a:xfrm flipH="1">
            <a:off x="7974170" y="3663987"/>
            <a:ext cx="853790" cy="53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xmlns="" id="{DA479972-82DD-4E79-B85E-4163B9C48E44}"/>
              </a:ext>
            </a:extLst>
          </p:cNvPr>
          <p:cNvSpPr/>
          <p:nvPr/>
        </p:nvSpPr>
        <p:spPr>
          <a:xfrm>
            <a:off x="7640250" y="4137342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46F9E352-6B2C-4DDA-A738-7D95E46C5A4C}"/>
              </a:ext>
            </a:extLst>
          </p:cNvPr>
          <p:cNvCxnSpPr>
            <a:cxnSpLocks/>
            <a:stCxn id="29" idx="5"/>
            <a:endCxn id="54" idx="1"/>
          </p:cNvCxnSpPr>
          <p:nvPr/>
        </p:nvCxnSpPr>
        <p:spPr>
          <a:xfrm>
            <a:off x="6953672" y="3663987"/>
            <a:ext cx="743870" cy="53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00DC455-A563-4D90-A113-DD93DBAE6B6C}"/>
              </a:ext>
            </a:extLst>
          </p:cNvPr>
          <p:cNvCxnSpPr>
            <a:cxnSpLocks/>
            <a:stCxn id="54" idx="3"/>
            <a:endCxn id="58" idx="7"/>
          </p:cNvCxnSpPr>
          <p:nvPr/>
        </p:nvCxnSpPr>
        <p:spPr>
          <a:xfrm flipH="1">
            <a:off x="6054839" y="4471262"/>
            <a:ext cx="1642703" cy="51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xmlns="" id="{BBB755EB-7507-46E8-9D2B-7E14927CBFEA}"/>
              </a:ext>
            </a:extLst>
          </p:cNvPr>
          <p:cNvSpPr/>
          <p:nvPr/>
        </p:nvSpPr>
        <p:spPr>
          <a:xfrm>
            <a:off x="5720919" y="4933025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4309F16-9A09-4181-AC10-A9FF1E1F6F84}"/>
              </a:ext>
            </a:extLst>
          </p:cNvPr>
          <p:cNvCxnSpPr>
            <a:cxnSpLocks/>
            <a:stCxn id="36" idx="4"/>
            <a:endCxn id="58" idx="1"/>
          </p:cNvCxnSpPr>
          <p:nvPr/>
        </p:nvCxnSpPr>
        <p:spPr>
          <a:xfrm>
            <a:off x="3963132" y="4528554"/>
            <a:ext cx="1815079" cy="46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xmlns="" id="{B155D08E-4274-4069-A5E1-6237B60F302B}"/>
              </a:ext>
            </a:extLst>
          </p:cNvPr>
          <p:cNvSpPr/>
          <p:nvPr/>
        </p:nvSpPr>
        <p:spPr>
          <a:xfrm>
            <a:off x="323721" y="3983095"/>
            <a:ext cx="2886764" cy="12722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 parallel reduce, each of the + operation can be done in parallel by a thread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xmlns="" id="{B75A8F91-3A80-4BDF-8C64-955A4C5C57FE}"/>
              </a:ext>
            </a:extLst>
          </p:cNvPr>
          <p:cNvSpPr/>
          <p:nvPr/>
        </p:nvSpPr>
        <p:spPr>
          <a:xfrm>
            <a:off x="323721" y="5377577"/>
            <a:ext cx="2886764" cy="12722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 this example, the operation is performed with the immediate neighbors of the elements</a:t>
            </a:r>
          </a:p>
        </p:txBody>
      </p:sp>
    </p:spTree>
    <p:extLst>
      <p:ext uri="{BB962C8B-B14F-4D97-AF65-F5344CB8AC3E}">
        <p14:creationId xmlns:p14="http://schemas.microsoft.com/office/powerpoint/2010/main" val="347004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7DF2E-C79C-4A6E-9834-CD0FFA69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Reduce: Sum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BEDCB5-D7B4-4AD0-9E56-D2C0A429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05"/>
            <a:ext cx="10515600" cy="4351338"/>
          </a:xfrm>
        </p:spPr>
        <p:txBody>
          <a:bodyPr/>
          <a:lstStyle/>
          <a:p>
            <a:r>
              <a:rPr lang="en-US" dirty="0"/>
              <a:t>The reduce operation can done in another way as well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21DBF10-671B-4973-8A74-8252B01819A2}"/>
              </a:ext>
            </a:extLst>
          </p:cNvPr>
          <p:cNvSpPr/>
          <p:nvPr/>
        </p:nvSpPr>
        <p:spPr>
          <a:xfrm>
            <a:off x="2318994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F17437-D78E-4756-8EC8-E1A9BE69A3A5}"/>
              </a:ext>
            </a:extLst>
          </p:cNvPr>
          <p:cNvSpPr/>
          <p:nvPr/>
        </p:nvSpPr>
        <p:spPr>
          <a:xfrm>
            <a:off x="3308809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86D069EA-1DB8-409D-9552-58855E93DBBB}"/>
              </a:ext>
            </a:extLst>
          </p:cNvPr>
          <p:cNvSpPr/>
          <p:nvPr/>
        </p:nvSpPr>
        <p:spPr>
          <a:xfrm>
            <a:off x="2438147" y="3750065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B20CA98-CB0C-486C-97F3-BA876BD3CD1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620652" y="2947628"/>
            <a:ext cx="13101" cy="80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B3A530E-AD31-4F74-BA5E-0E264FC8776D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610466" y="2947628"/>
            <a:ext cx="1" cy="77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6189065-8890-445A-B132-7A981256E862}"/>
              </a:ext>
            </a:extLst>
          </p:cNvPr>
          <p:cNvSpPr/>
          <p:nvPr/>
        </p:nvSpPr>
        <p:spPr>
          <a:xfrm>
            <a:off x="4158738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FDEFD90-AEE4-4B87-8D0F-70E45198336F}"/>
              </a:ext>
            </a:extLst>
          </p:cNvPr>
          <p:cNvSpPr/>
          <p:nvPr/>
        </p:nvSpPr>
        <p:spPr>
          <a:xfrm>
            <a:off x="5008667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F770C9D7-B7AE-4CE9-B7F0-A6BE6C46BE47}"/>
              </a:ext>
            </a:extLst>
          </p:cNvPr>
          <p:cNvSpPr/>
          <p:nvPr/>
        </p:nvSpPr>
        <p:spPr>
          <a:xfrm>
            <a:off x="3414860" y="3723715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36FB7FD-B88A-4A3A-B187-2F5494748E65}"/>
              </a:ext>
            </a:extLst>
          </p:cNvPr>
          <p:cNvCxnSpPr>
            <a:cxnSpLocks/>
            <a:stCxn id="12" idx="2"/>
            <a:endCxn id="44" idx="0"/>
          </p:cNvCxnSpPr>
          <p:nvPr/>
        </p:nvCxnSpPr>
        <p:spPr>
          <a:xfrm flipH="1">
            <a:off x="5298422" y="2982008"/>
            <a:ext cx="11903" cy="76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B1534CA2-E7C8-4AEE-8FD3-30B1E26AECA2}"/>
              </a:ext>
            </a:extLst>
          </p:cNvPr>
          <p:cNvCxnSpPr>
            <a:cxnSpLocks/>
            <a:stCxn id="24" idx="2"/>
            <a:endCxn id="6" idx="7"/>
          </p:cNvCxnSpPr>
          <p:nvPr/>
        </p:nvCxnSpPr>
        <p:spPr>
          <a:xfrm flipH="1">
            <a:off x="2772067" y="2982008"/>
            <a:ext cx="3446116" cy="82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16E34A8-C157-4B1C-8FA8-79077E1F54EE}"/>
              </a:ext>
            </a:extLst>
          </p:cNvPr>
          <p:cNvSpPr/>
          <p:nvPr/>
        </p:nvSpPr>
        <p:spPr>
          <a:xfrm>
            <a:off x="5916525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xmlns="" id="{38703AA1-CAFC-4491-AE18-ED3532F2F018}"/>
              </a:ext>
            </a:extLst>
          </p:cNvPr>
          <p:cNvSpPr/>
          <p:nvPr/>
        </p:nvSpPr>
        <p:spPr>
          <a:xfrm>
            <a:off x="4279548" y="3717272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B1B461F6-71DB-4EEB-B58D-A9DC4E8342C5}"/>
              </a:ext>
            </a:extLst>
          </p:cNvPr>
          <p:cNvCxnSpPr>
            <a:cxnSpLocks/>
            <a:stCxn id="29" idx="2"/>
            <a:endCxn id="36" idx="7"/>
          </p:cNvCxnSpPr>
          <p:nvPr/>
        </p:nvCxnSpPr>
        <p:spPr>
          <a:xfrm flipH="1">
            <a:off x="2772067" y="3912878"/>
            <a:ext cx="1507481" cy="61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xmlns="" id="{79C836E3-40E8-49DB-BEE3-77B63B5D10EB}"/>
              </a:ext>
            </a:extLst>
          </p:cNvPr>
          <p:cNvSpPr/>
          <p:nvPr/>
        </p:nvSpPr>
        <p:spPr>
          <a:xfrm>
            <a:off x="2438147" y="4471262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602DB4E6-BC6B-4EB4-8A08-5A9636AF87DA}"/>
              </a:ext>
            </a:extLst>
          </p:cNvPr>
          <p:cNvCxnSpPr>
            <a:cxnSpLocks/>
            <a:stCxn id="6" idx="4"/>
            <a:endCxn id="36" idx="0"/>
          </p:cNvCxnSpPr>
          <p:nvPr/>
        </p:nvCxnSpPr>
        <p:spPr>
          <a:xfrm>
            <a:off x="2633753" y="4141277"/>
            <a:ext cx="0" cy="3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75A86867-4029-404C-8480-198664AE0ADB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4460396" y="2947628"/>
            <a:ext cx="14758" cy="76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F358C86-311D-4BD6-9B82-632CB11CA8C8}"/>
              </a:ext>
            </a:extLst>
          </p:cNvPr>
          <p:cNvSpPr/>
          <p:nvPr/>
        </p:nvSpPr>
        <p:spPr>
          <a:xfrm>
            <a:off x="2332095" y="5993164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7D4C0DD6-5729-42E8-90C7-74A6D8847018}"/>
              </a:ext>
            </a:extLst>
          </p:cNvPr>
          <p:cNvCxnSpPr>
            <a:cxnSpLocks/>
            <a:stCxn id="58" idx="4"/>
            <a:endCxn id="46" idx="0"/>
          </p:cNvCxnSpPr>
          <p:nvPr/>
        </p:nvCxnSpPr>
        <p:spPr>
          <a:xfrm>
            <a:off x="2633753" y="5533858"/>
            <a:ext cx="0" cy="45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35FAA7A-7500-460C-8E84-A0079ABDCFF9}"/>
              </a:ext>
            </a:extLst>
          </p:cNvPr>
          <p:cNvSpPr/>
          <p:nvPr/>
        </p:nvSpPr>
        <p:spPr>
          <a:xfrm>
            <a:off x="6906340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14A3DC0F-6FA1-42C2-BF16-E23A44C72714}"/>
              </a:ext>
            </a:extLst>
          </p:cNvPr>
          <p:cNvCxnSpPr>
            <a:cxnSpLocks/>
            <a:stCxn id="52" idx="2"/>
            <a:endCxn id="13" idx="7"/>
          </p:cNvCxnSpPr>
          <p:nvPr/>
        </p:nvCxnSpPr>
        <p:spPr>
          <a:xfrm flipH="1">
            <a:off x="3748780" y="2982008"/>
            <a:ext cx="3459218" cy="798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F292549-0C60-4E31-8F87-F3F14BF69539}"/>
              </a:ext>
            </a:extLst>
          </p:cNvPr>
          <p:cNvSpPr/>
          <p:nvPr/>
        </p:nvSpPr>
        <p:spPr>
          <a:xfrm>
            <a:off x="8067441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xmlns="" id="{BB75B45B-3F00-4048-857A-3BC1E06A321A}"/>
              </a:ext>
            </a:extLst>
          </p:cNvPr>
          <p:cNvSpPr/>
          <p:nvPr/>
        </p:nvSpPr>
        <p:spPr>
          <a:xfrm>
            <a:off x="5102816" y="3748618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E479E003-3235-4C10-9A1C-D3686994809B}"/>
              </a:ext>
            </a:extLst>
          </p:cNvPr>
          <p:cNvCxnSpPr>
            <a:cxnSpLocks/>
            <a:stCxn id="43" idx="2"/>
            <a:endCxn id="29" idx="7"/>
          </p:cNvCxnSpPr>
          <p:nvPr/>
        </p:nvCxnSpPr>
        <p:spPr>
          <a:xfrm flipH="1">
            <a:off x="4613468" y="2982008"/>
            <a:ext cx="3755631" cy="79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4A51E1C-B55B-468E-ACC4-394FB7281698}"/>
              </a:ext>
            </a:extLst>
          </p:cNvPr>
          <p:cNvSpPr/>
          <p:nvPr/>
        </p:nvSpPr>
        <p:spPr>
          <a:xfrm>
            <a:off x="9057256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7CF6A2EA-F249-4E66-B785-8017F694640A}"/>
              </a:ext>
            </a:extLst>
          </p:cNvPr>
          <p:cNvCxnSpPr>
            <a:cxnSpLocks/>
            <a:stCxn id="48" idx="2"/>
            <a:endCxn id="44" idx="7"/>
          </p:cNvCxnSpPr>
          <p:nvPr/>
        </p:nvCxnSpPr>
        <p:spPr>
          <a:xfrm flipH="1">
            <a:off x="5436736" y="2982008"/>
            <a:ext cx="3922178" cy="82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46F9E352-6B2C-4DDA-A738-7D95E46C5A4C}"/>
              </a:ext>
            </a:extLst>
          </p:cNvPr>
          <p:cNvCxnSpPr>
            <a:cxnSpLocks/>
            <a:stCxn id="92" idx="3"/>
            <a:endCxn id="58" idx="7"/>
          </p:cNvCxnSpPr>
          <p:nvPr/>
        </p:nvCxnSpPr>
        <p:spPr>
          <a:xfrm flipH="1">
            <a:off x="2772067" y="4812337"/>
            <a:ext cx="700085" cy="38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900DC455-A563-4D90-A113-DD93DBAE6B6C}"/>
              </a:ext>
            </a:extLst>
          </p:cNvPr>
          <p:cNvCxnSpPr>
            <a:cxnSpLocks/>
            <a:stCxn id="44" idx="2"/>
            <a:endCxn id="92" idx="7"/>
          </p:cNvCxnSpPr>
          <p:nvPr/>
        </p:nvCxnSpPr>
        <p:spPr>
          <a:xfrm flipH="1">
            <a:off x="3748780" y="3944224"/>
            <a:ext cx="1354036" cy="59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xmlns="" id="{BBB755EB-7507-46E8-9D2B-7E14927CBFEA}"/>
              </a:ext>
            </a:extLst>
          </p:cNvPr>
          <p:cNvSpPr/>
          <p:nvPr/>
        </p:nvSpPr>
        <p:spPr>
          <a:xfrm>
            <a:off x="2438147" y="5142646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4309F16-9A09-4181-AC10-A9FF1E1F6F84}"/>
              </a:ext>
            </a:extLst>
          </p:cNvPr>
          <p:cNvCxnSpPr>
            <a:cxnSpLocks/>
            <a:stCxn id="36" idx="4"/>
            <a:endCxn id="58" idx="0"/>
          </p:cNvCxnSpPr>
          <p:nvPr/>
        </p:nvCxnSpPr>
        <p:spPr>
          <a:xfrm>
            <a:off x="2633753" y="4862474"/>
            <a:ext cx="0" cy="28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xmlns="" id="{B75A8F91-3A80-4BDF-8C64-955A4C5C57FE}"/>
              </a:ext>
            </a:extLst>
          </p:cNvPr>
          <p:cNvSpPr/>
          <p:nvPr/>
        </p:nvSpPr>
        <p:spPr>
          <a:xfrm>
            <a:off x="8114865" y="4862474"/>
            <a:ext cx="2886764" cy="12722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 this example, the operation is performed with the elements at distance of half array size</a:t>
            </a:r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xmlns="" id="{9D3981DB-1D7E-4327-829E-44950A6FE740}"/>
              </a:ext>
            </a:extLst>
          </p:cNvPr>
          <p:cNvSpPr/>
          <p:nvPr/>
        </p:nvSpPr>
        <p:spPr>
          <a:xfrm>
            <a:off x="3414860" y="447841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D353715F-CDE4-43DF-80E7-CF90C4AA1F9F}"/>
              </a:ext>
            </a:extLst>
          </p:cNvPr>
          <p:cNvCxnSpPr>
            <a:cxnSpLocks/>
            <a:stCxn id="13" idx="4"/>
            <a:endCxn id="92" idx="0"/>
          </p:cNvCxnSpPr>
          <p:nvPr/>
        </p:nvCxnSpPr>
        <p:spPr>
          <a:xfrm>
            <a:off x="3610466" y="4114927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6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B98ED8-9CE5-4C87-93CA-2F7E4D11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see a parallel implementation in 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ED0D2-3FD9-435E-8AD9-90246F2B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achieve it as following:</a:t>
            </a:r>
          </a:p>
          <a:p>
            <a:pPr lvl="1"/>
            <a:r>
              <a:rPr lang="en-US" dirty="0"/>
              <a:t>First launch 1024 blocks, each with 1024 kernels to reduce 1024 elements</a:t>
            </a:r>
          </a:p>
          <a:p>
            <a:pPr lvl="1"/>
            <a:r>
              <a:rPr lang="en-US" dirty="0"/>
              <a:t>Each of the block will produce 1 item, so a total of 1024 items</a:t>
            </a:r>
          </a:p>
          <a:p>
            <a:pPr lvl="1"/>
            <a:r>
              <a:rPr lang="en-US" dirty="0"/>
              <a:t>Then launch a block with 1024 kernels to reduce the 1024 items in previous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DD1DC-E1F1-4426-9262-BA1D9259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0080"/>
            <a:ext cx="10056779" cy="712066"/>
          </a:xfrm>
        </p:spPr>
        <p:txBody>
          <a:bodyPr anchor="b">
            <a:normAutofit/>
          </a:bodyPr>
          <a:lstStyle/>
          <a:p>
            <a:r>
              <a:rPr lang="en-US" sz="4000" dirty="0"/>
              <a:t>Let us see a parallel implementation in 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11E17B-9E4B-4E0C-AFC8-253B79B97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43" y="1663200"/>
            <a:ext cx="6887183" cy="4912698"/>
          </a:xfrm>
        </p:spPr>
        <p:txBody>
          <a:bodyPr>
            <a:normAutofit/>
          </a:bodyPr>
          <a:lstStyle/>
          <a:p>
            <a:r>
              <a:rPr lang="en-US" sz="1700" dirty="0"/>
              <a:t>Let us see how we can implement the reduce in kernel similar to the figure </a:t>
            </a:r>
          </a:p>
          <a:p>
            <a:r>
              <a:rPr lang="en-US" sz="1700" dirty="0"/>
              <a:t>There are 1024 blocks, each with 1024 kernels</a:t>
            </a:r>
          </a:p>
          <a:p>
            <a:r>
              <a:rPr lang="en-US" sz="1700" dirty="0"/>
              <a:t>So each block is responsible for 1024 elements from the input array</a:t>
            </a:r>
          </a:p>
          <a:p>
            <a:r>
              <a:rPr lang="en-US" sz="1700" dirty="0"/>
              <a:t>We can perform reduction as follows</a:t>
            </a:r>
          </a:p>
          <a:p>
            <a:pPr lvl="1"/>
            <a:r>
              <a:rPr lang="en-US" sz="1700" dirty="0"/>
              <a:t>For each computation, we can divide the array into half so that we have two 512 element regions</a:t>
            </a:r>
          </a:p>
          <a:p>
            <a:pPr lvl="1"/>
            <a:r>
              <a:rPr lang="en-US" sz="1700" dirty="0"/>
              <a:t>Now each of 512 threads can add its element to corresponding element in 2</a:t>
            </a:r>
            <a:r>
              <a:rPr lang="en-US" sz="1700" baseline="30000" dirty="0"/>
              <a:t>nd</a:t>
            </a:r>
            <a:r>
              <a:rPr lang="en-US" sz="1700" dirty="0"/>
              <a:t> half and write back to the array in first half</a:t>
            </a:r>
          </a:p>
          <a:p>
            <a:pPr lvl="1"/>
            <a:r>
              <a:rPr lang="en-US" sz="1700" dirty="0"/>
              <a:t>This results in 512 elements, where each element represents the addition (a reduced result) of two elements</a:t>
            </a:r>
          </a:p>
          <a:p>
            <a:pPr lvl="1"/>
            <a:r>
              <a:rPr lang="en-US" sz="1700" dirty="0"/>
              <a:t>Now again we divide into two 256-element regions and 256 threads can add corresponding elements from 1</a:t>
            </a:r>
            <a:r>
              <a:rPr lang="en-US" sz="1700" baseline="30000" dirty="0"/>
              <a:t>st</a:t>
            </a:r>
            <a:r>
              <a:rPr lang="en-US" sz="1700" dirty="0"/>
              <a:t> and 2</a:t>
            </a:r>
            <a:r>
              <a:rPr lang="en-US" sz="1700" baseline="30000" dirty="0"/>
              <a:t>nd</a:t>
            </a:r>
            <a:r>
              <a:rPr lang="en-US" sz="1700" dirty="0"/>
              <a:t> region and save them in the 1</a:t>
            </a:r>
            <a:r>
              <a:rPr lang="en-US" sz="1700" baseline="30000" dirty="0"/>
              <a:t>st</a:t>
            </a:r>
            <a:r>
              <a:rPr lang="en-US" sz="1700" dirty="0"/>
              <a:t> region</a:t>
            </a:r>
          </a:p>
          <a:p>
            <a:pPr lvl="1"/>
            <a:r>
              <a:rPr lang="en-US" sz="1700" dirty="0"/>
              <a:t>We can continue dividing the region into half until a region with only one element remains</a:t>
            </a:r>
            <a:endParaRPr lang="en-US" sz="1300" dirty="0"/>
          </a:p>
          <a:p>
            <a:pPr lvl="1"/>
            <a:r>
              <a:rPr lang="en-US" sz="1300" dirty="0"/>
              <a:t>We can write that element back to the global memory</a:t>
            </a: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52339B-17E9-497F-A015-45EABCC5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69" y="1663201"/>
            <a:ext cx="4755328" cy="25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42359-57CD-4A79-B3DF-DEE29891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see how the kernel looks like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A7DF001-EB01-4CBF-A791-6FB7A24651AA}"/>
              </a:ext>
            </a:extLst>
          </p:cNvPr>
          <p:cNvSpPr/>
          <p:nvPr/>
        </p:nvSpPr>
        <p:spPr>
          <a:xfrm>
            <a:off x="3037170" y="2193215"/>
            <a:ext cx="861921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__global__ void </a:t>
            </a:r>
            <a:r>
              <a:rPr lang="en-US" sz="1200" dirty="0" err="1">
                <a:latin typeface="Consolas" panose="020B0609020204030204" pitchFamily="49" charset="0"/>
              </a:rPr>
              <a:t>parallel_reduce</a:t>
            </a:r>
            <a:r>
              <a:rPr lang="en-US" sz="1200" dirty="0">
                <a:latin typeface="Consolas" panose="020B0609020204030204" pitchFamily="49" charset="0"/>
              </a:rPr>
              <a:t>(int *in, int *out) 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//get the thread id from block and number of threads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int 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latin typeface="Consolas" panose="020B0609020204030204" pitchFamily="49" charset="0"/>
              </a:rPr>
              <a:t>blockIdx.x</a:t>
            </a:r>
            <a:r>
              <a:rPr lang="en-US" sz="1200" dirty="0">
                <a:latin typeface="Consolas" panose="020B0609020204030204" pitchFamily="49" charset="0"/>
              </a:rPr>
              <a:t> * </a:t>
            </a:r>
            <a:r>
              <a:rPr lang="en-US" sz="1200" dirty="0" err="1">
                <a:latin typeface="Consolas" panose="020B0609020204030204" pitchFamily="49" charset="0"/>
              </a:rPr>
              <a:t>blockDim.x</a:t>
            </a:r>
            <a:r>
              <a:rPr lang="en-US" sz="1200" dirty="0">
                <a:latin typeface="Consolas" panose="020B0609020204030204" pitchFamily="49" charset="0"/>
              </a:rPr>
              <a:t> + </a:t>
            </a:r>
            <a:r>
              <a:rPr lang="en-US" sz="1200" dirty="0" err="1">
                <a:latin typeface="Consolas" panose="020B0609020204030204" pitchFamily="49" charset="0"/>
              </a:rPr>
              <a:t>threadIdx.x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//get the thread id in the block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int 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latin typeface="Consolas" panose="020B0609020204030204" pitchFamily="49" charset="0"/>
              </a:rPr>
              <a:t>threadIdx.x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//using for loop break continuously into half (1024-&gt;512-&gt;256...1), until region with 1 element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for(int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blockDim.x</a:t>
            </a:r>
            <a:r>
              <a:rPr lang="en-US" sz="1200" dirty="0">
                <a:latin typeface="Consolas" panose="020B0609020204030204" pitchFamily="49" charset="0"/>
              </a:rPr>
              <a:t>/2;i&gt;0;i &gt;&gt;= 1){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if (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 &lt;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)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    in[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] +=in[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 +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]; //add the corresponding element from other half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   //we need to synchronize so that all the threads complete the first operations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 __</a:t>
            </a:r>
            <a:r>
              <a:rPr lang="en-US" sz="1200" dirty="0" err="1">
                <a:latin typeface="Consolas" panose="020B0609020204030204" pitchFamily="49" charset="0"/>
              </a:rPr>
              <a:t>syncthreads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//need to write the result from this block to global memory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if(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==0){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out[</a:t>
            </a:r>
            <a:r>
              <a:rPr lang="en-US" sz="1200" dirty="0" err="1">
                <a:latin typeface="Consolas" panose="020B0609020204030204" pitchFamily="49" charset="0"/>
              </a:rPr>
              <a:t>blockIdx.x</a:t>
            </a:r>
            <a:r>
              <a:rPr lang="en-US" sz="1200" dirty="0">
                <a:latin typeface="Consolas" panose="020B0609020204030204" pitchFamily="49" charset="0"/>
              </a:rPr>
              <a:t>] = in[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xmlns="" id="{080B16D4-89E6-4498-A594-76D40965118B}"/>
              </a:ext>
            </a:extLst>
          </p:cNvPr>
          <p:cNvSpPr/>
          <p:nvPr/>
        </p:nvSpPr>
        <p:spPr>
          <a:xfrm>
            <a:off x="559293" y="3000652"/>
            <a:ext cx="1775534" cy="887767"/>
          </a:xfrm>
          <a:prstGeom prst="borderCallout1">
            <a:avLst>
              <a:gd name="adj1" fmla="val 51144"/>
              <a:gd name="adj2" fmla="val 977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Perform reduction with the element at a half the distance, continue again in the loop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xmlns="" id="{742979F6-3F9B-44A3-AB57-D26CB7525B08}"/>
              </a:ext>
            </a:extLst>
          </p:cNvPr>
          <p:cNvSpPr/>
          <p:nvPr/>
        </p:nvSpPr>
        <p:spPr>
          <a:xfrm>
            <a:off x="559293" y="3993709"/>
            <a:ext cx="1775534" cy="337352"/>
          </a:xfrm>
          <a:prstGeom prst="borderCallout1">
            <a:avLst>
              <a:gd name="adj1" fmla="val 51144"/>
              <a:gd name="adj2" fmla="val 977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Synchronization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xmlns="" id="{6EF9FBB5-0FF3-45D5-A48F-ECE483E28FD2}"/>
              </a:ext>
            </a:extLst>
          </p:cNvPr>
          <p:cNvSpPr/>
          <p:nvPr/>
        </p:nvSpPr>
        <p:spPr>
          <a:xfrm>
            <a:off x="559293" y="4861031"/>
            <a:ext cx="1775534" cy="337352"/>
          </a:xfrm>
          <a:prstGeom prst="borderCallout1">
            <a:avLst>
              <a:gd name="adj1" fmla="val 51144"/>
              <a:gd name="adj2" fmla="val 977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Write back to global memory</a:t>
            </a:r>
          </a:p>
        </p:txBody>
      </p:sp>
    </p:spTree>
    <p:extLst>
      <p:ext uri="{BB962C8B-B14F-4D97-AF65-F5344CB8AC3E}">
        <p14:creationId xmlns:p14="http://schemas.microsoft.com/office/powerpoint/2010/main" val="62372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D0DAB-D5E2-4DD6-BAFA-30EF4F03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the main function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FF3A8AA-72A0-4706-9EC5-4335C37CF2C4}"/>
              </a:ext>
            </a:extLst>
          </p:cNvPr>
          <p:cNvSpPr/>
          <p:nvPr/>
        </p:nvSpPr>
        <p:spPr>
          <a:xfrm>
            <a:off x="5078027" y="1806097"/>
            <a:ext cx="66493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int main(int </a:t>
            </a:r>
            <a:r>
              <a:rPr lang="en-US" sz="800" dirty="0" err="1">
                <a:latin typeface="Consolas" panose="020B0609020204030204" pitchFamily="49" charset="0"/>
              </a:rPr>
              <a:t>argc</a:t>
            </a:r>
            <a:r>
              <a:rPr lang="en-US" sz="800" dirty="0">
                <a:latin typeface="Consolas" panose="020B0609020204030204" pitchFamily="49" charset="0"/>
              </a:rPr>
              <a:t>, char **</a:t>
            </a:r>
            <a:r>
              <a:rPr lang="en-US" sz="800" dirty="0" err="1">
                <a:latin typeface="Consolas" panose="020B0609020204030204" pitchFamily="49" charset="0"/>
              </a:rPr>
              <a:t>argv</a:t>
            </a:r>
            <a:r>
              <a:rPr lang="en-US" sz="8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//size of the array 2^20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int size = 1&lt;&lt;20;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</a:rPr>
              <a:t>("%</a:t>
            </a:r>
            <a:r>
              <a:rPr lang="en-US" sz="800" dirty="0" err="1">
                <a:latin typeface="Consolas" panose="020B0609020204030204" pitchFamily="49" charset="0"/>
              </a:rPr>
              <a:t>d",size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/>
            </a:r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    //host vectors, 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 will contain the original array, we will use sum for result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int *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, sum=0;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//device vectors </a:t>
            </a:r>
            <a:r>
              <a:rPr lang="en-US" sz="800" dirty="0" err="1">
                <a:latin typeface="Consolas" panose="020B0609020204030204" pitchFamily="49" charset="0"/>
              </a:rPr>
              <a:t>d_in</a:t>
            </a:r>
            <a:r>
              <a:rPr lang="en-US" sz="800" dirty="0">
                <a:latin typeface="Consolas" panose="020B0609020204030204" pitchFamily="49" charset="0"/>
              </a:rPr>
              <a:t> will contain the original array, we will use </a:t>
            </a:r>
            <a:r>
              <a:rPr lang="en-US" sz="800" dirty="0" err="1">
                <a:latin typeface="Consolas" panose="020B0609020204030204" pitchFamily="49" charset="0"/>
              </a:rPr>
              <a:t>d_inter</a:t>
            </a:r>
            <a:r>
              <a:rPr lang="en-US" sz="800" dirty="0">
                <a:latin typeface="Consolas" panose="020B0609020204030204" pitchFamily="49" charset="0"/>
              </a:rPr>
              <a:t> to store intermediate results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</a:t>
            </a:r>
            <a:r>
              <a:rPr lang="en-US" sz="800" dirty="0" err="1">
                <a:latin typeface="Consolas" panose="020B0609020204030204" pitchFamily="49" charset="0"/>
              </a:rPr>
              <a:t>d_out</a:t>
            </a:r>
            <a:r>
              <a:rPr lang="en-US" sz="800" dirty="0">
                <a:latin typeface="Consolas" panose="020B0609020204030204" pitchFamily="49" charset="0"/>
              </a:rPr>
              <a:t> to store final result 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int* </a:t>
            </a:r>
            <a:r>
              <a:rPr lang="en-US" sz="800" dirty="0" err="1">
                <a:latin typeface="Consolas" panose="020B0609020204030204" pitchFamily="49" charset="0"/>
              </a:rPr>
              <a:t>d_in</a:t>
            </a:r>
            <a:r>
              <a:rPr lang="en-US" sz="800" dirty="0">
                <a:latin typeface="Consolas" panose="020B0609020204030204" pitchFamily="49" charset="0"/>
              </a:rPr>
              <a:t>, * </a:t>
            </a:r>
            <a:r>
              <a:rPr lang="en-US" sz="800" dirty="0" err="1">
                <a:latin typeface="Consolas" panose="020B0609020204030204" pitchFamily="49" charset="0"/>
              </a:rPr>
              <a:t>d_inter</a:t>
            </a:r>
            <a:r>
              <a:rPr lang="en-US" sz="800" dirty="0">
                <a:latin typeface="Consolas" panose="020B0609020204030204" pitchFamily="49" charset="0"/>
              </a:rPr>
              <a:t>, * </a:t>
            </a:r>
            <a:r>
              <a:rPr lang="en-US" sz="800" dirty="0" err="1">
                <a:latin typeface="Consolas" panose="020B0609020204030204" pitchFamily="49" charset="0"/>
              </a:rPr>
              <a:t>d_out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</a:rPr>
              <a:t/>
            </a:r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size_t</a:t>
            </a:r>
            <a:r>
              <a:rPr lang="en-US" sz="800" dirty="0">
                <a:latin typeface="Consolas" panose="020B0609020204030204" pitchFamily="49" charset="0"/>
              </a:rPr>
              <a:t> </a:t>
            </a:r>
            <a:r>
              <a:rPr lang="en-US" sz="800" dirty="0" err="1">
                <a:latin typeface="Consolas" panose="020B0609020204030204" pitchFamily="49" charset="0"/>
              </a:rPr>
              <a:t>size_vect</a:t>
            </a:r>
            <a:r>
              <a:rPr lang="en-US" sz="800" dirty="0">
                <a:latin typeface="Consolas" panose="020B0609020204030204" pitchFamily="49" charset="0"/>
              </a:rPr>
              <a:t> = size*</a:t>
            </a:r>
            <a:r>
              <a:rPr lang="en-US" sz="800" dirty="0" err="1">
                <a:latin typeface="Consolas" panose="020B0609020204030204" pitchFamily="49" charset="0"/>
              </a:rPr>
              <a:t>sizeof</a:t>
            </a:r>
            <a:r>
              <a:rPr lang="en-US" sz="800" dirty="0">
                <a:latin typeface="Consolas" panose="020B0609020204030204" pitchFamily="49" charset="0"/>
              </a:rPr>
              <a:t>(int); /* size of the total vectors necessary to allocate memory */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 = (int*)malloc(</a:t>
            </a:r>
            <a:r>
              <a:rPr lang="en-US" sz="800" dirty="0" err="1">
                <a:latin typeface="Consolas" panose="020B0609020204030204" pitchFamily="49" charset="0"/>
              </a:rPr>
              <a:t>size_vect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//allocate memory for the vectors on device (</a:t>
            </a:r>
            <a:r>
              <a:rPr lang="en-US" sz="800" dirty="0" err="1">
                <a:latin typeface="Consolas" panose="020B0609020204030204" pitchFamily="49" charset="0"/>
              </a:rPr>
              <a:t>gpu</a:t>
            </a:r>
            <a:r>
              <a:rPr lang="en-US" sz="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cudaMalloc</a:t>
            </a:r>
            <a:r>
              <a:rPr lang="en-US" sz="800" dirty="0">
                <a:latin typeface="Consolas" panose="020B0609020204030204" pitchFamily="49" charset="0"/>
              </a:rPr>
              <a:t>((void **)&amp;</a:t>
            </a:r>
            <a:r>
              <a:rPr lang="en-US" sz="800" dirty="0" err="1">
                <a:latin typeface="Consolas" panose="020B0609020204030204" pitchFamily="49" charset="0"/>
              </a:rPr>
              <a:t>d_in</a:t>
            </a:r>
            <a:r>
              <a:rPr lang="en-US" sz="800" dirty="0">
                <a:latin typeface="Consolas" panose="020B0609020204030204" pitchFamily="49" charset="0"/>
              </a:rPr>
              <a:t>, </a:t>
            </a:r>
            <a:r>
              <a:rPr lang="en-US" sz="800" dirty="0" err="1">
                <a:latin typeface="Consolas" panose="020B0609020204030204" pitchFamily="49" charset="0"/>
              </a:rPr>
              <a:t>size_vect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cudaMalloc</a:t>
            </a:r>
            <a:r>
              <a:rPr lang="en-US" sz="800" dirty="0">
                <a:latin typeface="Consolas" panose="020B0609020204030204" pitchFamily="49" charset="0"/>
              </a:rPr>
              <a:t>((void **)&amp;</a:t>
            </a:r>
            <a:r>
              <a:rPr lang="en-US" sz="800" dirty="0" err="1">
                <a:latin typeface="Consolas" panose="020B0609020204030204" pitchFamily="49" charset="0"/>
              </a:rPr>
              <a:t>d_inter</a:t>
            </a:r>
            <a:r>
              <a:rPr lang="en-US" sz="800" dirty="0">
                <a:latin typeface="Consolas" panose="020B0609020204030204" pitchFamily="49" charset="0"/>
              </a:rPr>
              <a:t>, </a:t>
            </a:r>
            <a:r>
              <a:rPr lang="en-US" sz="800" dirty="0" err="1">
                <a:latin typeface="Consolas" panose="020B0609020204030204" pitchFamily="49" charset="0"/>
              </a:rPr>
              <a:t>size_vect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cudaMalloc</a:t>
            </a:r>
            <a:r>
              <a:rPr lang="en-US" sz="800" dirty="0">
                <a:latin typeface="Consolas" panose="020B0609020204030204" pitchFamily="49" charset="0"/>
              </a:rPr>
              <a:t>((void **)&amp;</a:t>
            </a:r>
            <a:r>
              <a:rPr lang="en-US" sz="800" dirty="0" err="1">
                <a:latin typeface="Consolas" panose="020B0609020204030204" pitchFamily="49" charset="0"/>
              </a:rPr>
              <a:t>d_out</a:t>
            </a:r>
            <a:r>
              <a:rPr lang="en-US" sz="800" dirty="0">
                <a:latin typeface="Consolas" panose="020B0609020204030204" pitchFamily="49" charset="0"/>
              </a:rPr>
              <a:t>, </a:t>
            </a:r>
            <a:r>
              <a:rPr lang="en-US" sz="800" dirty="0" err="1">
                <a:latin typeface="Consolas" panose="020B0609020204030204" pitchFamily="49" charset="0"/>
              </a:rPr>
              <a:t>sizeof</a:t>
            </a:r>
            <a:r>
              <a:rPr lang="en-US" sz="800" dirty="0">
                <a:latin typeface="Consolas" panose="020B0609020204030204" pitchFamily="49" charset="0"/>
              </a:rPr>
              <a:t>(int));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/>
            </a:r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    //initialize the vectors each with value 1 for simplicity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for (int </a:t>
            </a:r>
            <a:r>
              <a:rPr lang="en-US" sz="800" dirty="0" err="1">
                <a:latin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</a:rPr>
              <a:t> = 0; </a:t>
            </a:r>
            <a:r>
              <a:rPr lang="en-US" sz="800" dirty="0" err="1">
                <a:latin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</a:rPr>
              <a:t> &lt; size; </a:t>
            </a:r>
            <a:r>
              <a:rPr lang="en-US" sz="800" dirty="0" err="1">
                <a:latin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</a:rPr>
              <a:t>++) {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    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[</a:t>
            </a:r>
            <a:r>
              <a:rPr lang="en-US" sz="800" dirty="0" err="1">
                <a:latin typeface="Consolas" panose="020B0609020204030204" pitchFamily="49" charset="0"/>
              </a:rPr>
              <a:t>i</a:t>
            </a:r>
            <a:r>
              <a:rPr lang="en-US" sz="800" dirty="0">
                <a:latin typeface="Consolas" panose="020B0609020204030204" pitchFamily="49" charset="0"/>
              </a:rPr>
              <a:t>] = 1;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800" dirty="0">
                <a:latin typeface="Consolas" panose="020B0609020204030204" pitchFamily="49" charset="0"/>
              </a:rPr>
              <a:t/>
            </a:r>
            <a:br>
              <a:rPr lang="en-US" sz="800" dirty="0">
                <a:latin typeface="Consolas" panose="020B0609020204030204" pitchFamily="49" charset="0"/>
              </a:rPr>
            </a:br>
            <a:r>
              <a:rPr lang="en-US" sz="800" dirty="0">
                <a:latin typeface="Consolas" panose="020B0609020204030204" pitchFamily="49" charset="0"/>
              </a:rPr>
              <a:t>    //use serial function for sum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serial_reduce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h_in</a:t>
            </a:r>
            <a:r>
              <a:rPr lang="en-US" sz="800" dirty="0">
                <a:latin typeface="Consolas" panose="020B0609020204030204" pitchFamily="49" charset="0"/>
              </a:rPr>
              <a:t>, &amp;sum, size);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//Verify the result by adding all the sum, should be size</a:t>
            </a:r>
          </a:p>
          <a:p>
            <a:r>
              <a:rPr lang="en-US" sz="800" dirty="0">
                <a:latin typeface="Consolas" panose="020B0609020204030204" pitchFamily="49" charset="0"/>
              </a:rPr>
              <a:t>    </a:t>
            </a:r>
            <a:r>
              <a:rPr lang="en-US" sz="800" dirty="0" err="1">
                <a:latin typeface="Consolas" panose="020B0609020204030204" pitchFamily="49" charset="0"/>
              </a:rPr>
              <a:t>printf</a:t>
            </a:r>
            <a:r>
              <a:rPr lang="en-US" sz="800" dirty="0">
                <a:latin typeface="Consolas" panose="020B0609020204030204" pitchFamily="49" charset="0"/>
              </a:rPr>
              <a:t>("Serial results:%d\</a:t>
            </a:r>
            <a:r>
              <a:rPr lang="en-US" sz="800" dirty="0" err="1">
                <a:latin typeface="Consolas" panose="020B0609020204030204" pitchFamily="49" charset="0"/>
              </a:rPr>
              <a:t>n",sum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//Continued on next slide</a:t>
            </a:r>
            <a:endParaRPr lang="en-US" sz="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xmlns="" id="{28C6DACA-CB59-412E-A14C-AF4CE61C0860}"/>
              </a:ext>
            </a:extLst>
          </p:cNvPr>
          <p:cNvSpPr/>
          <p:nvPr/>
        </p:nvSpPr>
        <p:spPr>
          <a:xfrm>
            <a:off x="2636667" y="1987355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Number of elements = 2^20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xmlns="" id="{F6A591DE-044D-4789-A6E0-8DE1CDA6E67D}"/>
              </a:ext>
            </a:extLst>
          </p:cNvPr>
          <p:cNvSpPr/>
          <p:nvPr/>
        </p:nvSpPr>
        <p:spPr>
          <a:xfrm>
            <a:off x="2636667" y="2452698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Host variables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xmlns="" id="{B51834B3-11C0-4EAA-B40E-997B02EFA15D}"/>
              </a:ext>
            </a:extLst>
          </p:cNvPr>
          <p:cNvSpPr/>
          <p:nvPr/>
        </p:nvSpPr>
        <p:spPr>
          <a:xfrm>
            <a:off x="2636667" y="2893870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Device variables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xmlns="" id="{E068385A-F36A-43A9-AB01-6545C9DC057B}"/>
              </a:ext>
            </a:extLst>
          </p:cNvPr>
          <p:cNvSpPr/>
          <p:nvPr/>
        </p:nvSpPr>
        <p:spPr>
          <a:xfrm>
            <a:off x="2636667" y="3530247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36145"/>
              <a:gd name="adj4" fmla="val 150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Memory allocation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xmlns="" id="{4D9B8486-F8CB-4396-A56A-D003E42F9F9A}"/>
              </a:ext>
            </a:extLst>
          </p:cNvPr>
          <p:cNvSpPr/>
          <p:nvPr/>
        </p:nvSpPr>
        <p:spPr>
          <a:xfrm>
            <a:off x="2636667" y="4166624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36145"/>
              <a:gd name="adj4" fmla="val 150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Initialize to 1, you can initialize to any values, 1 used for simplicity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xmlns="" id="{61FF3A07-2ED5-4722-B196-F9CE21B6C672}"/>
              </a:ext>
            </a:extLst>
          </p:cNvPr>
          <p:cNvSpPr/>
          <p:nvPr/>
        </p:nvSpPr>
        <p:spPr>
          <a:xfrm>
            <a:off x="2636667" y="4725917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36145"/>
              <a:gd name="adj4" fmla="val 150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 serial method to add values to test result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xmlns="" id="{064D5415-0532-463D-9400-95CF195F573A}"/>
              </a:ext>
            </a:extLst>
          </p:cNvPr>
          <p:cNvSpPr/>
          <p:nvPr/>
        </p:nvSpPr>
        <p:spPr>
          <a:xfrm>
            <a:off x="2636667" y="5178678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36145"/>
              <a:gd name="adj4" fmla="val 150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Print serial 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14E3671-3D99-46A6-A3FF-9B7548573D6B}"/>
              </a:ext>
            </a:extLst>
          </p:cNvPr>
          <p:cNvSpPr/>
          <p:nvPr/>
        </p:nvSpPr>
        <p:spPr>
          <a:xfrm>
            <a:off x="7877453" y="249716"/>
            <a:ext cx="3956481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 void </a:t>
            </a:r>
            <a:r>
              <a:rPr lang="en-US" sz="1000" dirty="0" err="1">
                <a:latin typeface="Consolas" panose="020B0609020204030204" pitchFamily="49" charset="0"/>
              </a:rPr>
              <a:t>serial_reduce</a:t>
            </a:r>
            <a:r>
              <a:rPr lang="en-US" sz="1000" dirty="0">
                <a:latin typeface="Consolas" panose="020B0609020204030204" pitchFamily="49" charset="0"/>
              </a:rPr>
              <a:t>(int *a, int *sum, int n) 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     //use a serial for loop for addition operation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    for(int 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=0;i&lt;</a:t>
            </a:r>
            <a:r>
              <a:rPr lang="en-US" sz="1000" dirty="0" err="1">
                <a:latin typeface="Consolas" panose="020B0609020204030204" pitchFamily="49" charset="0"/>
              </a:rPr>
              <a:t>n;i</a:t>
            </a:r>
            <a:r>
              <a:rPr lang="en-US" sz="1000" dirty="0">
                <a:latin typeface="Consolas" panose="020B0609020204030204" pitchFamily="49" charset="0"/>
              </a:rPr>
              <a:t>++)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        *sum+=a[</a:t>
            </a:r>
            <a:r>
              <a:rPr lang="en-US" sz="1000" dirty="0" err="1">
                <a:latin typeface="Consolas" panose="020B0609020204030204" pitchFamily="49" charset="0"/>
              </a:rPr>
              <a:t>i</a:t>
            </a:r>
            <a:r>
              <a:rPr lang="en-US" sz="10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  <a:endParaRPr lang="en-US" sz="10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xmlns="" id="{31F0C160-89B6-4502-A1D2-B5C766C780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15589" y="1119474"/>
            <a:ext cx="3709079" cy="3693111"/>
          </a:xfrm>
          <a:prstGeom prst="bentConnector3">
            <a:avLst>
              <a:gd name="adj1" fmla="val -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120B0EAF-4C5C-4C79-AD7E-6A36C730F821}"/>
              </a:ext>
            </a:extLst>
          </p:cNvPr>
          <p:cNvSpPr/>
          <p:nvPr/>
        </p:nvSpPr>
        <p:spPr>
          <a:xfrm>
            <a:off x="213063" y="2064324"/>
            <a:ext cx="2006354" cy="31143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This simple program uses 1024 threads to divide 1024*1024 = 2^20 elements into half and so continues working by dividing into half.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The size needs to be divided into two equal parts to work properly in this program.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For more information check (Harris 2007): </a:t>
            </a:r>
            <a:r>
              <a:rPr lang="en-US" sz="105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https://developer.download.nvidia.com/assets/cuda/files/reduction.pdf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093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D0DAB-D5E2-4DD6-BAFA-30EF4F03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the main function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xmlns="" id="{28C6DACA-CB59-412E-A14C-AF4CE61C0860}"/>
              </a:ext>
            </a:extLst>
          </p:cNvPr>
          <p:cNvSpPr/>
          <p:nvPr/>
        </p:nvSpPr>
        <p:spPr>
          <a:xfrm>
            <a:off x="2334827" y="1994570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Define the number of threads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xmlns="" id="{F6A591DE-044D-4789-A6E0-8DE1CDA6E67D}"/>
              </a:ext>
            </a:extLst>
          </p:cNvPr>
          <p:cNvSpPr/>
          <p:nvPr/>
        </p:nvSpPr>
        <p:spPr>
          <a:xfrm>
            <a:off x="2334827" y="2416747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Define the block size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xmlns="" id="{B51834B3-11C0-4EAA-B40E-997B02EFA15D}"/>
              </a:ext>
            </a:extLst>
          </p:cNvPr>
          <p:cNvSpPr/>
          <p:nvPr/>
        </p:nvSpPr>
        <p:spPr>
          <a:xfrm>
            <a:off x="2334827" y="2923750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51935"/>
              <a:gd name="adj4" fmla="val 155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 computation on device to reduce to 1024 elements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xmlns="" id="{E068385A-F36A-43A9-AB01-6545C9DC057B}"/>
              </a:ext>
            </a:extLst>
          </p:cNvPr>
          <p:cNvSpPr/>
          <p:nvPr/>
        </p:nvSpPr>
        <p:spPr>
          <a:xfrm>
            <a:off x="2334827" y="3428999"/>
            <a:ext cx="1775534" cy="515683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8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 the second computation, 1024 threads add the result to a single output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xmlns="" id="{4D9B8486-F8CB-4396-A56A-D003E42F9F9A}"/>
              </a:ext>
            </a:extLst>
          </p:cNvPr>
          <p:cNvSpPr/>
          <p:nvPr/>
        </p:nvSpPr>
        <p:spPr>
          <a:xfrm>
            <a:off x="2325949" y="4084683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17724"/>
              <a:gd name="adj4" fmla="val 159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the data back from device to host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xmlns="" id="{61FF3A07-2ED5-4722-B196-F9CE21B6C672}"/>
              </a:ext>
            </a:extLst>
          </p:cNvPr>
          <p:cNvSpPr/>
          <p:nvPr/>
        </p:nvSpPr>
        <p:spPr>
          <a:xfrm>
            <a:off x="2325949" y="4517668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22987"/>
              <a:gd name="adj4" fmla="val 157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Print the parallel result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xmlns="" id="{064D5415-0532-463D-9400-95CF195F573A}"/>
              </a:ext>
            </a:extLst>
          </p:cNvPr>
          <p:cNvSpPr/>
          <p:nvPr/>
        </p:nvSpPr>
        <p:spPr>
          <a:xfrm>
            <a:off x="2304865" y="5108586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54566"/>
              <a:gd name="adj4" fmla="val 159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Release the device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0974359-1DA2-408A-A747-820282D88376}"/>
              </a:ext>
            </a:extLst>
          </p:cNvPr>
          <p:cNvSpPr/>
          <p:nvPr/>
        </p:nvSpPr>
        <p:spPr>
          <a:xfrm>
            <a:off x="5160146" y="1249707"/>
            <a:ext cx="6193654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 //Start CUDA processing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 Copy vector host values to device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cudaMemcpy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d_in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h_in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size_vect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cudaMemcpyHostToDevice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//define number of threads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int threads = 1024;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//define block size in integer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int </a:t>
            </a:r>
            <a:r>
              <a:rPr lang="en-US" sz="1100" dirty="0" err="1">
                <a:latin typeface="Consolas" panose="020B0609020204030204" pitchFamily="49" charset="0"/>
              </a:rPr>
              <a:t>block_size</a:t>
            </a:r>
            <a:r>
              <a:rPr lang="en-US" sz="1100" dirty="0">
                <a:latin typeface="Consolas" panose="020B0609020204030204" pitchFamily="49" charset="0"/>
              </a:rPr>
              <a:t> = (int)ceil((float)size / threads);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//execute the kernel with block size and number of threads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//this is the first phase where the computation results 1024 elements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parallel_reduce</a:t>
            </a:r>
            <a:r>
              <a:rPr lang="en-US" sz="1100" dirty="0">
                <a:latin typeface="Consolas" panose="020B0609020204030204" pitchFamily="49" charset="0"/>
              </a:rPr>
              <a:t>&lt;&lt;&lt;</a:t>
            </a:r>
            <a:r>
              <a:rPr lang="en-US" sz="1100" dirty="0" err="1">
                <a:latin typeface="Consolas" panose="020B0609020204030204" pitchFamily="49" charset="0"/>
              </a:rPr>
              <a:t>block_size,threads</a:t>
            </a:r>
            <a:r>
              <a:rPr lang="en-US" sz="1100" dirty="0">
                <a:latin typeface="Consolas" panose="020B0609020204030204" pitchFamily="49" charset="0"/>
              </a:rPr>
              <a:t>&gt;&gt;&gt;(</a:t>
            </a:r>
            <a:r>
              <a:rPr lang="en-US" sz="1100" dirty="0" err="1">
                <a:latin typeface="Consolas" panose="020B0609020204030204" pitchFamily="49" charset="0"/>
              </a:rPr>
              <a:t>d_in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d_inter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//add the 1024 elements to a single result using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parallel_reduce</a:t>
            </a:r>
            <a:r>
              <a:rPr lang="en-US" sz="1100" dirty="0">
                <a:latin typeface="Consolas" panose="020B0609020204030204" pitchFamily="49" charset="0"/>
              </a:rPr>
              <a:t>&lt;&lt;&lt;1,block_size&gt;&gt;&gt;(</a:t>
            </a:r>
            <a:r>
              <a:rPr lang="en-US" sz="1100" dirty="0" err="1">
                <a:latin typeface="Consolas" panose="020B0609020204030204" pitchFamily="49" charset="0"/>
              </a:rPr>
              <a:t>d_inter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d_out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// Copy result back to host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cudaMemcpy</a:t>
            </a:r>
            <a:r>
              <a:rPr lang="en-US" sz="1100" dirty="0">
                <a:latin typeface="Consolas" panose="020B0609020204030204" pitchFamily="49" charset="0"/>
              </a:rPr>
              <a:t>(&amp;sum, </a:t>
            </a:r>
            <a:r>
              <a:rPr lang="en-US" sz="1100" dirty="0" err="1">
                <a:latin typeface="Consolas" panose="020B0609020204030204" pitchFamily="49" charset="0"/>
              </a:rPr>
              <a:t>d_out</a:t>
            </a:r>
            <a:r>
              <a:rPr lang="en-US" sz="1100" dirty="0">
                <a:latin typeface="Consolas" panose="020B0609020204030204" pitchFamily="49" charset="0"/>
              </a:rPr>
              <a:t>, </a:t>
            </a:r>
            <a:r>
              <a:rPr lang="en-US" sz="1100" dirty="0" err="1">
                <a:latin typeface="Consolas" panose="020B0609020204030204" pitchFamily="49" charset="0"/>
              </a:rPr>
              <a:t>sizeof</a:t>
            </a:r>
            <a:r>
              <a:rPr lang="en-US" sz="1100" dirty="0">
                <a:latin typeface="Consolas" panose="020B0609020204030204" pitchFamily="49" charset="0"/>
              </a:rPr>
              <a:t>(int), </a:t>
            </a:r>
            <a:r>
              <a:rPr lang="en-US" sz="1100" dirty="0" err="1">
                <a:latin typeface="Consolas" panose="020B0609020204030204" pitchFamily="49" charset="0"/>
              </a:rPr>
              <a:t>cudaMemcpyDeviceToHost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//Verify the result by adding all the sum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("Device sum global :%d\</a:t>
            </a:r>
            <a:r>
              <a:rPr lang="en-US" sz="1100" dirty="0" err="1">
                <a:latin typeface="Consolas" panose="020B0609020204030204" pitchFamily="49" charset="0"/>
              </a:rPr>
              <a:t>n",sum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// Release all device memory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cudaFree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d_in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cudaFree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d_inter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latin typeface="Consolas" panose="020B0609020204030204" pitchFamily="49" charset="0"/>
              </a:rPr>
              <a:t>cudaFree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d_out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   // Release all host memory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   free(</a:t>
            </a:r>
            <a:r>
              <a:rPr lang="en-US" sz="1100" dirty="0" err="1">
                <a:latin typeface="Consolas" panose="020B0609020204030204" pitchFamily="49" charset="0"/>
              </a:rPr>
              <a:t>h_in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}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xmlns="" id="{FE71715B-0D91-4F90-A46B-D5E9D52AE5C0}"/>
              </a:ext>
            </a:extLst>
          </p:cNvPr>
          <p:cNvSpPr/>
          <p:nvPr/>
        </p:nvSpPr>
        <p:spPr>
          <a:xfrm>
            <a:off x="2334827" y="1562495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49303"/>
              <a:gd name="adj4" fmla="val 151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Copy the data to device from host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xmlns="" id="{70DB8688-6A8E-460D-AD39-549F0B9C83A3}"/>
              </a:ext>
            </a:extLst>
          </p:cNvPr>
          <p:cNvSpPr/>
          <p:nvPr/>
        </p:nvSpPr>
        <p:spPr>
          <a:xfrm>
            <a:off x="2304865" y="5834645"/>
            <a:ext cx="1775534" cy="337352"/>
          </a:xfrm>
          <a:prstGeom prst="borderCallout1">
            <a:avLst>
              <a:gd name="adj1" fmla="val 53776"/>
              <a:gd name="adj2" fmla="val 100270"/>
              <a:gd name="adj3" fmla="val 54566"/>
              <a:gd name="adj4" fmla="val 159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Release the host memory</a:t>
            </a:r>
          </a:p>
        </p:txBody>
      </p:sp>
    </p:spTree>
    <p:extLst>
      <p:ext uri="{BB962C8B-B14F-4D97-AF65-F5344CB8AC3E}">
        <p14:creationId xmlns:p14="http://schemas.microsoft.com/office/powerpoint/2010/main" val="2593040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AE87D6-B8B2-4F9C-B6F5-44B1992E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global memory in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357E4B-9A08-482E-B0AB-0BF6C3BB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5" y="1690688"/>
            <a:ext cx="59019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kernel, we are accessing the global memory quite frequently</a:t>
            </a:r>
          </a:p>
          <a:p>
            <a:r>
              <a:rPr lang="en-US" dirty="0"/>
              <a:t>In each iteration of the loop, we read n items from global memory at step 6 and write back n/2 items at step 10</a:t>
            </a:r>
          </a:p>
          <a:p>
            <a:r>
              <a:rPr lang="en-US" dirty="0"/>
              <a:t>In next step, we read n/2 items at step 6 and write back n/4 items at step 10, and so on..</a:t>
            </a:r>
          </a:p>
          <a:p>
            <a:r>
              <a:rPr lang="en-US" dirty="0"/>
              <a:t>Instead of writing to global memory, we can use shared memory and complete all computations in device and transfer only the final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C20819C-4132-412B-97D4-ADD4C430EB27}"/>
              </a:ext>
            </a:extLst>
          </p:cNvPr>
          <p:cNvSpPr/>
          <p:nvPr/>
        </p:nvSpPr>
        <p:spPr>
          <a:xfrm>
            <a:off x="6966408" y="2161479"/>
            <a:ext cx="5099901" cy="2292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__global__ void </a:t>
            </a:r>
            <a:r>
              <a:rPr lang="en-US" sz="1100" dirty="0" err="1">
                <a:latin typeface="Consolas" panose="020B0609020204030204" pitchFamily="49" charset="0"/>
              </a:rPr>
              <a:t>parallel_reduce</a:t>
            </a:r>
            <a:r>
              <a:rPr lang="en-US" sz="1100" dirty="0">
                <a:latin typeface="Consolas" panose="020B0609020204030204" pitchFamily="49" charset="0"/>
              </a:rPr>
              <a:t>(int *in, int *out) 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int </a:t>
            </a:r>
            <a:r>
              <a:rPr lang="en-US" sz="1100" dirty="0" err="1">
                <a:latin typeface="Consolas" panose="020B0609020204030204" pitchFamily="49" charset="0"/>
              </a:rPr>
              <a:t>thread_id</a:t>
            </a:r>
            <a:r>
              <a:rPr lang="en-US" sz="1100" dirty="0"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latin typeface="Consolas" panose="020B0609020204030204" pitchFamily="49" charset="0"/>
              </a:rPr>
              <a:t>blockIdx.x</a:t>
            </a:r>
            <a:r>
              <a:rPr lang="en-US" sz="1100" dirty="0">
                <a:latin typeface="Consolas" panose="020B0609020204030204" pitchFamily="49" charset="0"/>
              </a:rPr>
              <a:t> * </a:t>
            </a:r>
            <a:r>
              <a:rPr lang="en-US" sz="1100" dirty="0" err="1">
                <a:latin typeface="Consolas" panose="020B0609020204030204" pitchFamily="49" charset="0"/>
              </a:rPr>
              <a:t>blockDim.x</a:t>
            </a:r>
            <a:r>
              <a:rPr lang="en-US" sz="1100" dirty="0">
                <a:latin typeface="Consolas" panose="020B0609020204030204" pitchFamily="49" charset="0"/>
              </a:rPr>
              <a:t> + </a:t>
            </a:r>
            <a:r>
              <a:rPr lang="en-US" sz="1100" dirty="0" err="1">
                <a:latin typeface="Consolas" panose="020B0609020204030204" pitchFamily="49" charset="0"/>
              </a:rPr>
              <a:t>threadIdx.x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int </a:t>
            </a:r>
            <a:r>
              <a:rPr lang="en-US" sz="1100" dirty="0" err="1">
                <a:latin typeface="Consolas" panose="020B0609020204030204" pitchFamily="49" charset="0"/>
              </a:rPr>
              <a:t>t_id</a:t>
            </a:r>
            <a:r>
              <a:rPr lang="en-US" sz="1100" dirty="0"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latin typeface="Consolas" panose="020B0609020204030204" pitchFamily="49" charset="0"/>
              </a:rPr>
              <a:t>threadIdx.x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for(int 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blockDim.x</a:t>
            </a:r>
            <a:r>
              <a:rPr lang="en-US" sz="1100" dirty="0">
                <a:latin typeface="Consolas" panose="020B0609020204030204" pitchFamily="49" charset="0"/>
              </a:rPr>
              <a:t>/2;i&gt;0;i &gt;&gt;= 1){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    if (</a:t>
            </a:r>
            <a:r>
              <a:rPr lang="en-US" sz="1100" dirty="0" err="1">
                <a:latin typeface="Consolas" panose="020B0609020204030204" pitchFamily="49" charset="0"/>
              </a:rPr>
              <a:t>t_id</a:t>
            </a:r>
            <a:r>
              <a:rPr lang="en-US" sz="1100" dirty="0">
                <a:latin typeface="Consolas" panose="020B0609020204030204" pitchFamily="49" charset="0"/>
              </a:rPr>
              <a:t> &lt; 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)  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        in[</a:t>
            </a:r>
            <a:r>
              <a:rPr lang="en-US" sz="1100" dirty="0" err="1">
                <a:latin typeface="Consolas" panose="020B0609020204030204" pitchFamily="49" charset="0"/>
              </a:rPr>
              <a:t>thread_id</a:t>
            </a:r>
            <a:r>
              <a:rPr lang="en-US" sz="1100" dirty="0">
                <a:latin typeface="Consolas" panose="020B0609020204030204" pitchFamily="49" charset="0"/>
              </a:rPr>
              <a:t>] +=in[</a:t>
            </a:r>
            <a:r>
              <a:rPr lang="en-US" sz="1100" dirty="0" err="1">
                <a:latin typeface="Consolas" panose="020B0609020204030204" pitchFamily="49" charset="0"/>
              </a:rPr>
              <a:t>thread_id</a:t>
            </a:r>
            <a:r>
              <a:rPr lang="en-US" sz="1100" dirty="0">
                <a:latin typeface="Consolas" panose="020B0609020204030204" pitchFamily="49" charset="0"/>
              </a:rPr>
              <a:t> + 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];   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     }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__</a:t>
            </a:r>
            <a:r>
              <a:rPr lang="en-US" sz="1100" dirty="0" err="1">
                <a:latin typeface="Consolas" panose="020B0609020204030204" pitchFamily="49" charset="0"/>
              </a:rPr>
              <a:t>syncthreads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if(</a:t>
            </a:r>
            <a:r>
              <a:rPr lang="en-US" sz="1100" dirty="0" err="1">
                <a:latin typeface="Consolas" panose="020B0609020204030204" pitchFamily="49" charset="0"/>
              </a:rPr>
              <a:t>t_id</a:t>
            </a:r>
            <a:r>
              <a:rPr lang="en-US" sz="1100" dirty="0">
                <a:latin typeface="Consolas" panose="020B0609020204030204" pitchFamily="49" charset="0"/>
              </a:rPr>
              <a:t>==0){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    out[</a:t>
            </a:r>
            <a:r>
              <a:rPr lang="en-US" sz="1100" dirty="0" err="1">
                <a:latin typeface="Consolas" panose="020B0609020204030204" pitchFamily="49" charset="0"/>
              </a:rPr>
              <a:t>blockIdx.x</a:t>
            </a:r>
            <a:r>
              <a:rPr lang="en-US" sz="1100" dirty="0">
                <a:latin typeface="Consolas" panose="020B0609020204030204" pitchFamily="49" charset="0"/>
              </a:rPr>
              <a:t>] = in[</a:t>
            </a:r>
            <a:r>
              <a:rPr lang="en-US" sz="1100" dirty="0" err="1">
                <a:latin typeface="Consolas" panose="020B0609020204030204" pitchFamily="49" charset="0"/>
              </a:rPr>
              <a:t>thread_id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}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   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4C78E4B4-FE72-40AD-A9EE-056CC0F85DC3}"/>
              </a:ext>
            </a:extLst>
          </p:cNvPr>
          <p:cNvSpPr/>
          <p:nvPr/>
        </p:nvSpPr>
        <p:spPr>
          <a:xfrm>
            <a:off x="8451541" y="5051394"/>
            <a:ext cx="2574519" cy="5592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memory updates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4FDC5C6A-7B1C-4986-A834-0F6AB6CE3DA0}"/>
              </a:ext>
            </a:extLst>
          </p:cNvPr>
          <p:cNvCxnSpPr>
            <a:cxnSpLocks/>
          </p:cNvCxnSpPr>
          <p:nvPr/>
        </p:nvCxnSpPr>
        <p:spPr>
          <a:xfrm flipV="1">
            <a:off x="10484528" y="3307946"/>
            <a:ext cx="0" cy="17434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0EB880D-7E13-4C76-94E6-4C6802A2C39C}"/>
              </a:ext>
            </a:extLst>
          </p:cNvPr>
          <p:cNvCxnSpPr>
            <a:cxnSpLocks/>
          </p:cNvCxnSpPr>
          <p:nvPr/>
        </p:nvCxnSpPr>
        <p:spPr>
          <a:xfrm flipV="1">
            <a:off x="8700116" y="4012707"/>
            <a:ext cx="0" cy="10386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5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158E4E-BE2D-408B-B665-05E95DED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shared memory in kernel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979DE56-6EC4-4BBD-82C2-F93EE9054DE7}"/>
              </a:ext>
            </a:extLst>
          </p:cNvPr>
          <p:cNvSpPr/>
          <p:nvPr/>
        </p:nvSpPr>
        <p:spPr>
          <a:xfrm>
            <a:off x="2983567" y="1412797"/>
            <a:ext cx="85092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 __global__ void </a:t>
            </a:r>
            <a:r>
              <a:rPr lang="en-US" sz="1200" dirty="0" err="1">
                <a:latin typeface="Consolas" panose="020B0609020204030204" pitchFamily="49" charset="0"/>
              </a:rPr>
              <a:t>parallel_reduce_shared</a:t>
            </a:r>
            <a:r>
              <a:rPr lang="en-US" sz="1200" dirty="0">
                <a:latin typeface="Consolas" panose="020B0609020204030204" pitchFamily="49" charset="0"/>
              </a:rPr>
              <a:t>(int *in, int *out) 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//use a shared memory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extern __shared__ int 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//get the thread id from block and number of threads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int 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latin typeface="Consolas" panose="020B0609020204030204" pitchFamily="49" charset="0"/>
              </a:rPr>
              <a:t>blockIdx.x</a:t>
            </a:r>
            <a:r>
              <a:rPr lang="en-US" sz="1200" dirty="0">
                <a:latin typeface="Consolas" panose="020B0609020204030204" pitchFamily="49" charset="0"/>
              </a:rPr>
              <a:t> * </a:t>
            </a:r>
            <a:r>
              <a:rPr lang="en-US" sz="1200" dirty="0" err="1">
                <a:latin typeface="Consolas" panose="020B0609020204030204" pitchFamily="49" charset="0"/>
              </a:rPr>
              <a:t>blockDim.x</a:t>
            </a:r>
            <a:r>
              <a:rPr lang="en-US" sz="1200" dirty="0">
                <a:latin typeface="Consolas" panose="020B0609020204030204" pitchFamily="49" charset="0"/>
              </a:rPr>
              <a:t> + </a:t>
            </a:r>
            <a:r>
              <a:rPr lang="en-US" sz="1200" dirty="0" err="1">
                <a:latin typeface="Consolas" panose="020B0609020204030204" pitchFamily="49" charset="0"/>
              </a:rPr>
              <a:t>threadIdx.x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//get the thread id in the block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int 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latin typeface="Consolas" panose="020B0609020204030204" pitchFamily="49" charset="0"/>
              </a:rPr>
              <a:t>threadIdx.x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//load data from global mem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]=in[</a:t>
            </a:r>
            <a:r>
              <a:rPr lang="en-US" sz="1200" dirty="0" err="1">
                <a:latin typeface="Consolas" panose="020B0609020204030204" pitchFamily="49" charset="0"/>
              </a:rPr>
              <a:t>thread_id</a:t>
            </a:r>
            <a:r>
              <a:rPr lang="en-US" sz="12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</a:t>
            </a:r>
            <a:r>
              <a:rPr lang="en-US" sz="1200" dirty="0" err="1">
                <a:latin typeface="Consolas" panose="020B0609020204030204" pitchFamily="49" charset="0"/>
              </a:rPr>
              <a:t>synchonize</a:t>
            </a:r>
            <a:r>
              <a:rPr lang="en-US" sz="1200" dirty="0">
                <a:latin typeface="Consolas" panose="020B0609020204030204" pitchFamily="49" charset="0"/>
              </a:rPr>
              <a:t> threads to load all data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__</a:t>
            </a:r>
            <a:r>
              <a:rPr lang="en-US" sz="1200" dirty="0" err="1">
                <a:latin typeface="Consolas" panose="020B0609020204030204" pitchFamily="49" charset="0"/>
              </a:rPr>
              <a:t>syncthreads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//using for loop break </a:t>
            </a:r>
            <a:r>
              <a:rPr lang="en-US" sz="1200" dirty="0" err="1">
                <a:latin typeface="Consolas" panose="020B0609020204030204" pitchFamily="49" charset="0"/>
              </a:rPr>
              <a:t>continously</a:t>
            </a:r>
            <a:r>
              <a:rPr lang="en-US" sz="1200" dirty="0">
                <a:latin typeface="Consolas" panose="020B0609020204030204" pitchFamily="49" charset="0"/>
              </a:rPr>
              <a:t> into half (1024-&gt;512-&gt;256...1), until region with 1 element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for(int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blockDim.x</a:t>
            </a:r>
            <a:r>
              <a:rPr lang="en-US" sz="1200" dirty="0">
                <a:latin typeface="Consolas" panose="020B0609020204030204" pitchFamily="49" charset="0"/>
              </a:rPr>
              <a:t>/2;i&gt;0;i &gt;&gt;= 1){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if (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 &lt; 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)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    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] +=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]; //</a:t>
            </a:r>
            <a:r>
              <a:rPr lang="en-US" sz="800" dirty="0">
                <a:latin typeface="Consolas" panose="020B0609020204030204" pitchFamily="49" charset="0"/>
              </a:rPr>
              <a:t>add the corresponding element from other half 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       //we need to synchronize so that all the threads complete the first operations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   __</a:t>
            </a:r>
            <a:r>
              <a:rPr lang="en-US" sz="1200" dirty="0" err="1">
                <a:latin typeface="Consolas" panose="020B0609020204030204" pitchFamily="49" charset="0"/>
              </a:rPr>
              <a:t>syncthreads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//need to write the result from this block to global memory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if(</a:t>
            </a:r>
            <a:r>
              <a:rPr lang="en-US" sz="1200" dirty="0" err="1">
                <a:latin typeface="Consolas" panose="020B0609020204030204" pitchFamily="49" charset="0"/>
              </a:rPr>
              <a:t>t_id</a:t>
            </a:r>
            <a:r>
              <a:rPr lang="en-US" sz="1200" dirty="0">
                <a:latin typeface="Consolas" panose="020B0609020204030204" pitchFamily="49" charset="0"/>
              </a:rPr>
              <a:t>==0){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    out[</a:t>
            </a:r>
            <a:r>
              <a:rPr lang="en-US" sz="1200" dirty="0" err="1">
                <a:latin typeface="Consolas" panose="020B0609020204030204" pitchFamily="49" charset="0"/>
              </a:rPr>
              <a:t>blockIdx.x</a:t>
            </a:r>
            <a:r>
              <a:rPr lang="en-US" sz="1200" dirty="0">
                <a:latin typeface="Consolas" panose="020B0609020204030204" pitchFamily="49" charset="0"/>
              </a:rPr>
              <a:t>] = </a:t>
            </a:r>
            <a:r>
              <a:rPr lang="en-US" sz="1200" dirty="0" err="1">
                <a:latin typeface="Consolas" panose="020B0609020204030204" pitchFamily="49" charset="0"/>
              </a:rPr>
              <a:t>shared_data</a:t>
            </a:r>
            <a:r>
              <a:rPr lang="en-US" sz="1200" dirty="0">
                <a:latin typeface="Consolas" panose="020B0609020204030204" pitchFamily="49" charset="0"/>
              </a:rPr>
              <a:t>[0];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xmlns="" id="{66EF1D4F-0940-4746-8EC1-36597FC482C8}"/>
              </a:ext>
            </a:extLst>
          </p:cNvPr>
          <p:cNvSpPr/>
          <p:nvPr/>
        </p:nvSpPr>
        <p:spPr>
          <a:xfrm>
            <a:off x="257453" y="1690688"/>
            <a:ext cx="1775534" cy="413320"/>
          </a:xfrm>
          <a:prstGeom prst="borderCallout1">
            <a:avLst>
              <a:gd name="adj1" fmla="val 53776"/>
              <a:gd name="adj2" fmla="val 100270"/>
              <a:gd name="adj3" fmla="val 52689"/>
              <a:gd name="adj4" fmla="val 16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a shared memory in device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xmlns="" id="{9D0D1843-9862-40BB-94FE-721495EE9EFA}"/>
              </a:ext>
            </a:extLst>
          </p:cNvPr>
          <p:cNvSpPr/>
          <p:nvPr/>
        </p:nvSpPr>
        <p:spPr>
          <a:xfrm>
            <a:off x="257453" y="3006803"/>
            <a:ext cx="1775534" cy="413320"/>
          </a:xfrm>
          <a:prstGeom prst="borderCallout1">
            <a:avLst>
              <a:gd name="adj1" fmla="val 53776"/>
              <a:gd name="adj2" fmla="val 100270"/>
              <a:gd name="adj3" fmla="val 52689"/>
              <a:gd name="adj4" fmla="val 16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Copy global memory data to shared memory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xmlns="" id="{98C8EA62-D968-4E77-85EE-DEFD9B77307C}"/>
              </a:ext>
            </a:extLst>
          </p:cNvPr>
          <p:cNvSpPr/>
          <p:nvPr/>
        </p:nvSpPr>
        <p:spPr>
          <a:xfrm>
            <a:off x="257453" y="4116258"/>
            <a:ext cx="1775534" cy="413320"/>
          </a:xfrm>
          <a:prstGeom prst="borderCallout1">
            <a:avLst>
              <a:gd name="adj1" fmla="val 53776"/>
              <a:gd name="adj2" fmla="val 100270"/>
              <a:gd name="adj3" fmla="val 52689"/>
              <a:gd name="adj4" fmla="val 16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shared memory instead of global memory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xmlns="" id="{0DBBA1F2-2484-41A2-A3C6-2EEEBDFA60E2}"/>
              </a:ext>
            </a:extLst>
          </p:cNvPr>
          <p:cNvSpPr/>
          <p:nvPr/>
        </p:nvSpPr>
        <p:spPr>
          <a:xfrm>
            <a:off x="257453" y="5225713"/>
            <a:ext cx="1775534" cy="528983"/>
          </a:xfrm>
          <a:prstGeom prst="borderCallout1">
            <a:avLst>
              <a:gd name="adj1" fmla="val 53776"/>
              <a:gd name="adj2" fmla="val 100270"/>
              <a:gd name="adj3" fmla="val 52689"/>
              <a:gd name="adj4" fmla="val 168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Finally update global memory from shared memory</a:t>
            </a:r>
          </a:p>
        </p:txBody>
      </p:sp>
    </p:spTree>
    <p:extLst>
      <p:ext uri="{BB962C8B-B14F-4D97-AF65-F5344CB8AC3E}">
        <p14:creationId xmlns:p14="http://schemas.microsoft.com/office/powerpoint/2010/main" val="142281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95887E-5046-4629-B241-28F70D8B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in the main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AD6D25D-2609-480F-8577-A2F78AF2C472}"/>
              </a:ext>
            </a:extLst>
          </p:cNvPr>
          <p:cNvSpPr/>
          <p:nvPr/>
        </p:nvSpPr>
        <p:spPr>
          <a:xfrm>
            <a:off x="1036948" y="3634704"/>
            <a:ext cx="96436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	//using shared memory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parallel_reduce_shared</a:t>
            </a:r>
            <a:r>
              <a:rPr lang="en-US" sz="1400" dirty="0">
                <a:latin typeface="Consolas" panose="020B0609020204030204" pitchFamily="49" charset="0"/>
              </a:rPr>
              <a:t>&lt;&lt;&lt;</a:t>
            </a:r>
            <a:r>
              <a:rPr lang="en-US" sz="1400" dirty="0" err="1">
                <a:latin typeface="Consolas" panose="020B0609020204030204" pitchFamily="49" charset="0"/>
              </a:rPr>
              <a:t>block_size,threads,threads</a:t>
            </a:r>
            <a:r>
              <a:rPr lang="en-US" sz="1400" dirty="0">
                <a:latin typeface="Consolas" panose="020B0609020204030204" pitchFamily="49" charset="0"/>
              </a:rPr>
              <a:t>*</a:t>
            </a:r>
            <a:r>
              <a:rPr lang="en-US" sz="1400" dirty="0" err="1">
                <a:latin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</a:rPr>
              <a:t>(int)&gt;&gt;&gt;(</a:t>
            </a:r>
            <a:r>
              <a:rPr lang="en-US" sz="1400" dirty="0" err="1">
                <a:latin typeface="Consolas" panose="020B0609020204030204" pitchFamily="49" charset="0"/>
              </a:rPr>
              <a:t>d_in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d_inter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parallel_reduce_shared</a:t>
            </a:r>
            <a:r>
              <a:rPr lang="en-US" sz="1400" dirty="0">
                <a:latin typeface="Consolas" panose="020B0609020204030204" pitchFamily="49" charset="0"/>
              </a:rPr>
              <a:t>&lt;&lt;&lt;1,block_size,block_size*</a:t>
            </a:r>
            <a:r>
              <a:rPr lang="en-US" sz="1400" dirty="0" err="1">
                <a:latin typeface="Consolas" panose="020B0609020204030204" pitchFamily="49" charset="0"/>
              </a:rPr>
              <a:t>sizeof</a:t>
            </a:r>
            <a:r>
              <a:rPr lang="en-US" sz="1400" dirty="0">
                <a:latin typeface="Consolas" panose="020B0609020204030204" pitchFamily="49" charset="0"/>
              </a:rPr>
              <a:t>(int)&gt;&gt;&gt;(</a:t>
            </a:r>
            <a:r>
              <a:rPr lang="en-US" sz="1400" dirty="0" err="1">
                <a:latin typeface="Consolas" panose="020B0609020204030204" pitchFamily="49" charset="0"/>
              </a:rPr>
              <a:t>d_inter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d_out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108F600-E8C4-4E22-BFF8-5A187E979E74}"/>
              </a:ext>
            </a:extLst>
          </p:cNvPr>
          <p:cNvSpPr/>
          <p:nvPr/>
        </p:nvSpPr>
        <p:spPr>
          <a:xfrm>
            <a:off x="5370135" y="1699444"/>
            <a:ext cx="3544479" cy="1414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Declare the amount of shared data (bytes needed) in main function during launching the kernel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3223562E-BAE9-4481-A9A0-BC0A73817075}"/>
              </a:ext>
            </a:extLst>
          </p:cNvPr>
          <p:cNvCxnSpPr>
            <a:stCxn id="5" idx="2"/>
          </p:cNvCxnSpPr>
          <p:nvPr/>
        </p:nvCxnSpPr>
        <p:spPr>
          <a:xfrm flipH="1">
            <a:off x="7142374" y="3113465"/>
            <a:ext cx="1" cy="67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17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FB3856-8FB6-4BD2-A86B-08E11E67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4EC3AF-3EA1-45D0-B85A-D82F2248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1800" dirty="0"/>
              <a:t>Review the given source code for parallel reduction using sum operator for 2^20 elements</a:t>
            </a:r>
          </a:p>
          <a:p>
            <a:pPr marL="514350" indent="-514350">
              <a:buAutoNum type="arabicPeriod"/>
            </a:pPr>
            <a:r>
              <a:rPr lang="en-US" sz="1800" dirty="0"/>
              <a:t>Write a kernel that performs reduction as shown in figure using shared memory. More details in the exercise document.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800" dirty="0"/>
              <a:t>Write a program for parallel reduction using max operation to find the max value among 2^20 elements</a:t>
            </a:r>
          </a:p>
          <a:p>
            <a:pPr marL="514350" indent="-514350">
              <a:buAutoNum type="arabicPeriod"/>
            </a:pPr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5467CC-8FE3-42BB-B967-488065A7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419" y="3122030"/>
            <a:ext cx="2920365" cy="15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2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1A06F-5AB2-4110-99DC-F4F2F395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DD1E93-AE72-4F31-B215-101EDAF1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Harris, M. (2007). Optimizing parallel reduction in CUDA. </a:t>
            </a:r>
            <a:r>
              <a:rPr lang="en-US" i="1" dirty="0"/>
              <a:t>Nvidia developer technology</a:t>
            </a:r>
            <a:r>
              <a:rPr lang="en-US" dirty="0"/>
              <a:t>, </a:t>
            </a:r>
            <a:r>
              <a:rPr lang="en-US" i="1" dirty="0"/>
              <a:t>2</a:t>
            </a:r>
            <a:r>
              <a:rPr lang="en-US" dirty="0"/>
              <a:t>(4), 70.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000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A94C6-DEEE-4B12-A746-4BE0DE180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Reduce with CUDA</a:t>
            </a:r>
          </a:p>
        </p:txBody>
      </p:sp>
    </p:spTree>
    <p:extLst>
      <p:ext uri="{BB962C8B-B14F-4D97-AF65-F5344CB8AC3E}">
        <p14:creationId xmlns:p14="http://schemas.microsoft.com/office/powerpoint/2010/main" val="49861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F03D19-DD24-4137-8C37-9698963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DC6CAB-3A26-4D04-8C08-4F76FFFD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reduce operation “reduces” a set of elements according to a reduction operator </a:t>
            </a:r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/>
              <a:t>an array of numbers can be reduced using sum operator to find the total sum </a:t>
            </a:r>
          </a:p>
          <a:p>
            <a:pPr lvl="1"/>
            <a:r>
              <a:rPr lang="en-US" dirty="0"/>
              <a:t>an array of numbers can be reduced using max operator to find the maximum </a:t>
            </a:r>
          </a:p>
        </p:txBody>
      </p:sp>
    </p:spTree>
    <p:extLst>
      <p:ext uri="{BB962C8B-B14F-4D97-AF65-F5344CB8AC3E}">
        <p14:creationId xmlns:p14="http://schemas.microsoft.com/office/powerpoint/2010/main" val="179479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7DF2E-C79C-4A6E-9834-CD0FFA69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Reduce: Sum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BEDCB5-D7B4-4AD0-9E56-D2C0A429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an array [3, 5, 6, 8, 9,4]</a:t>
            </a:r>
          </a:p>
          <a:p>
            <a:r>
              <a:rPr lang="en-US" dirty="0"/>
              <a:t>We can perform a reduction as follows</a:t>
            </a:r>
          </a:p>
          <a:p>
            <a:pPr lvl="1"/>
            <a:r>
              <a:rPr lang="en-US" dirty="0"/>
              <a:t>3 + 5 = 8</a:t>
            </a:r>
          </a:p>
          <a:p>
            <a:pPr lvl="1"/>
            <a:r>
              <a:rPr lang="en-US" dirty="0"/>
              <a:t>8 + 6 = 14</a:t>
            </a:r>
          </a:p>
          <a:p>
            <a:pPr lvl="1"/>
            <a:r>
              <a:rPr lang="en-US" dirty="0"/>
              <a:t>14 + 8 = 22</a:t>
            </a:r>
          </a:p>
          <a:p>
            <a:pPr lvl="1"/>
            <a:r>
              <a:rPr lang="en-US" dirty="0"/>
              <a:t>22 + 9 = 31</a:t>
            </a:r>
          </a:p>
          <a:p>
            <a:pPr lvl="1"/>
            <a:r>
              <a:rPr lang="en-US" dirty="0"/>
              <a:t>31 + 4 = 35</a:t>
            </a:r>
          </a:p>
          <a:p>
            <a:r>
              <a:rPr lang="en-US" dirty="0"/>
              <a:t>This operation can also be represented as:</a:t>
            </a:r>
          </a:p>
          <a:p>
            <a:pPr lvl="1"/>
            <a:r>
              <a:rPr lang="en-US" dirty="0"/>
              <a:t> (((((3+5)+6)+8)+9)+4) = 35</a:t>
            </a:r>
          </a:p>
        </p:txBody>
      </p:sp>
    </p:spTree>
    <p:extLst>
      <p:ext uri="{BB962C8B-B14F-4D97-AF65-F5344CB8AC3E}">
        <p14:creationId xmlns:p14="http://schemas.microsoft.com/office/powerpoint/2010/main" val="107429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7DF2E-C79C-4A6E-9834-CD0FFA69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Reduce: Sum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BEDCB5-D7B4-4AD0-9E56-D2C0A429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 us visualize the sum reduction for the array [3, 5, 6, 8, 9, 4]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21DBF10-671B-4973-8A74-8252B01819A2}"/>
              </a:ext>
            </a:extLst>
          </p:cNvPr>
          <p:cNvSpPr/>
          <p:nvPr/>
        </p:nvSpPr>
        <p:spPr>
          <a:xfrm>
            <a:off x="2318994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DF17437-D78E-4756-8EC8-E1A9BE69A3A5}"/>
              </a:ext>
            </a:extLst>
          </p:cNvPr>
          <p:cNvSpPr/>
          <p:nvPr/>
        </p:nvSpPr>
        <p:spPr>
          <a:xfrm>
            <a:off x="3308809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xmlns="" id="{86D069EA-1DB8-409D-9552-58855E93DBBB}"/>
              </a:ext>
            </a:extLst>
          </p:cNvPr>
          <p:cNvSpPr/>
          <p:nvPr/>
        </p:nvSpPr>
        <p:spPr>
          <a:xfrm>
            <a:off x="2934093" y="3233394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B20CA98-CB0C-486C-97F3-BA876BD3CD18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2620652" y="2947628"/>
            <a:ext cx="370733" cy="34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B3A530E-AD31-4F74-BA5E-0E264FC8776D}"/>
              </a:ext>
            </a:extLst>
          </p:cNvPr>
          <p:cNvCxnSpPr>
            <a:stCxn id="5" idx="2"/>
            <a:endCxn id="6" idx="7"/>
          </p:cNvCxnSpPr>
          <p:nvPr/>
        </p:nvCxnSpPr>
        <p:spPr>
          <a:xfrm flipH="1">
            <a:off x="3268013" y="2947628"/>
            <a:ext cx="342454" cy="34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6189065-8890-445A-B132-7A981256E862}"/>
              </a:ext>
            </a:extLst>
          </p:cNvPr>
          <p:cNvSpPr/>
          <p:nvPr/>
        </p:nvSpPr>
        <p:spPr>
          <a:xfrm>
            <a:off x="4158738" y="257055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FDEFD90-AEE4-4B87-8D0F-70E45198336F}"/>
              </a:ext>
            </a:extLst>
          </p:cNvPr>
          <p:cNvSpPr/>
          <p:nvPr/>
        </p:nvSpPr>
        <p:spPr>
          <a:xfrm>
            <a:off x="5008667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F770C9D7-B7AE-4CE9-B7F0-A6BE6C46BE47}"/>
              </a:ext>
            </a:extLst>
          </p:cNvPr>
          <p:cNvSpPr/>
          <p:nvPr/>
        </p:nvSpPr>
        <p:spPr>
          <a:xfrm>
            <a:off x="3485643" y="3714767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36FB7FD-B88A-4A3A-B187-2F5494748E65}"/>
              </a:ext>
            </a:extLst>
          </p:cNvPr>
          <p:cNvCxnSpPr>
            <a:cxnSpLocks/>
            <a:stCxn id="6" idx="5"/>
            <a:endCxn id="13" idx="1"/>
          </p:cNvCxnSpPr>
          <p:nvPr/>
        </p:nvCxnSpPr>
        <p:spPr>
          <a:xfrm>
            <a:off x="3268013" y="3567314"/>
            <a:ext cx="274922" cy="20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B1534CA2-E7C8-4AEE-8FD3-30B1E26AECA2}"/>
              </a:ext>
            </a:extLst>
          </p:cNvPr>
          <p:cNvCxnSpPr>
            <a:cxnSpLocks/>
            <a:stCxn id="11" idx="2"/>
            <a:endCxn id="13" idx="7"/>
          </p:cNvCxnSpPr>
          <p:nvPr/>
        </p:nvCxnSpPr>
        <p:spPr>
          <a:xfrm flipH="1">
            <a:off x="3819563" y="2947628"/>
            <a:ext cx="640833" cy="82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16E34A8-C157-4B1C-8FA8-79077E1F54EE}"/>
              </a:ext>
            </a:extLst>
          </p:cNvPr>
          <p:cNvSpPr/>
          <p:nvPr/>
        </p:nvSpPr>
        <p:spPr>
          <a:xfrm>
            <a:off x="5916525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xmlns="" id="{38703AA1-CAFC-4491-AE18-ED3532F2F018}"/>
              </a:ext>
            </a:extLst>
          </p:cNvPr>
          <p:cNvSpPr/>
          <p:nvPr/>
        </p:nvSpPr>
        <p:spPr>
          <a:xfrm>
            <a:off x="4053940" y="4190006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B1B461F6-71DB-4EEB-B58D-A9DC4E8342C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714161" y="3919512"/>
            <a:ext cx="397071" cy="32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A4E7E42A-8637-4C2A-A926-0DE33E992ECA}"/>
              </a:ext>
            </a:extLst>
          </p:cNvPr>
          <p:cNvCxnSpPr>
            <a:cxnSpLocks/>
            <a:stCxn id="12" idx="2"/>
            <a:endCxn id="29" idx="7"/>
          </p:cNvCxnSpPr>
          <p:nvPr/>
        </p:nvCxnSpPr>
        <p:spPr>
          <a:xfrm flipH="1">
            <a:off x="4387860" y="2982008"/>
            <a:ext cx="922465" cy="1265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xmlns="" id="{79C836E3-40E8-49DB-BEE3-77B63B5D10EB}"/>
              </a:ext>
            </a:extLst>
          </p:cNvPr>
          <p:cNvSpPr/>
          <p:nvPr/>
        </p:nvSpPr>
        <p:spPr>
          <a:xfrm>
            <a:off x="4579639" y="4651814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602DB4E6-BC6B-4EB4-8A08-5A9636AF87DA}"/>
              </a:ext>
            </a:extLst>
          </p:cNvPr>
          <p:cNvCxnSpPr>
            <a:cxnSpLocks/>
            <a:stCxn id="29" idx="5"/>
            <a:endCxn id="36" idx="1"/>
          </p:cNvCxnSpPr>
          <p:nvPr/>
        </p:nvCxnSpPr>
        <p:spPr>
          <a:xfrm>
            <a:off x="4387860" y="4523926"/>
            <a:ext cx="249071" cy="18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75A86867-4029-404C-8480-198664AE0ADB}"/>
              </a:ext>
            </a:extLst>
          </p:cNvPr>
          <p:cNvCxnSpPr>
            <a:cxnSpLocks/>
            <a:stCxn id="24" idx="2"/>
            <a:endCxn id="36" idx="7"/>
          </p:cNvCxnSpPr>
          <p:nvPr/>
        </p:nvCxnSpPr>
        <p:spPr>
          <a:xfrm flipH="1">
            <a:off x="4913559" y="2982008"/>
            <a:ext cx="1304624" cy="172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F358C86-311D-4BD6-9B82-632CB11CA8C8}"/>
              </a:ext>
            </a:extLst>
          </p:cNvPr>
          <p:cNvSpPr/>
          <p:nvPr/>
        </p:nvSpPr>
        <p:spPr>
          <a:xfrm>
            <a:off x="4940133" y="5872850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7D4C0DD6-5729-42E8-90C7-74A6D8847018}"/>
              </a:ext>
            </a:extLst>
          </p:cNvPr>
          <p:cNvCxnSpPr>
            <a:cxnSpLocks/>
            <a:stCxn id="57" idx="4"/>
            <a:endCxn id="46" idx="0"/>
          </p:cNvCxnSpPr>
          <p:nvPr/>
        </p:nvCxnSpPr>
        <p:spPr>
          <a:xfrm flipH="1">
            <a:off x="5241791" y="5517573"/>
            <a:ext cx="3149" cy="35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35FAA7A-7500-460C-8E84-A0079ABDCFF9}"/>
              </a:ext>
            </a:extLst>
          </p:cNvPr>
          <p:cNvSpPr/>
          <p:nvPr/>
        </p:nvSpPr>
        <p:spPr>
          <a:xfrm>
            <a:off x="6906340" y="2604936"/>
            <a:ext cx="603315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xmlns="" id="{AA769599-F307-4E22-8C3C-41DD63CECF6D}"/>
              </a:ext>
            </a:extLst>
          </p:cNvPr>
          <p:cNvSpPr/>
          <p:nvPr/>
        </p:nvSpPr>
        <p:spPr>
          <a:xfrm>
            <a:off x="5049334" y="5126361"/>
            <a:ext cx="391212" cy="3912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A7EE97F5-FC3F-435E-AA65-3A4C52161EA2}"/>
              </a:ext>
            </a:extLst>
          </p:cNvPr>
          <p:cNvCxnSpPr>
            <a:cxnSpLocks/>
            <a:stCxn id="36" idx="5"/>
            <a:endCxn id="57" idx="1"/>
          </p:cNvCxnSpPr>
          <p:nvPr/>
        </p:nvCxnSpPr>
        <p:spPr>
          <a:xfrm>
            <a:off x="4913559" y="4985734"/>
            <a:ext cx="193067" cy="19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14A3DC0F-6FA1-42C2-BF16-E23A44C72714}"/>
              </a:ext>
            </a:extLst>
          </p:cNvPr>
          <p:cNvCxnSpPr>
            <a:cxnSpLocks/>
            <a:stCxn id="52" idx="2"/>
            <a:endCxn id="57" idx="7"/>
          </p:cNvCxnSpPr>
          <p:nvPr/>
        </p:nvCxnSpPr>
        <p:spPr>
          <a:xfrm flipH="1">
            <a:off x="5383254" y="2982008"/>
            <a:ext cx="1824744" cy="220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1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6D3DF2-106D-4275-90B3-94ED9474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00E9BF-30F7-4642-9673-80C56484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the reduce operations, it is necessary that the operator are associative and sometimes commutative</a:t>
            </a:r>
          </a:p>
          <a:p>
            <a:r>
              <a:rPr lang="en-US" dirty="0"/>
              <a:t>Associative:</a:t>
            </a:r>
          </a:p>
          <a:p>
            <a:pPr lvl="1"/>
            <a:r>
              <a:rPr lang="en-US" dirty="0"/>
              <a:t>Order of operations does not matter</a:t>
            </a:r>
          </a:p>
          <a:p>
            <a:pPr lvl="1"/>
            <a:r>
              <a:rPr lang="en-US" dirty="0"/>
              <a:t>For e.g.,	</a:t>
            </a:r>
          </a:p>
          <a:p>
            <a:pPr lvl="2"/>
            <a:r>
              <a:rPr lang="en-US" dirty="0"/>
              <a:t>(1 + 2) + 3 = 1 + (2 + 3)</a:t>
            </a:r>
          </a:p>
          <a:p>
            <a:pPr lvl="2"/>
            <a:r>
              <a:rPr lang="en-US" dirty="0"/>
              <a:t>(1 x 2) x 3 = 1 x (2 x 3)</a:t>
            </a:r>
          </a:p>
          <a:p>
            <a:r>
              <a:rPr lang="en-US" dirty="0"/>
              <a:t>Commutative</a:t>
            </a:r>
          </a:p>
          <a:p>
            <a:pPr lvl="1"/>
            <a:r>
              <a:rPr lang="en-US" dirty="0"/>
              <a:t>Order of operands does not matter</a:t>
            </a:r>
          </a:p>
          <a:p>
            <a:pPr lvl="1"/>
            <a:r>
              <a:rPr lang="en-US" dirty="0"/>
              <a:t>For e.g.,</a:t>
            </a:r>
          </a:p>
          <a:p>
            <a:pPr lvl="2"/>
            <a:r>
              <a:rPr lang="en-US" dirty="0"/>
              <a:t>3 + 5 = 5 + 3</a:t>
            </a:r>
          </a:p>
          <a:p>
            <a:pPr lvl="2"/>
            <a:r>
              <a:rPr lang="en-US" dirty="0"/>
              <a:t>3 x 5 = 5 x 3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B57BB6-ED3E-4D0E-B3C7-1CFE7EBB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implementation of sum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F16490-047C-4176-BED8-9A040AE7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sum reduce operation can be implemented using a for loop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30C7412-8EAC-43FE-BD0C-F43AA3C3C3E9}"/>
              </a:ext>
            </a:extLst>
          </p:cNvPr>
          <p:cNvSpPr/>
          <p:nvPr/>
        </p:nvSpPr>
        <p:spPr>
          <a:xfrm>
            <a:off x="2284428" y="2502497"/>
            <a:ext cx="859410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Function - Reduce using serial loops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----------------------------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  Use a for loop to add the elements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  a: vector a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  sum: to store results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  n: maximum size of vector a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void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serial_reduce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(int *a, int *sum, int n) {</a:t>
            </a:r>
          </a:p>
          <a:p>
            <a:pPr lvl="1"/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for(int i=0;i&lt;n;i++)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*sum+=a[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702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2BAE7-6D19-4A34-AB51-79CDB971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implementation of sum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5EAFA6-F1B2-4EEE-B6B3-0004B3D7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Issue: </a:t>
            </a:r>
          </a:p>
          <a:p>
            <a:pPr lvl="1"/>
            <a:r>
              <a:rPr lang="en-US" dirty="0"/>
              <a:t>For large number of elements, it would take a lot of time for serial operation</a:t>
            </a:r>
          </a:p>
          <a:p>
            <a:r>
              <a:rPr lang="en-US" dirty="0"/>
              <a:t>If we can execute this operation in parallel, it can be a lot faster</a:t>
            </a:r>
          </a:p>
          <a:p>
            <a:pPr lvl="2"/>
            <a:r>
              <a:rPr lang="en-US" dirty="0"/>
              <a:t>We can use then use CUDA to perform the parallel computation</a:t>
            </a:r>
          </a:p>
          <a:p>
            <a:r>
              <a:rPr lang="en-US" dirty="0"/>
              <a:t>Can we parallelize this operation?</a:t>
            </a:r>
          </a:p>
          <a:p>
            <a:pPr lvl="1"/>
            <a:r>
              <a:rPr lang="en-US" dirty="0"/>
              <a:t>The associate and commutative properties of sum operation allows it to be added in any order</a:t>
            </a:r>
          </a:p>
          <a:p>
            <a:r>
              <a:rPr lang="en-US" dirty="0"/>
              <a:t>How do we parallelize it?</a:t>
            </a:r>
          </a:p>
          <a:p>
            <a:pPr lvl="1"/>
            <a:r>
              <a:rPr lang="en-US" dirty="0"/>
              <a:t>Divide the elements into groups, perform the operation for each group in parallel</a:t>
            </a:r>
          </a:p>
          <a:p>
            <a:pPr lvl="1"/>
            <a:r>
              <a:rPr lang="en-US" dirty="0"/>
              <a:t>Arrange the results again into groups and perform the operation in parallel</a:t>
            </a:r>
          </a:p>
          <a:p>
            <a:pPr lvl="1"/>
            <a:r>
              <a:rPr lang="en-US" dirty="0"/>
              <a:t>Continue until there are only two results</a:t>
            </a:r>
          </a:p>
          <a:p>
            <a:pPr lvl="1"/>
            <a:r>
              <a:rPr lang="en-US" dirty="0"/>
              <a:t>Perform the operation to the two results to get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340559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1269</Words>
  <Application>Microsoft Macintosh PowerPoint</Application>
  <PresentationFormat>Widescreen</PresentationFormat>
  <Paragraphs>301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Consolas</vt:lpstr>
      <vt:lpstr>Times New Roman</vt:lpstr>
      <vt:lpstr>Arial</vt:lpstr>
      <vt:lpstr>Office Theme</vt:lpstr>
      <vt:lpstr>Blue Waters Petascale Semester Curriculum v1.0 Unit 7: CUDA Lesson 7: Parallel Reduce in CUDA Developed by Sanish Rai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Parallel Reduce with CUDA</vt:lpstr>
      <vt:lpstr>Reduce Operation</vt:lpstr>
      <vt:lpstr>Reduce: Sum operator</vt:lpstr>
      <vt:lpstr>Reduce: Sum operator</vt:lpstr>
      <vt:lpstr>Reduce operator</vt:lpstr>
      <vt:lpstr>Serial implementation of sum operation</vt:lpstr>
      <vt:lpstr>Parallel implementation of sum operation</vt:lpstr>
      <vt:lpstr>Parallel reduce example</vt:lpstr>
      <vt:lpstr>Parallel Reduce: Sum operator</vt:lpstr>
      <vt:lpstr>Parallel Reduce: Sum operator</vt:lpstr>
      <vt:lpstr>Let us see a parallel implementation in CUDA</vt:lpstr>
      <vt:lpstr>Let us see a parallel implementation in CUDA</vt:lpstr>
      <vt:lpstr>Let us see how the kernel looks like</vt:lpstr>
      <vt:lpstr>Here is the main function </vt:lpstr>
      <vt:lpstr>Here is the main function </vt:lpstr>
      <vt:lpstr>Use of global memory in kernel</vt:lpstr>
      <vt:lpstr>Use of shared memory in kernel</vt:lpstr>
      <vt:lpstr>Change in the main function</vt:lpstr>
      <vt:lpstr>Exercise</vt:lpstr>
      <vt:lpstr>References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Reduce with CUDA</dc:title>
  <dc:creator>Sanish Rai</dc:creator>
  <cp:lastModifiedBy>Aaron Weeden</cp:lastModifiedBy>
  <cp:revision>3</cp:revision>
  <dcterms:created xsi:type="dcterms:W3CDTF">2020-06-10T03:48:00Z</dcterms:created>
  <dcterms:modified xsi:type="dcterms:W3CDTF">2020-09-12T19:22:36Z</dcterms:modified>
</cp:coreProperties>
</file>