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1" r:id="rId1"/>
    <p:sldMasterId id="2147483682" r:id="rId2"/>
    <p:sldMasterId id="2147483683" r:id="rId3"/>
  </p:sldMasterIdLst>
  <p:notesMasterIdLst>
    <p:notesMasterId r:id="rId15"/>
  </p:notesMasterIdLst>
  <p:sldIdLst>
    <p:sldId id="265" r:id="rId4"/>
    <p:sldId id="266" r:id="rId5"/>
    <p:sldId id="256" r:id="rId6"/>
    <p:sldId id="257" r:id="rId7"/>
    <p:sldId id="258" r:id="rId8"/>
    <p:sldId id="259" r:id="rId9"/>
    <p:sldId id="260" r:id="rId10"/>
    <p:sldId id="261" r:id="rId11"/>
    <p:sldId id="262" r:id="rId12"/>
    <p:sldId id="263" r:id="rId13"/>
    <p:sldId id="264" r:id="rId14"/>
  </p:sldIdLst>
  <p:sldSz cx="9144000" cy="5143500" type="screen16x9"/>
  <p:notesSz cx="9144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62659"/>
  </p:normalViewPr>
  <p:slideViewPr>
    <p:cSldViewPr snapToGrid="0" snapToObjects="1">
      <p:cViewPr varScale="1">
        <p:scale>
          <a:sx n="75" d="100"/>
          <a:sy n="75" d="100"/>
        </p:scale>
        <p:origin x="2144"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notesMaster" Target="notesMasters/notesMaster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962400" cy="342900"/>
          </a:xfrm>
          <a:prstGeom prst="rect">
            <a:avLst/>
          </a:prstGeom>
          <a:noFill/>
          <a:ln>
            <a:noFill/>
          </a:ln>
        </p:spPr>
        <p:txBody>
          <a:bodyPr spcFirstLastPara="1" wrap="square" lIns="91425" tIns="91425" rIns="91425" bIns="91425" anchor="t" anchorCtr="0">
            <a:noAutofit/>
          </a:bodyPr>
          <a:lstStyle>
            <a:lvl1pPr marL="0" marR="0" lvl="0" indent="-88900" algn="l"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4" name="Google Shape;4;n"/>
          <p:cNvSpPr txBox="1">
            <a:spLocks noGrp="1"/>
          </p:cNvSpPr>
          <p:nvPr>
            <p:ph type="dt" idx="10"/>
          </p:nvPr>
        </p:nvSpPr>
        <p:spPr>
          <a:xfrm>
            <a:off x="5180013" y="0"/>
            <a:ext cx="3962400" cy="342900"/>
          </a:xfrm>
          <a:prstGeom prst="rect">
            <a:avLst/>
          </a:prstGeom>
          <a:noFill/>
          <a:ln>
            <a:noFill/>
          </a:ln>
        </p:spPr>
        <p:txBody>
          <a:bodyPr spcFirstLastPara="1" wrap="square" lIns="91425" tIns="91425" rIns="91425" bIns="91425" anchor="t" anchorCtr="0">
            <a:noAutofit/>
          </a:bodyPr>
          <a:lstStyle>
            <a:lvl1pPr marL="0" marR="0" lvl="0" indent="-88900" algn="r"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5" name="Google Shape;5;n"/>
          <p:cNvSpPr>
            <a:spLocks noGrp="1" noRot="1" noChangeAspect="1"/>
          </p:cNvSpPr>
          <p:nvPr>
            <p:ph type="sldImg" idx="3"/>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lvl1pPr marL="457200" marR="0" lvl="0" indent="-317500" algn="l" rtl="0">
              <a:spcBef>
                <a:spcPts val="0"/>
              </a:spcBef>
              <a:spcAft>
                <a:spcPts val="0"/>
              </a:spcAft>
              <a:buSzPts val="1400"/>
              <a:buChar char="●"/>
              <a:defRPr/>
            </a:lvl1pPr>
            <a:lvl2pPr marL="914400" marR="0" lvl="1" indent="-317500" algn="l" rtl="0">
              <a:spcBef>
                <a:spcPts val="0"/>
              </a:spcBef>
              <a:spcAft>
                <a:spcPts val="0"/>
              </a:spcAft>
              <a:buSzPts val="1400"/>
              <a:buChar char="○"/>
              <a:defRPr/>
            </a:lvl2pPr>
            <a:lvl3pPr marL="1371600" marR="0" lvl="2" indent="-317500" algn="l" rtl="0">
              <a:spcBef>
                <a:spcPts val="0"/>
              </a:spcBef>
              <a:spcAft>
                <a:spcPts val="0"/>
              </a:spcAft>
              <a:buSzPts val="1400"/>
              <a:buChar char="■"/>
              <a:defRPr/>
            </a:lvl3pPr>
            <a:lvl4pPr marL="1828800" marR="0" lvl="3" indent="-317500" algn="l" rtl="0">
              <a:spcBef>
                <a:spcPts val="0"/>
              </a:spcBef>
              <a:spcAft>
                <a:spcPts val="0"/>
              </a:spcAft>
              <a:buSzPts val="1400"/>
              <a:buChar char="●"/>
              <a:defRPr/>
            </a:lvl4pPr>
            <a:lvl5pPr marL="2286000" marR="0" lvl="4" indent="-317500" algn="l" rtl="0">
              <a:spcBef>
                <a:spcPts val="0"/>
              </a:spcBef>
              <a:spcAft>
                <a:spcPts val="0"/>
              </a:spcAft>
              <a:buSzPts val="1400"/>
              <a:buChar char="○"/>
              <a:defRPr/>
            </a:lvl5pPr>
            <a:lvl6pPr marL="2743200" marR="0" lvl="5" indent="-317500" algn="l" rtl="0">
              <a:spcBef>
                <a:spcPts val="0"/>
              </a:spcBef>
              <a:spcAft>
                <a:spcPts val="0"/>
              </a:spcAft>
              <a:buSzPts val="1400"/>
              <a:buChar char="■"/>
              <a:defRPr/>
            </a:lvl6pPr>
            <a:lvl7pPr marL="3200400" marR="0" lvl="6" indent="-317500" algn="l" rtl="0">
              <a:spcBef>
                <a:spcPts val="0"/>
              </a:spcBef>
              <a:spcAft>
                <a:spcPts val="0"/>
              </a:spcAft>
              <a:buSzPts val="1400"/>
              <a:buChar char="●"/>
              <a:defRPr/>
            </a:lvl7pPr>
            <a:lvl8pPr marL="3657600" marR="0" lvl="7" indent="-317500" algn="l" rtl="0">
              <a:spcBef>
                <a:spcPts val="0"/>
              </a:spcBef>
              <a:spcAft>
                <a:spcPts val="0"/>
              </a:spcAft>
              <a:buSzPts val="1400"/>
              <a:buChar char="○"/>
              <a:defRPr/>
            </a:lvl8pPr>
            <a:lvl9pPr marL="4114800" marR="0" lvl="8" indent="-317500" algn="l" rtl="0">
              <a:spcBef>
                <a:spcPts val="0"/>
              </a:spcBef>
              <a:spcAft>
                <a:spcPts val="0"/>
              </a:spcAft>
              <a:buSzPts val="1400"/>
              <a:buChar char="■"/>
              <a:defRPr/>
            </a:lvl9pPr>
          </a:lstStyle>
          <a:p>
            <a:endParaRPr/>
          </a:p>
        </p:txBody>
      </p:sp>
      <p:sp>
        <p:nvSpPr>
          <p:cNvPr id="7" name="Google Shape;7;n"/>
          <p:cNvSpPr txBox="1">
            <a:spLocks noGrp="1"/>
          </p:cNvSpPr>
          <p:nvPr>
            <p:ph type="ftr" idx="11"/>
          </p:nvPr>
        </p:nvSpPr>
        <p:spPr>
          <a:xfrm>
            <a:off x="0" y="6513513"/>
            <a:ext cx="3962400" cy="342900"/>
          </a:xfrm>
          <a:prstGeom prst="rect">
            <a:avLst/>
          </a:prstGeom>
          <a:noFill/>
          <a:ln>
            <a:noFill/>
          </a:ln>
        </p:spPr>
        <p:txBody>
          <a:bodyPr spcFirstLastPara="1" wrap="square" lIns="91425" tIns="91425" rIns="91425" bIns="91425" anchor="b" anchorCtr="0">
            <a:noAutofit/>
          </a:bodyPr>
          <a:lstStyle>
            <a:lvl1pPr marL="0" marR="0" lvl="0" indent="-88900" algn="l"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8" name="Google Shape;8;n"/>
          <p:cNvSpPr txBox="1">
            <a:spLocks noGrp="1"/>
          </p:cNvSpPr>
          <p:nvPr>
            <p:ph type="sldNum" idx="12"/>
          </p:nvPr>
        </p:nvSpPr>
        <p:spPr>
          <a:xfrm>
            <a:off x="5180013" y="6513513"/>
            <a:ext cx="3962400" cy="3429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p:txBody>
      </p:sp>
    </p:spTree>
    <p:extLst>
      <p:ext uri="{BB962C8B-B14F-4D97-AF65-F5344CB8AC3E}">
        <p14:creationId xmlns:p14="http://schemas.microsoft.com/office/powerpoint/2010/main" val="11233916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5: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0" name="Google Shape;230;p15: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14468134be_0_60:notes"/>
          <p:cNvSpPr>
            <a:spLocks noGrp="1" noRot="1" noChangeAspect="1"/>
          </p:cNvSpPr>
          <p:nvPr>
            <p:ph type="sldImg" idx="2"/>
          </p:nvPr>
        </p:nvSpPr>
        <p:spPr>
          <a:xfrm>
            <a:off x="508400" y="514350"/>
            <a:ext cx="8127900" cy="25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14468134be_0_60: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89c26c4017_0_7:notes"/>
          <p:cNvSpPr>
            <a:spLocks noGrp="1" noRot="1" noChangeAspect="1"/>
          </p:cNvSpPr>
          <p:nvPr>
            <p:ph type="sldImg" idx="2"/>
          </p:nvPr>
        </p:nvSpPr>
        <p:spPr>
          <a:xfrm>
            <a:off x="2286000" y="514350"/>
            <a:ext cx="4572000" cy="2571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89c26c4017_0_7: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500"/>
          </a:p>
        </p:txBody>
      </p:sp>
      <p:sp>
        <p:nvSpPr>
          <p:cNvPr id="182" name="Google Shape;182;g89c26c4017_0_7:notes"/>
          <p:cNvSpPr txBox="1">
            <a:spLocks noGrp="1"/>
          </p:cNvSpPr>
          <p:nvPr>
            <p:ph type="sldNum" idx="12"/>
          </p:nvPr>
        </p:nvSpPr>
        <p:spPr>
          <a:xfrm>
            <a:off x="5180013" y="6513513"/>
            <a:ext cx="3962400" cy="3429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4468134be_0_10:notes"/>
          <p:cNvSpPr>
            <a:spLocks noGrp="1" noRot="1" noChangeAspect="1"/>
          </p:cNvSpPr>
          <p:nvPr>
            <p:ph type="sldImg" idx="2"/>
          </p:nvPr>
        </p:nvSpPr>
        <p:spPr>
          <a:xfrm>
            <a:off x="508400" y="514350"/>
            <a:ext cx="8127900" cy="25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14468134be_0_10: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Times New Roman"/>
                <a:ea typeface="Times New Roman"/>
                <a:cs typeface="Times New Roman"/>
                <a:sym typeface="Times New Roman"/>
              </a:rPr>
              <a:t>Before the lecture is started, its always good idea to get started with getting into the system and requesting resource needed for examples and exercises. Sometimes the queue can take a while, so request for enough time that will get you through the examples and exercies.</a:t>
            </a:r>
            <a:endParaRPr>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3: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4" name="Google Shape;194;p13:notes"/>
          <p:cNvSpPr txBox="1">
            <a:spLocks noGrp="1"/>
          </p:cNvSpPr>
          <p:nvPr>
            <p:ph type="body" idx="1"/>
          </p:nvPr>
        </p:nvSpPr>
        <p:spPr>
          <a:xfrm>
            <a:off x="914400" y="3257550"/>
            <a:ext cx="7315200" cy="3086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chemeClr val="dk1"/>
                </a:solidFill>
                <a:latin typeface="Calibri"/>
                <a:ea typeface="Calibri"/>
                <a:cs typeface="Calibri"/>
                <a:sym typeface="Calibri"/>
              </a:rPr>
              <a:t>Optional Slide</a:t>
            </a:r>
            <a:endParaRPr sz="1200" b="0" i="0" u="none" strike="noStrike" cap="none">
              <a:solidFill>
                <a:schemeClr val="dk1"/>
              </a:solidFill>
              <a:latin typeface="Calibri"/>
              <a:ea typeface="Calibri"/>
              <a:cs typeface="Calibri"/>
              <a:sym typeface="Calibri"/>
            </a:endParaRPr>
          </a:p>
        </p:txBody>
      </p:sp>
      <p:sp>
        <p:nvSpPr>
          <p:cNvPr id="195" name="Google Shape;195;p13:notes"/>
          <p:cNvSpPr txBox="1">
            <a:spLocks noGrp="1"/>
          </p:cNvSpPr>
          <p:nvPr>
            <p:ph type="sldNum" idx="12"/>
          </p:nvPr>
        </p:nvSpPr>
        <p:spPr>
          <a:xfrm>
            <a:off x="5180013" y="6513513"/>
            <a:ext cx="3962400" cy="3429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6</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1: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Times New Roman"/>
                <a:ea typeface="Times New Roman"/>
                <a:cs typeface="Times New Roman"/>
                <a:sym typeface="Times New Roman"/>
              </a:rPr>
              <a:t>Optional Slide</a:t>
            </a:r>
            <a:endParaRPr>
              <a:latin typeface="Times New Roman"/>
              <a:ea typeface="Times New Roman"/>
              <a:cs typeface="Times New Roman"/>
              <a:sym typeface="Times New Roman"/>
            </a:endParaRPr>
          </a:p>
        </p:txBody>
      </p:sp>
      <p:sp>
        <p:nvSpPr>
          <p:cNvPr id="203" name="Google Shape;203;p11: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Times New Roman"/>
                <a:ea typeface="Times New Roman"/>
                <a:cs typeface="Times New Roman"/>
                <a:sym typeface="Times New Roman"/>
              </a:rPr>
              <a:t>Optional Slide</a:t>
            </a:r>
            <a:endParaRPr>
              <a:latin typeface="Times New Roman"/>
              <a:ea typeface="Times New Roman"/>
              <a:cs typeface="Times New Roman"/>
              <a:sym typeface="Times New Roman"/>
            </a:endParaRPr>
          </a:p>
        </p:txBody>
      </p:sp>
      <p:sp>
        <p:nvSpPr>
          <p:cNvPr id="209" name="Google Shape;209;p12: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89c26c4017_0_0:notes"/>
          <p:cNvSpPr>
            <a:spLocks noGrp="1" noRot="1" noChangeAspect="1"/>
          </p:cNvSpPr>
          <p:nvPr>
            <p:ph type="sldImg" idx="2"/>
          </p:nvPr>
        </p:nvSpPr>
        <p:spPr>
          <a:xfrm>
            <a:off x="2286000" y="514350"/>
            <a:ext cx="4572000" cy="2571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89c26c4017_0_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050">
                <a:solidFill>
                  <a:schemeClr val="dk1"/>
                </a:solidFill>
                <a:latin typeface="Times New Roman"/>
                <a:ea typeface="Times New Roman"/>
                <a:cs typeface="Times New Roman"/>
                <a:sym typeface="Times New Roman"/>
              </a:rPr>
              <a:t>OpenACC emerged in 2011 as a programming model that uses high-level compiler directives to expose parallelism in the code and parallelizing compilers to build the code for a variety of parallel accelerators. You add OpenACC to C/C++ code in form of #pragmas and in Fortran as comments that gives the compiler additional information on how to the code should be compiled.</a:t>
            </a:r>
            <a:endParaRPr sz="105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US" sz="850">
                <a:solidFill>
                  <a:schemeClr val="dk1"/>
                </a:solidFill>
              </a:rPr>
              <a:t>CPU and GPU has its own memory, so data need to exist in both places and need to be managed correctly. We don’t have to manage two copies of same vectors data, we instead we can have OpenACC manage that for us.</a:t>
            </a:r>
            <a:endParaRPr sz="850">
              <a:solidFill>
                <a:schemeClr val="dk1"/>
              </a:solidFill>
            </a:endParaRPr>
          </a:p>
          <a:p>
            <a:pPr marL="0" lvl="0" indent="0" algn="l" rtl="0">
              <a:lnSpc>
                <a:spcPct val="115000"/>
              </a:lnSpc>
              <a:spcBef>
                <a:spcPts val="0"/>
              </a:spcBef>
              <a:spcAft>
                <a:spcPts val="0"/>
              </a:spcAft>
              <a:buNone/>
            </a:pPr>
            <a:r>
              <a:rPr lang="en-US" sz="850">
                <a:solidFill>
                  <a:schemeClr val="dk1"/>
                </a:solidFill>
              </a:rPr>
              <a:t>The most important part of this pseudocode is the #pragma acc parallel which actually initiates the parallel region and creates a group of threads for parallel execution.</a:t>
            </a:r>
            <a:endParaRPr sz="850">
              <a:solidFill>
                <a:schemeClr val="dk1"/>
              </a:solidFill>
            </a:endParaRPr>
          </a:p>
          <a:p>
            <a:pPr marL="0" lvl="0" indent="0" algn="l" rtl="0">
              <a:lnSpc>
                <a:spcPct val="115000"/>
              </a:lnSpc>
              <a:spcBef>
                <a:spcPts val="0"/>
              </a:spcBef>
              <a:spcAft>
                <a:spcPts val="0"/>
              </a:spcAft>
              <a:buNone/>
            </a:pPr>
            <a:r>
              <a:rPr lang="en-US" sz="850">
                <a:solidFill>
                  <a:schemeClr val="dk1"/>
                </a:solidFill>
              </a:rPr>
              <a:t>You don’t have to tell the compiler how to divide the loop iterations, it will will do it automatically based on what it knows about the system architecture. </a:t>
            </a:r>
            <a:endParaRPr sz="850">
              <a:solidFill>
                <a:schemeClr val="dk1"/>
              </a:solidFill>
            </a:endParaRPr>
          </a:p>
          <a:p>
            <a:pPr marL="0" lvl="0" indent="0" algn="l" rtl="0">
              <a:lnSpc>
                <a:spcPct val="115000"/>
              </a:lnSpc>
              <a:spcBef>
                <a:spcPts val="0"/>
              </a:spcBef>
              <a:spcAft>
                <a:spcPts val="0"/>
              </a:spcAft>
              <a:buNone/>
            </a:pPr>
            <a:r>
              <a:rPr lang="en-US" sz="850">
                <a:solidFill>
                  <a:schemeClr val="dk1"/>
                </a:solidFill>
              </a:rPr>
              <a:t>These directives dont have to be added all together, we can just add them incrementally as we test for performance and program correctness. </a:t>
            </a:r>
            <a:endParaRPr sz="850">
              <a:solidFill>
                <a:schemeClr val="dk1"/>
              </a:solidFill>
            </a:endParaRPr>
          </a:p>
          <a:p>
            <a:pPr marL="0" lvl="0" indent="0" algn="l" rtl="0">
              <a:lnSpc>
                <a:spcPct val="115000"/>
              </a:lnSpc>
              <a:spcBef>
                <a:spcPts val="0"/>
              </a:spcBef>
              <a:spcAft>
                <a:spcPts val="0"/>
              </a:spcAft>
              <a:buNone/>
            </a:pPr>
            <a:r>
              <a:rPr lang="en-US" sz="850">
                <a:solidFill>
                  <a:schemeClr val="dk1"/>
                </a:solidFill>
              </a:rPr>
              <a:t>Same code could be run on many different architecture without any change, except for recompiling and specifying the target compiler flags</a:t>
            </a:r>
            <a:endParaRPr sz="85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850">
              <a:solidFill>
                <a:schemeClr val="dk1"/>
              </a:solidFill>
            </a:endParaRPr>
          </a:p>
          <a:p>
            <a:pPr marL="0" lvl="0" indent="0" algn="l" rtl="0">
              <a:spcBef>
                <a:spcPts val="0"/>
              </a:spcBef>
              <a:spcAft>
                <a:spcPts val="0"/>
              </a:spcAft>
              <a:buNone/>
            </a:pPr>
            <a:endParaRPr sz="1500"/>
          </a:p>
        </p:txBody>
      </p:sp>
      <p:sp>
        <p:nvSpPr>
          <p:cNvPr id="217" name="Google Shape;217;g89c26c4017_0_0:notes"/>
          <p:cNvSpPr txBox="1">
            <a:spLocks noGrp="1"/>
          </p:cNvSpPr>
          <p:nvPr>
            <p:ph type="sldNum" idx="12"/>
          </p:nvPr>
        </p:nvSpPr>
        <p:spPr>
          <a:xfrm>
            <a:off x="5180013" y="6513513"/>
            <a:ext cx="3962400" cy="3429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89c26c4017_0_14:notes"/>
          <p:cNvSpPr>
            <a:spLocks noGrp="1" noRot="1" noChangeAspect="1"/>
          </p:cNvSpPr>
          <p:nvPr>
            <p:ph type="sldImg" idx="2"/>
          </p:nvPr>
        </p:nvSpPr>
        <p:spPr>
          <a:xfrm>
            <a:off x="2286000" y="514350"/>
            <a:ext cx="4572000" cy="2571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89c26c4017_0_14: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050">
              <a:latin typeface="Times New Roman"/>
              <a:ea typeface="Times New Roman"/>
              <a:cs typeface="Times New Roman"/>
              <a:sym typeface="Times New Roman"/>
            </a:endParaRPr>
          </a:p>
        </p:txBody>
      </p:sp>
      <p:sp>
        <p:nvSpPr>
          <p:cNvPr id="224" name="Google Shape;224;g89c26c4017_0_14:notes"/>
          <p:cNvSpPr txBox="1">
            <a:spLocks noGrp="1"/>
          </p:cNvSpPr>
          <p:nvPr>
            <p:ph type="sldNum" idx="12"/>
          </p:nvPr>
        </p:nvSpPr>
        <p:spPr>
          <a:xfrm>
            <a:off x="5180013" y="6513513"/>
            <a:ext cx="3962400" cy="3429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1597820"/>
            <a:ext cx="7772400" cy="1102519"/>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Clr>
                <a:schemeClr val="dk1"/>
              </a:buClr>
              <a:buSzPts val="1400"/>
              <a:buFont typeface="Calibri"/>
              <a:buNone/>
              <a:defRPr/>
            </a:lvl1pPr>
            <a:lvl2pPr marL="0" marR="0" lvl="1" indent="-88900" algn="l" rtl="0">
              <a:spcBef>
                <a:spcPts val="0"/>
              </a:spcBef>
              <a:spcAft>
                <a:spcPts val="0"/>
              </a:spcAft>
              <a:buSzPts val="1400"/>
              <a:buChar char="○"/>
              <a:defRPr/>
            </a:lvl2pPr>
            <a:lvl3pPr marL="0" marR="0" lvl="2" indent="-88900" algn="l" rtl="0">
              <a:spcBef>
                <a:spcPts val="0"/>
              </a:spcBef>
              <a:spcAft>
                <a:spcPts val="0"/>
              </a:spcAft>
              <a:buSzPts val="1400"/>
              <a:buChar char="■"/>
              <a:defRPr/>
            </a:lvl3pPr>
            <a:lvl4pPr marL="0" marR="0" lvl="3" indent="-88900" algn="l" rtl="0">
              <a:spcBef>
                <a:spcPts val="0"/>
              </a:spcBef>
              <a:spcAft>
                <a:spcPts val="0"/>
              </a:spcAft>
              <a:buSzPts val="1400"/>
              <a:buChar char="●"/>
              <a:defRPr/>
            </a:lvl4pPr>
            <a:lvl5pPr marL="0" marR="0" lvl="4" indent="-88900" algn="l" rtl="0">
              <a:spcBef>
                <a:spcPts val="0"/>
              </a:spcBef>
              <a:spcAft>
                <a:spcPts val="0"/>
              </a:spcAft>
              <a:buSzPts val="1400"/>
              <a:buChar char="○"/>
              <a:defRPr/>
            </a:lvl5pPr>
            <a:lvl6pPr marL="0" marR="0" lvl="5" indent="-88900" algn="l" rtl="0">
              <a:spcBef>
                <a:spcPts val="0"/>
              </a:spcBef>
              <a:spcAft>
                <a:spcPts val="0"/>
              </a:spcAft>
              <a:buSzPts val="1400"/>
              <a:buChar char="■"/>
              <a:defRPr/>
            </a:lvl6pPr>
            <a:lvl7pPr marL="0" marR="0" lvl="6" indent="-88900" algn="l" rtl="0">
              <a:spcBef>
                <a:spcPts val="0"/>
              </a:spcBef>
              <a:spcAft>
                <a:spcPts val="0"/>
              </a:spcAft>
              <a:buSzPts val="1400"/>
              <a:buChar char="●"/>
              <a:defRPr/>
            </a:lvl7pPr>
            <a:lvl8pPr marL="0" marR="0" lvl="7" indent="-88900" algn="l" rtl="0">
              <a:spcBef>
                <a:spcPts val="0"/>
              </a:spcBef>
              <a:spcAft>
                <a:spcPts val="0"/>
              </a:spcAft>
              <a:buSzPts val="1400"/>
              <a:buChar char="○"/>
              <a:defRPr/>
            </a:lvl8pPr>
            <a:lvl9pPr marL="0" marR="0" lvl="8" indent="-88900" algn="l" rtl="0">
              <a:spcBef>
                <a:spcPts val="0"/>
              </a:spcBef>
              <a:spcAft>
                <a:spcPts val="0"/>
              </a:spcAft>
              <a:buSzPts val="1400"/>
              <a:buChar char="■"/>
              <a:defRPr/>
            </a:lvl9pPr>
          </a:lstStyle>
          <a:p>
            <a:endParaRPr/>
          </a:p>
        </p:txBody>
      </p:sp>
      <p:sp>
        <p:nvSpPr>
          <p:cNvPr id="17" name="Google Shape;17;p2"/>
          <p:cNvSpPr txBox="1">
            <a:spLocks noGrp="1"/>
          </p:cNvSpPr>
          <p:nvPr>
            <p:ph type="subTitle" idx="1"/>
          </p:nvPr>
        </p:nvSpPr>
        <p:spPr>
          <a:xfrm>
            <a:off x="1371600" y="2914650"/>
            <a:ext cx="6400800" cy="1314450"/>
          </a:xfrm>
          <a:prstGeom prst="rect">
            <a:avLst/>
          </a:prstGeom>
          <a:noFill/>
          <a:ln>
            <a:noFill/>
          </a:ln>
        </p:spPr>
        <p:txBody>
          <a:bodyPr spcFirstLastPara="1" wrap="square" lIns="91425" tIns="91425" rIns="91425" bIns="91425" anchor="t" anchorCtr="0">
            <a:noAutofit/>
          </a:bodyPr>
          <a:lstStyle>
            <a:lvl1pPr marL="0" marR="0" lvl="0" indent="0" algn="ctr" rtl="0">
              <a:spcBef>
                <a:spcPts val="640"/>
              </a:spcBef>
              <a:spcAft>
                <a:spcPts val="0"/>
              </a:spcAft>
              <a:buClr>
                <a:srgbClr val="888888"/>
              </a:buClr>
              <a:buSzPts val="1400"/>
              <a:buFont typeface="Arial"/>
              <a:buNone/>
              <a:defRPr/>
            </a:lvl1pPr>
            <a:lvl2pPr marL="457200" marR="0" lvl="1" indent="0" algn="ctr" rtl="0">
              <a:spcBef>
                <a:spcPts val="560"/>
              </a:spcBef>
              <a:spcAft>
                <a:spcPts val="0"/>
              </a:spcAft>
              <a:buClr>
                <a:srgbClr val="888888"/>
              </a:buClr>
              <a:buSzPts val="1400"/>
              <a:buFont typeface="Arial"/>
              <a:buNone/>
              <a:defRPr/>
            </a:lvl2pPr>
            <a:lvl3pPr marL="914400" marR="0" lvl="2" indent="0" algn="ctr" rtl="0">
              <a:spcBef>
                <a:spcPts val="480"/>
              </a:spcBef>
              <a:spcAft>
                <a:spcPts val="0"/>
              </a:spcAft>
              <a:buClr>
                <a:srgbClr val="888888"/>
              </a:buClr>
              <a:buSzPts val="1400"/>
              <a:buFont typeface="Arial"/>
              <a:buNone/>
              <a:defRPr/>
            </a:lvl3pPr>
            <a:lvl4pPr marL="1371600" marR="0" lvl="3" indent="0" algn="ctr" rtl="0">
              <a:spcBef>
                <a:spcPts val="400"/>
              </a:spcBef>
              <a:spcAft>
                <a:spcPts val="0"/>
              </a:spcAft>
              <a:buClr>
                <a:srgbClr val="888888"/>
              </a:buClr>
              <a:buSzPts val="1400"/>
              <a:buFont typeface="Arial"/>
              <a:buNone/>
              <a:defRPr/>
            </a:lvl4pPr>
            <a:lvl5pPr marL="1828800" marR="0" lvl="4" indent="0" algn="ctr" rtl="0">
              <a:spcBef>
                <a:spcPts val="400"/>
              </a:spcBef>
              <a:spcAft>
                <a:spcPts val="0"/>
              </a:spcAft>
              <a:buClr>
                <a:srgbClr val="888888"/>
              </a:buClr>
              <a:buSzPts val="1400"/>
              <a:buFont typeface="Arial"/>
              <a:buNone/>
              <a:defRPr/>
            </a:lvl5pPr>
            <a:lvl6pPr marL="2286000" marR="0" lvl="5" indent="0" algn="ctr" rtl="0">
              <a:spcBef>
                <a:spcPts val="400"/>
              </a:spcBef>
              <a:spcAft>
                <a:spcPts val="0"/>
              </a:spcAft>
              <a:buClr>
                <a:srgbClr val="888888"/>
              </a:buClr>
              <a:buSzPts val="1400"/>
              <a:buFont typeface="Arial"/>
              <a:buNone/>
              <a:defRPr/>
            </a:lvl6pPr>
            <a:lvl7pPr marL="2743200" marR="0" lvl="6" indent="0" algn="ctr" rtl="0">
              <a:spcBef>
                <a:spcPts val="400"/>
              </a:spcBef>
              <a:spcAft>
                <a:spcPts val="0"/>
              </a:spcAft>
              <a:buClr>
                <a:srgbClr val="888888"/>
              </a:buClr>
              <a:buSzPts val="1400"/>
              <a:buFont typeface="Arial"/>
              <a:buNone/>
              <a:defRPr/>
            </a:lvl7pPr>
            <a:lvl8pPr marL="3200400" marR="0" lvl="7" indent="0" algn="ctr" rtl="0">
              <a:spcBef>
                <a:spcPts val="400"/>
              </a:spcBef>
              <a:spcAft>
                <a:spcPts val="0"/>
              </a:spcAft>
              <a:buClr>
                <a:srgbClr val="888888"/>
              </a:buClr>
              <a:buSzPts val="1400"/>
              <a:buFont typeface="Arial"/>
              <a:buNone/>
              <a:defRPr/>
            </a:lvl8pPr>
            <a:lvl9pPr marL="3657600" marR="0" lvl="8" indent="0" algn="ctr" rtl="0">
              <a:spcBef>
                <a:spcPts val="400"/>
              </a:spcBef>
              <a:spcAft>
                <a:spcPts val="0"/>
              </a:spcAft>
              <a:buClr>
                <a:srgbClr val="888888"/>
              </a:buClr>
              <a:buSzPts val="1400"/>
              <a:buFont typeface="Arial"/>
              <a:buNone/>
              <a:defRPr/>
            </a:lvl9pPr>
          </a:lstStyle>
          <a:p>
            <a:endParaRPr/>
          </a:p>
        </p:txBody>
      </p:sp>
      <p:sp>
        <p:nvSpPr>
          <p:cNvPr id="18" name="Google Shape;18;p2"/>
          <p:cNvSpPr txBox="1">
            <a:spLocks noGrp="1"/>
          </p:cNvSpPr>
          <p:nvPr>
            <p:ph type="dt" idx="10"/>
          </p:nvPr>
        </p:nvSpPr>
        <p:spPr>
          <a:xfrm>
            <a:off x="457200" y="4767264"/>
            <a:ext cx="2133600" cy="273844"/>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19" name="Google Shape;19;p2"/>
          <p:cNvSpPr txBox="1">
            <a:spLocks noGrp="1"/>
          </p:cNvSpPr>
          <p:nvPr>
            <p:ph type="ftr" idx="11"/>
          </p:nvPr>
        </p:nvSpPr>
        <p:spPr>
          <a:xfrm>
            <a:off x="3124200" y="4767264"/>
            <a:ext cx="2895600" cy="273844"/>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20" name="Google Shape;20;p2"/>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457200" y="205979"/>
            <a:ext cx="8229600" cy="85725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1400"/>
              <a:buFont typeface="Calibri"/>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74" name="Google Shape;74;p11"/>
          <p:cNvSpPr txBox="1">
            <a:spLocks noGrp="1"/>
          </p:cNvSpPr>
          <p:nvPr>
            <p:ph type="body" idx="1"/>
          </p:nvPr>
        </p:nvSpPr>
        <p:spPr>
          <a:xfrm rot="5400000">
            <a:off x="2874764" y="-1217413"/>
            <a:ext cx="3394472" cy="8229600"/>
          </a:xfrm>
          <a:prstGeom prst="rect">
            <a:avLst/>
          </a:prstGeom>
          <a:noFill/>
          <a:ln>
            <a:noFill/>
          </a:ln>
        </p:spPr>
        <p:txBody>
          <a:bodyPr spcFirstLastPara="1" wrap="square" lIns="91425" tIns="91425" rIns="91425" bIns="91425" anchor="t" anchorCtr="0">
            <a:noAutofit/>
          </a:bodyPr>
          <a:lstStyle>
            <a:lvl1pPr marL="457200" lvl="0" indent="-317500" algn="l" rtl="0">
              <a:spcBef>
                <a:spcPts val="640"/>
              </a:spcBef>
              <a:spcAft>
                <a:spcPts val="0"/>
              </a:spcAft>
              <a:buClr>
                <a:schemeClr val="dk1"/>
              </a:buClr>
              <a:buSzPts val="1400"/>
              <a:buFont typeface="Arial"/>
              <a:buChar char="•"/>
              <a:defRPr/>
            </a:lvl1pPr>
            <a:lvl2pPr marL="914400" lvl="1" indent="-317500" algn="l" rtl="0">
              <a:spcBef>
                <a:spcPts val="560"/>
              </a:spcBef>
              <a:spcAft>
                <a:spcPts val="0"/>
              </a:spcAft>
              <a:buClr>
                <a:schemeClr val="dk1"/>
              </a:buClr>
              <a:buSzPts val="1400"/>
              <a:buFont typeface="Arial"/>
              <a:buChar char="–"/>
              <a:defRPr/>
            </a:lvl2pPr>
            <a:lvl3pPr marL="1371600" lvl="2" indent="-317500" algn="l" rtl="0">
              <a:spcBef>
                <a:spcPts val="480"/>
              </a:spcBef>
              <a:spcAft>
                <a:spcPts val="0"/>
              </a:spcAft>
              <a:buClr>
                <a:schemeClr val="dk1"/>
              </a:buClr>
              <a:buSzPts val="1400"/>
              <a:buFont typeface="Arial"/>
              <a:buChar char="•"/>
              <a:defRPr/>
            </a:lvl3pPr>
            <a:lvl4pPr marL="1828800" lvl="3" indent="-317500" algn="l" rtl="0">
              <a:spcBef>
                <a:spcPts val="400"/>
              </a:spcBef>
              <a:spcAft>
                <a:spcPts val="0"/>
              </a:spcAft>
              <a:buClr>
                <a:schemeClr val="dk1"/>
              </a:buClr>
              <a:buSzPts val="1400"/>
              <a:buFont typeface="Arial"/>
              <a:buChar char="–"/>
              <a:defRPr/>
            </a:lvl4pPr>
            <a:lvl5pPr marL="2286000" lvl="4" indent="-317500" algn="l" rtl="0">
              <a:spcBef>
                <a:spcPts val="400"/>
              </a:spcBef>
              <a:spcAft>
                <a:spcPts val="0"/>
              </a:spcAft>
              <a:buClr>
                <a:schemeClr val="dk1"/>
              </a:buClr>
              <a:buSzPts val="1400"/>
              <a:buFont typeface="Arial"/>
              <a:buChar char="»"/>
              <a:defRPr/>
            </a:lvl5pPr>
            <a:lvl6pPr marL="2743200" lvl="5" indent="-317500" algn="l" rtl="0">
              <a:spcBef>
                <a:spcPts val="400"/>
              </a:spcBef>
              <a:spcAft>
                <a:spcPts val="0"/>
              </a:spcAft>
              <a:buClr>
                <a:schemeClr val="dk1"/>
              </a:buClr>
              <a:buSzPts val="1400"/>
              <a:buFont typeface="Arial"/>
              <a:buChar char="•"/>
              <a:defRPr/>
            </a:lvl6pPr>
            <a:lvl7pPr marL="3200400" lvl="6" indent="-317500" algn="l" rtl="0">
              <a:spcBef>
                <a:spcPts val="400"/>
              </a:spcBef>
              <a:spcAft>
                <a:spcPts val="0"/>
              </a:spcAft>
              <a:buClr>
                <a:schemeClr val="dk1"/>
              </a:buClr>
              <a:buSzPts val="1400"/>
              <a:buFont typeface="Arial"/>
              <a:buChar char="•"/>
              <a:defRPr/>
            </a:lvl7pPr>
            <a:lvl8pPr marL="3657600" lvl="7" indent="-317500" algn="l" rtl="0">
              <a:spcBef>
                <a:spcPts val="400"/>
              </a:spcBef>
              <a:spcAft>
                <a:spcPts val="0"/>
              </a:spcAft>
              <a:buClr>
                <a:schemeClr val="dk1"/>
              </a:buClr>
              <a:buSzPts val="1400"/>
              <a:buFont typeface="Arial"/>
              <a:buChar char="•"/>
              <a:defRPr/>
            </a:lvl8pPr>
            <a:lvl9pPr marL="4114800" lvl="8" indent="-317500" algn="l" rtl="0">
              <a:spcBef>
                <a:spcPts val="400"/>
              </a:spcBef>
              <a:spcAft>
                <a:spcPts val="0"/>
              </a:spcAft>
              <a:buClr>
                <a:schemeClr val="dk1"/>
              </a:buClr>
              <a:buSzPts val="1400"/>
              <a:buFont typeface="Arial"/>
              <a:buChar char="•"/>
              <a:defRPr/>
            </a:lvl9pPr>
          </a:lstStyle>
          <a:p>
            <a:endParaRPr/>
          </a:p>
        </p:txBody>
      </p:sp>
      <p:sp>
        <p:nvSpPr>
          <p:cNvPr id="75" name="Google Shape;75;p11"/>
          <p:cNvSpPr txBox="1">
            <a:spLocks noGrp="1"/>
          </p:cNvSpPr>
          <p:nvPr>
            <p:ph type="dt" idx="10"/>
          </p:nvPr>
        </p:nvSpPr>
        <p:spPr>
          <a:xfrm>
            <a:off x="457200" y="4767264"/>
            <a:ext cx="2133600" cy="273844"/>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76" name="Google Shape;76;p11"/>
          <p:cNvSpPr txBox="1">
            <a:spLocks noGrp="1"/>
          </p:cNvSpPr>
          <p:nvPr>
            <p:ph type="ftr" idx="11"/>
          </p:nvPr>
        </p:nvSpPr>
        <p:spPr>
          <a:xfrm>
            <a:off x="3124200" y="4767264"/>
            <a:ext cx="2895600" cy="273844"/>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77" name="Google Shape;77;p11"/>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5463778" y="1371602"/>
            <a:ext cx="4388644" cy="20574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1400"/>
              <a:buFont typeface="Calibri"/>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80" name="Google Shape;80;p12"/>
          <p:cNvSpPr txBox="1">
            <a:spLocks noGrp="1"/>
          </p:cNvSpPr>
          <p:nvPr>
            <p:ph type="body" idx="1"/>
          </p:nvPr>
        </p:nvSpPr>
        <p:spPr>
          <a:xfrm rot="5400000">
            <a:off x="1272778" y="-609598"/>
            <a:ext cx="4388644" cy="6019800"/>
          </a:xfrm>
          <a:prstGeom prst="rect">
            <a:avLst/>
          </a:prstGeom>
          <a:noFill/>
          <a:ln>
            <a:noFill/>
          </a:ln>
        </p:spPr>
        <p:txBody>
          <a:bodyPr spcFirstLastPara="1" wrap="square" lIns="91425" tIns="91425" rIns="91425" bIns="91425" anchor="t" anchorCtr="0">
            <a:noAutofit/>
          </a:bodyPr>
          <a:lstStyle>
            <a:lvl1pPr marL="457200" lvl="0" indent="-317500" algn="l" rtl="0">
              <a:spcBef>
                <a:spcPts val="640"/>
              </a:spcBef>
              <a:spcAft>
                <a:spcPts val="0"/>
              </a:spcAft>
              <a:buClr>
                <a:schemeClr val="dk1"/>
              </a:buClr>
              <a:buSzPts val="1400"/>
              <a:buFont typeface="Arial"/>
              <a:buChar char="•"/>
              <a:defRPr/>
            </a:lvl1pPr>
            <a:lvl2pPr marL="914400" lvl="1" indent="-317500" algn="l" rtl="0">
              <a:spcBef>
                <a:spcPts val="560"/>
              </a:spcBef>
              <a:spcAft>
                <a:spcPts val="0"/>
              </a:spcAft>
              <a:buClr>
                <a:schemeClr val="dk1"/>
              </a:buClr>
              <a:buSzPts val="1400"/>
              <a:buFont typeface="Arial"/>
              <a:buChar char="–"/>
              <a:defRPr/>
            </a:lvl2pPr>
            <a:lvl3pPr marL="1371600" lvl="2" indent="-317500" algn="l" rtl="0">
              <a:spcBef>
                <a:spcPts val="480"/>
              </a:spcBef>
              <a:spcAft>
                <a:spcPts val="0"/>
              </a:spcAft>
              <a:buClr>
                <a:schemeClr val="dk1"/>
              </a:buClr>
              <a:buSzPts val="1400"/>
              <a:buFont typeface="Arial"/>
              <a:buChar char="•"/>
              <a:defRPr/>
            </a:lvl3pPr>
            <a:lvl4pPr marL="1828800" lvl="3" indent="-317500" algn="l" rtl="0">
              <a:spcBef>
                <a:spcPts val="400"/>
              </a:spcBef>
              <a:spcAft>
                <a:spcPts val="0"/>
              </a:spcAft>
              <a:buClr>
                <a:schemeClr val="dk1"/>
              </a:buClr>
              <a:buSzPts val="1400"/>
              <a:buFont typeface="Arial"/>
              <a:buChar char="–"/>
              <a:defRPr/>
            </a:lvl4pPr>
            <a:lvl5pPr marL="2286000" lvl="4" indent="-317500" algn="l" rtl="0">
              <a:spcBef>
                <a:spcPts val="400"/>
              </a:spcBef>
              <a:spcAft>
                <a:spcPts val="0"/>
              </a:spcAft>
              <a:buClr>
                <a:schemeClr val="dk1"/>
              </a:buClr>
              <a:buSzPts val="1400"/>
              <a:buFont typeface="Arial"/>
              <a:buChar char="»"/>
              <a:defRPr/>
            </a:lvl5pPr>
            <a:lvl6pPr marL="2743200" lvl="5" indent="-317500" algn="l" rtl="0">
              <a:spcBef>
                <a:spcPts val="400"/>
              </a:spcBef>
              <a:spcAft>
                <a:spcPts val="0"/>
              </a:spcAft>
              <a:buClr>
                <a:schemeClr val="dk1"/>
              </a:buClr>
              <a:buSzPts val="1400"/>
              <a:buFont typeface="Arial"/>
              <a:buChar char="•"/>
              <a:defRPr/>
            </a:lvl6pPr>
            <a:lvl7pPr marL="3200400" lvl="6" indent="-317500" algn="l" rtl="0">
              <a:spcBef>
                <a:spcPts val="400"/>
              </a:spcBef>
              <a:spcAft>
                <a:spcPts val="0"/>
              </a:spcAft>
              <a:buClr>
                <a:schemeClr val="dk1"/>
              </a:buClr>
              <a:buSzPts val="1400"/>
              <a:buFont typeface="Arial"/>
              <a:buChar char="•"/>
              <a:defRPr/>
            </a:lvl7pPr>
            <a:lvl8pPr marL="3657600" lvl="7" indent="-317500" algn="l" rtl="0">
              <a:spcBef>
                <a:spcPts val="400"/>
              </a:spcBef>
              <a:spcAft>
                <a:spcPts val="0"/>
              </a:spcAft>
              <a:buClr>
                <a:schemeClr val="dk1"/>
              </a:buClr>
              <a:buSzPts val="1400"/>
              <a:buFont typeface="Arial"/>
              <a:buChar char="•"/>
              <a:defRPr/>
            </a:lvl8pPr>
            <a:lvl9pPr marL="4114800" lvl="8" indent="-317500" algn="l" rtl="0">
              <a:spcBef>
                <a:spcPts val="400"/>
              </a:spcBef>
              <a:spcAft>
                <a:spcPts val="0"/>
              </a:spcAft>
              <a:buClr>
                <a:schemeClr val="dk1"/>
              </a:buClr>
              <a:buSzPts val="1400"/>
              <a:buFont typeface="Arial"/>
              <a:buChar char="•"/>
              <a:defRPr/>
            </a:lvl9pPr>
          </a:lstStyle>
          <a:p>
            <a:endParaRPr/>
          </a:p>
        </p:txBody>
      </p:sp>
      <p:sp>
        <p:nvSpPr>
          <p:cNvPr id="81" name="Google Shape;81;p12"/>
          <p:cNvSpPr txBox="1">
            <a:spLocks noGrp="1"/>
          </p:cNvSpPr>
          <p:nvPr>
            <p:ph type="dt" idx="10"/>
          </p:nvPr>
        </p:nvSpPr>
        <p:spPr>
          <a:xfrm>
            <a:off x="457200" y="4767264"/>
            <a:ext cx="2133600" cy="273844"/>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82" name="Google Shape;82;p12"/>
          <p:cNvSpPr txBox="1">
            <a:spLocks noGrp="1"/>
          </p:cNvSpPr>
          <p:nvPr>
            <p:ph type="ftr" idx="11"/>
          </p:nvPr>
        </p:nvSpPr>
        <p:spPr>
          <a:xfrm>
            <a:off x="3124200" y="4767264"/>
            <a:ext cx="2895600" cy="273844"/>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83" name="Google Shape;83;p12"/>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8"/>
        <p:cNvGrpSpPr/>
        <p:nvPr/>
      </p:nvGrpSpPr>
      <p:grpSpPr>
        <a:xfrm>
          <a:off x="0" y="0"/>
          <a:ext cx="0" cy="0"/>
          <a:chOff x="0" y="0"/>
          <a:chExt cx="0" cy="0"/>
        </a:xfrm>
      </p:grpSpPr>
      <p:sp>
        <p:nvSpPr>
          <p:cNvPr id="89" name="Google Shape;89;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90" name="Google Shape;90;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91" name="Google Shape;91;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2"/>
        <p:cNvGrpSpPr/>
        <p:nvPr/>
      </p:nvGrpSpPr>
      <p:grpSpPr>
        <a:xfrm>
          <a:off x="0" y="0"/>
          <a:ext cx="0" cy="0"/>
          <a:chOff x="0" y="0"/>
          <a:chExt cx="0" cy="0"/>
        </a:xfrm>
      </p:grpSpPr>
      <p:sp>
        <p:nvSpPr>
          <p:cNvPr id="93" name="Google Shape;93;p1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94" name="Google Shape;94;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5"/>
        <p:cNvGrpSpPr/>
        <p:nvPr/>
      </p:nvGrpSpPr>
      <p:grpSpPr>
        <a:xfrm>
          <a:off x="0" y="0"/>
          <a:ext cx="0" cy="0"/>
          <a:chOff x="0" y="0"/>
          <a:chExt cx="0" cy="0"/>
        </a:xfrm>
      </p:grpSpPr>
      <p:sp>
        <p:nvSpPr>
          <p:cNvPr id="96" name="Google Shape;96;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7" name="Google Shape;97;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98" name="Google Shape;98;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9"/>
        <p:cNvGrpSpPr/>
        <p:nvPr/>
      </p:nvGrpSpPr>
      <p:grpSpPr>
        <a:xfrm>
          <a:off x="0" y="0"/>
          <a:ext cx="0" cy="0"/>
          <a:chOff x="0" y="0"/>
          <a:chExt cx="0" cy="0"/>
        </a:xfrm>
      </p:grpSpPr>
      <p:sp>
        <p:nvSpPr>
          <p:cNvPr id="100" name="Google Shape;100;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1" name="Google Shape;101;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02" name="Google Shape;102;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03" name="Google Shape;103;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4"/>
        <p:cNvGrpSpPr/>
        <p:nvPr/>
      </p:nvGrpSpPr>
      <p:grpSpPr>
        <a:xfrm>
          <a:off x="0" y="0"/>
          <a:ext cx="0" cy="0"/>
          <a:chOff x="0" y="0"/>
          <a:chExt cx="0" cy="0"/>
        </a:xfrm>
      </p:grpSpPr>
      <p:sp>
        <p:nvSpPr>
          <p:cNvPr id="105" name="Google Shape;10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6" name="Google Shape;106;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7"/>
        <p:cNvGrpSpPr/>
        <p:nvPr/>
      </p:nvGrpSpPr>
      <p:grpSpPr>
        <a:xfrm>
          <a:off x="0" y="0"/>
          <a:ext cx="0" cy="0"/>
          <a:chOff x="0" y="0"/>
          <a:chExt cx="0" cy="0"/>
        </a:xfrm>
      </p:grpSpPr>
      <p:sp>
        <p:nvSpPr>
          <p:cNvPr id="108" name="Google Shape;108;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9" name="Google Shape;109;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10" name="Google Shape;110;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1"/>
        <p:cNvGrpSpPr/>
        <p:nvPr/>
      </p:nvGrpSpPr>
      <p:grpSpPr>
        <a:xfrm>
          <a:off x="0" y="0"/>
          <a:ext cx="0" cy="0"/>
          <a:chOff x="0" y="0"/>
          <a:chExt cx="0" cy="0"/>
        </a:xfrm>
      </p:grpSpPr>
      <p:sp>
        <p:nvSpPr>
          <p:cNvPr id="112" name="Google Shape;112;p2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13" name="Google Shape;113;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14"/>
        <p:cNvGrpSpPr/>
        <p:nvPr/>
      </p:nvGrpSpPr>
      <p:grpSpPr>
        <a:xfrm>
          <a:off x="0" y="0"/>
          <a:ext cx="0" cy="0"/>
          <a:chOff x="0" y="0"/>
          <a:chExt cx="0" cy="0"/>
        </a:xfrm>
      </p:grpSpPr>
      <p:sp>
        <p:nvSpPr>
          <p:cNvPr id="115" name="Google Shape;115;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17" name="Google Shape;117;p2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8" name="Google Shape;118;p2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19" name="Google Shape;119;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457200" y="205979"/>
            <a:ext cx="8229600" cy="85725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1400"/>
              <a:buFont typeface="Calibri"/>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23" name="Google Shape;23;p3"/>
          <p:cNvSpPr txBox="1">
            <a:spLocks noGrp="1"/>
          </p:cNvSpPr>
          <p:nvPr>
            <p:ph type="body" idx="1"/>
          </p:nvPr>
        </p:nvSpPr>
        <p:spPr>
          <a:xfrm>
            <a:off x="457200" y="1200151"/>
            <a:ext cx="8229600" cy="3394472"/>
          </a:xfrm>
          <a:prstGeom prst="rect">
            <a:avLst/>
          </a:prstGeom>
          <a:noFill/>
          <a:ln>
            <a:noFill/>
          </a:ln>
        </p:spPr>
        <p:txBody>
          <a:bodyPr spcFirstLastPara="1" wrap="square" lIns="91425" tIns="91425" rIns="91425" bIns="91425" anchor="t" anchorCtr="0">
            <a:noAutofit/>
          </a:bodyPr>
          <a:lstStyle>
            <a:lvl1pPr marL="457200" lvl="0" indent="-317500" algn="l" rtl="0">
              <a:spcBef>
                <a:spcPts val="640"/>
              </a:spcBef>
              <a:spcAft>
                <a:spcPts val="0"/>
              </a:spcAft>
              <a:buClr>
                <a:schemeClr val="dk1"/>
              </a:buClr>
              <a:buSzPts val="1400"/>
              <a:buFont typeface="Arial"/>
              <a:buChar char="•"/>
              <a:defRPr/>
            </a:lvl1pPr>
            <a:lvl2pPr marL="914400" lvl="1" indent="-317500" algn="l" rtl="0">
              <a:spcBef>
                <a:spcPts val="560"/>
              </a:spcBef>
              <a:spcAft>
                <a:spcPts val="0"/>
              </a:spcAft>
              <a:buClr>
                <a:schemeClr val="dk1"/>
              </a:buClr>
              <a:buSzPts val="1400"/>
              <a:buFont typeface="Arial"/>
              <a:buChar char="–"/>
              <a:defRPr/>
            </a:lvl2pPr>
            <a:lvl3pPr marL="1371600" lvl="2" indent="-317500" algn="l" rtl="0">
              <a:spcBef>
                <a:spcPts val="480"/>
              </a:spcBef>
              <a:spcAft>
                <a:spcPts val="0"/>
              </a:spcAft>
              <a:buClr>
                <a:schemeClr val="dk1"/>
              </a:buClr>
              <a:buSzPts val="1400"/>
              <a:buFont typeface="Arial"/>
              <a:buChar char="•"/>
              <a:defRPr/>
            </a:lvl3pPr>
            <a:lvl4pPr marL="1828800" lvl="3" indent="-317500" algn="l" rtl="0">
              <a:spcBef>
                <a:spcPts val="400"/>
              </a:spcBef>
              <a:spcAft>
                <a:spcPts val="0"/>
              </a:spcAft>
              <a:buClr>
                <a:schemeClr val="dk1"/>
              </a:buClr>
              <a:buSzPts val="1400"/>
              <a:buFont typeface="Arial"/>
              <a:buChar char="–"/>
              <a:defRPr/>
            </a:lvl4pPr>
            <a:lvl5pPr marL="2286000" lvl="4" indent="-317500" algn="l" rtl="0">
              <a:spcBef>
                <a:spcPts val="400"/>
              </a:spcBef>
              <a:spcAft>
                <a:spcPts val="0"/>
              </a:spcAft>
              <a:buClr>
                <a:schemeClr val="dk1"/>
              </a:buClr>
              <a:buSzPts val="1400"/>
              <a:buFont typeface="Arial"/>
              <a:buChar char="»"/>
              <a:defRPr/>
            </a:lvl5pPr>
            <a:lvl6pPr marL="2743200" lvl="5" indent="-317500" algn="l" rtl="0">
              <a:spcBef>
                <a:spcPts val="400"/>
              </a:spcBef>
              <a:spcAft>
                <a:spcPts val="0"/>
              </a:spcAft>
              <a:buClr>
                <a:schemeClr val="dk1"/>
              </a:buClr>
              <a:buSzPts val="1400"/>
              <a:buFont typeface="Arial"/>
              <a:buChar char="•"/>
              <a:defRPr/>
            </a:lvl6pPr>
            <a:lvl7pPr marL="3200400" lvl="6" indent="-317500" algn="l" rtl="0">
              <a:spcBef>
                <a:spcPts val="400"/>
              </a:spcBef>
              <a:spcAft>
                <a:spcPts val="0"/>
              </a:spcAft>
              <a:buClr>
                <a:schemeClr val="dk1"/>
              </a:buClr>
              <a:buSzPts val="1400"/>
              <a:buFont typeface="Arial"/>
              <a:buChar char="•"/>
              <a:defRPr/>
            </a:lvl7pPr>
            <a:lvl8pPr marL="3657600" lvl="7" indent="-317500" algn="l" rtl="0">
              <a:spcBef>
                <a:spcPts val="400"/>
              </a:spcBef>
              <a:spcAft>
                <a:spcPts val="0"/>
              </a:spcAft>
              <a:buClr>
                <a:schemeClr val="dk1"/>
              </a:buClr>
              <a:buSzPts val="1400"/>
              <a:buFont typeface="Arial"/>
              <a:buChar char="•"/>
              <a:defRPr/>
            </a:lvl8pPr>
            <a:lvl9pPr marL="4114800" lvl="8" indent="-317500" algn="l" rtl="0">
              <a:spcBef>
                <a:spcPts val="400"/>
              </a:spcBef>
              <a:spcAft>
                <a:spcPts val="0"/>
              </a:spcAft>
              <a:buClr>
                <a:schemeClr val="dk1"/>
              </a:buClr>
              <a:buSzPts val="1400"/>
              <a:buFont typeface="Arial"/>
              <a:buChar char="•"/>
              <a:defRPr/>
            </a:lvl9pPr>
          </a:lstStyle>
          <a:p>
            <a:endParaRPr/>
          </a:p>
        </p:txBody>
      </p:sp>
      <p:sp>
        <p:nvSpPr>
          <p:cNvPr id="24" name="Google Shape;24;p3"/>
          <p:cNvSpPr txBox="1">
            <a:spLocks noGrp="1"/>
          </p:cNvSpPr>
          <p:nvPr>
            <p:ph type="dt" idx="10"/>
          </p:nvPr>
        </p:nvSpPr>
        <p:spPr>
          <a:xfrm>
            <a:off x="457200" y="4767264"/>
            <a:ext cx="2133600" cy="273844"/>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25" name="Google Shape;25;p3"/>
          <p:cNvSpPr txBox="1">
            <a:spLocks noGrp="1"/>
          </p:cNvSpPr>
          <p:nvPr>
            <p:ph type="ftr" idx="11"/>
          </p:nvPr>
        </p:nvSpPr>
        <p:spPr>
          <a:xfrm>
            <a:off x="3124200" y="4767264"/>
            <a:ext cx="2895600" cy="273844"/>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26" name="Google Shape;26;p3"/>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20"/>
        <p:cNvGrpSpPr/>
        <p:nvPr/>
      </p:nvGrpSpPr>
      <p:grpSpPr>
        <a:xfrm>
          <a:off x="0" y="0"/>
          <a:ext cx="0" cy="0"/>
          <a:chOff x="0" y="0"/>
          <a:chExt cx="0" cy="0"/>
        </a:xfrm>
      </p:grpSpPr>
      <p:sp>
        <p:nvSpPr>
          <p:cNvPr id="121" name="Google Shape;121;p2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122" name="Google Shape;122;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23"/>
        <p:cNvGrpSpPr/>
        <p:nvPr/>
      </p:nvGrpSpPr>
      <p:grpSpPr>
        <a:xfrm>
          <a:off x="0" y="0"/>
          <a:ext cx="0" cy="0"/>
          <a:chOff x="0" y="0"/>
          <a:chExt cx="0" cy="0"/>
        </a:xfrm>
      </p:grpSpPr>
      <p:sp>
        <p:nvSpPr>
          <p:cNvPr id="124" name="Google Shape;124;p2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25" name="Google Shape;125;p2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26" name="Google Shape;126;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7"/>
        <p:cNvGrpSpPr/>
        <p:nvPr/>
      </p:nvGrpSpPr>
      <p:grpSpPr>
        <a:xfrm>
          <a:off x="0" y="0"/>
          <a:ext cx="0" cy="0"/>
          <a:chOff x="0" y="0"/>
          <a:chExt cx="0" cy="0"/>
        </a:xfrm>
      </p:grpSpPr>
      <p:sp>
        <p:nvSpPr>
          <p:cNvPr id="128" name="Google Shape;128;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3"/>
        <p:cNvGrpSpPr/>
        <p:nvPr/>
      </p:nvGrpSpPr>
      <p:grpSpPr>
        <a:xfrm>
          <a:off x="0" y="0"/>
          <a:ext cx="0" cy="0"/>
          <a:chOff x="0" y="0"/>
          <a:chExt cx="0" cy="0"/>
        </a:xfrm>
      </p:grpSpPr>
      <p:sp>
        <p:nvSpPr>
          <p:cNvPr id="134" name="Google Shape;134;p26"/>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35" name="Google Shape;135;p26"/>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36" name="Google Shape;136;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7"/>
        <p:cNvGrpSpPr/>
        <p:nvPr/>
      </p:nvGrpSpPr>
      <p:grpSpPr>
        <a:xfrm>
          <a:off x="0" y="0"/>
          <a:ext cx="0" cy="0"/>
          <a:chOff x="0" y="0"/>
          <a:chExt cx="0" cy="0"/>
        </a:xfrm>
      </p:grpSpPr>
      <p:sp>
        <p:nvSpPr>
          <p:cNvPr id="138" name="Google Shape;138;p27"/>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9" name="Google Shape;139;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MobeenDefault" type="tx">
  <p:cSld name="TITLE_AND_BODY">
    <p:spTree>
      <p:nvGrpSpPr>
        <p:cNvPr id="1" name="Shape 140"/>
        <p:cNvGrpSpPr/>
        <p:nvPr/>
      </p:nvGrpSpPr>
      <p:grpSpPr>
        <a:xfrm>
          <a:off x="0" y="0"/>
          <a:ext cx="0" cy="0"/>
          <a:chOff x="0" y="0"/>
          <a:chExt cx="0" cy="0"/>
        </a:xfrm>
      </p:grpSpPr>
      <p:sp>
        <p:nvSpPr>
          <p:cNvPr id="141" name="Google Shape;141;p28"/>
          <p:cNvSpPr txBox="1">
            <a:spLocks noGrp="1"/>
          </p:cNvSpPr>
          <p:nvPr>
            <p:ph type="title"/>
          </p:nvPr>
        </p:nvSpPr>
        <p:spPr>
          <a:xfrm>
            <a:off x="311700" y="215550"/>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00000"/>
              </a:buClr>
              <a:buSzPts val="2800"/>
              <a:buFont typeface="Times New Roman"/>
              <a:buNone/>
              <a:defRPr>
                <a:solidFill>
                  <a:srgbClr val="000000"/>
                </a:solidFill>
                <a:latin typeface="Times New Roman"/>
                <a:ea typeface="Times New Roman"/>
                <a:cs typeface="Times New Roman"/>
                <a:sym typeface="Times New Roman"/>
              </a:defRPr>
            </a:lvl1pPr>
            <a:lvl2pPr lvl="1" rtl="0">
              <a:spcBef>
                <a:spcPts val="0"/>
              </a:spcBef>
              <a:spcAft>
                <a:spcPts val="0"/>
              </a:spcAft>
              <a:buClr>
                <a:srgbClr val="000000"/>
              </a:buClr>
              <a:buSzPts val="2800"/>
              <a:buFont typeface="Times New Roman"/>
              <a:buNone/>
              <a:defRPr>
                <a:solidFill>
                  <a:srgbClr val="000000"/>
                </a:solidFill>
                <a:latin typeface="Times New Roman"/>
                <a:ea typeface="Times New Roman"/>
                <a:cs typeface="Times New Roman"/>
                <a:sym typeface="Times New Roman"/>
              </a:defRPr>
            </a:lvl2pPr>
            <a:lvl3pPr lvl="2" rtl="0">
              <a:spcBef>
                <a:spcPts val="0"/>
              </a:spcBef>
              <a:spcAft>
                <a:spcPts val="0"/>
              </a:spcAft>
              <a:buClr>
                <a:srgbClr val="000000"/>
              </a:buClr>
              <a:buSzPts val="2800"/>
              <a:buFont typeface="Times New Roman"/>
              <a:buNone/>
              <a:defRPr>
                <a:solidFill>
                  <a:srgbClr val="000000"/>
                </a:solidFill>
                <a:latin typeface="Times New Roman"/>
                <a:ea typeface="Times New Roman"/>
                <a:cs typeface="Times New Roman"/>
                <a:sym typeface="Times New Roman"/>
              </a:defRPr>
            </a:lvl3pPr>
            <a:lvl4pPr lvl="3" rtl="0">
              <a:spcBef>
                <a:spcPts val="0"/>
              </a:spcBef>
              <a:spcAft>
                <a:spcPts val="0"/>
              </a:spcAft>
              <a:buClr>
                <a:srgbClr val="000000"/>
              </a:buClr>
              <a:buSzPts val="2800"/>
              <a:buFont typeface="Times New Roman"/>
              <a:buNone/>
              <a:defRPr>
                <a:solidFill>
                  <a:srgbClr val="000000"/>
                </a:solidFill>
                <a:latin typeface="Times New Roman"/>
                <a:ea typeface="Times New Roman"/>
                <a:cs typeface="Times New Roman"/>
                <a:sym typeface="Times New Roman"/>
              </a:defRPr>
            </a:lvl4pPr>
            <a:lvl5pPr lvl="4" rtl="0">
              <a:spcBef>
                <a:spcPts val="0"/>
              </a:spcBef>
              <a:spcAft>
                <a:spcPts val="0"/>
              </a:spcAft>
              <a:buClr>
                <a:srgbClr val="000000"/>
              </a:buClr>
              <a:buSzPts val="2800"/>
              <a:buFont typeface="Times New Roman"/>
              <a:buNone/>
              <a:defRPr>
                <a:solidFill>
                  <a:srgbClr val="000000"/>
                </a:solidFill>
                <a:latin typeface="Times New Roman"/>
                <a:ea typeface="Times New Roman"/>
                <a:cs typeface="Times New Roman"/>
                <a:sym typeface="Times New Roman"/>
              </a:defRPr>
            </a:lvl5pPr>
            <a:lvl6pPr lvl="5" rtl="0">
              <a:spcBef>
                <a:spcPts val="0"/>
              </a:spcBef>
              <a:spcAft>
                <a:spcPts val="0"/>
              </a:spcAft>
              <a:buClr>
                <a:srgbClr val="000000"/>
              </a:buClr>
              <a:buSzPts val="2800"/>
              <a:buFont typeface="Times New Roman"/>
              <a:buNone/>
              <a:defRPr>
                <a:solidFill>
                  <a:srgbClr val="000000"/>
                </a:solidFill>
                <a:latin typeface="Times New Roman"/>
                <a:ea typeface="Times New Roman"/>
                <a:cs typeface="Times New Roman"/>
                <a:sym typeface="Times New Roman"/>
              </a:defRPr>
            </a:lvl6pPr>
            <a:lvl7pPr lvl="6" rtl="0">
              <a:spcBef>
                <a:spcPts val="0"/>
              </a:spcBef>
              <a:spcAft>
                <a:spcPts val="0"/>
              </a:spcAft>
              <a:buClr>
                <a:srgbClr val="000000"/>
              </a:buClr>
              <a:buSzPts val="2800"/>
              <a:buFont typeface="Times New Roman"/>
              <a:buNone/>
              <a:defRPr>
                <a:solidFill>
                  <a:srgbClr val="000000"/>
                </a:solidFill>
                <a:latin typeface="Times New Roman"/>
                <a:ea typeface="Times New Roman"/>
                <a:cs typeface="Times New Roman"/>
                <a:sym typeface="Times New Roman"/>
              </a:defRPr>
            </a:lvl7pPr>
            <a:lvl8pPr lvl="7" rtl="0">
              <a:spcBef>
                <a:spcPts val="0"/>
              </a:spcBef>
              <a:spcAft>
                <a:spcPts val="0"/>
              </a:spcAft>
              <a:buClr>
                <a:srgbClr val="000000"/>
              </a:buClr>
              <a:buSzPts val="2800"/>
              <a:buFont typeface="Times New Roman"/>
              <a:buNone/>
              <a:defRPr>
                <a:solidFill>
                  <a:srgbClr val="000000"/>
                </a:solidFill>
                <a:latin typeface="Times New Roman"/>
                <a:ea typeface="Times New Roman"/>
                <a:cs typeface="Times New Roman"/>
                <a:sym typeface="Times New Roman"/>
              </a:defRPr>
            </a:lvl8pPr>
            <a:lvl9pPr lvl="8" rtl="0">
              <a:spcBef>
                <a:spcPts val="0"/>
              </a:spcBef>
              <a:spcAft>
                <a:spcPts val="0"/>
              </a:spcAft>
              <a:buClr>
                <a:srgbClr val="000000"/>
              </a:buClr>
              <a:buSzPts val="2800"/>
              <a:buFont typeface="Times New Roman"/>
              <a:buNone/>
              <a:defRPr>
                <a:solidFill>
                  <a:srgbClr val="000000"/>
                </a:solidFill>
                <a:latin typeface="Times New Roman"/>
                <a:ea typeface="Times New Roman"/>
                <a:cs typeface="Times New Roman"/>
                <a:sym typeface="Times New Roman"/>
              </a:defRPr>
            </a:lvl9pPr>
          </a:lstStyle>
          <a:p>
            <a:endParaRPr/>
          </a:p>
        </p:txBody>
      </p:sp>
      <p:sp>
        <p:nvSpPr>
          <p:cNvPr id="142" name="Google Shape;142;p28"/>
          <p:cNvSpPr txBox="1">
            <a:spLocks noGrp="1"/>
          </p:cNvSpPr>
          <p:nvPr>
            <p:ph type="body" idx="1"/>
          </p:nvPr>
        </p:nvSpPr>
        <p:spPr>
          <a:xfrm>
            <a:off x="311700" y="788250"/>
            <a:ext cx="8520600" cy="41016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Clr>
                <a:srgbClr val="000000"/>
              </a:buClr>
              <a:buSzPts val="1800"/>
              <a:buFont typeface="Times New Roman"/>
              <a:buChar char="●"/>
              <a:defRPr>
                <a:solidFill>
                  <a:srgbClr val="000000"/>
                </a:solidFill>
                <a:latin typeface="Times New Roman"/>
                <a:ea typeface="Times New Roman"/>
                <a:cs typeface="Times New Roman"/>
                <a:sym typeface="Times New Roman"/>
              </a:defRPr>
            </a:lvl1pPr>
            <a:lvl2pPr marL="914400" lvl="1" indent="-317500" rtl="0">
              <a:spcBef>
                <a:spcPts val="1600"/>
              </a:spcBef>
              <a:spcAft>
                <a:spcPts val="0"/>
              </a:spcAft>
              <a:buClr>
                <a:srgbClr val="000000"/>
              </a:buClr>
              <a:buSzPts val="1400"/>
              <a:buFont typeface="Times New Roman"/>
              <a:buChar char="○"/>
              <a:defRPr>
                <a:solidFill>
                  <a:srgbClr val="000000"/>
                </a:solidFill>
                <a:latin typeface="Times New Roman"/>
                <a:ea typeface="Times New Roman"/>
                <a:cs typeface="Times New Roman"/>
                <a:sym typeface="Times New Roman"/>
              </a:defRPr>
            </a:lvl2pPr>
            <a:lvl3pPr marL="1371600" lvl="2" indent="-317500" rtl="0">
              <a:spcBef>
                <a:spcPts val="1600"/>
              </a:spcBef>
              <a:spcAft>
                <a:spcPts val="0"/>
              </a:spcAft>
              <a:buClr>
                <a:srgbClr val="000000"/>
              </a:buClr>
              <a:buSzPts val="1400"/>
              <a:buFont typeface="Times New Roman"/>
              <a:buChar char="■"/>
              <a:defRPr>
                <a:solidFill>
                  <a:srgbClr val="000000"/>
                </a:solidFill>
                <a:latin typeface="Times New Roman"/>
                <a:ea typeface="Times New Roman"/>
                <a:cs typeface="Times New Roman"/>
                <a:sym typeface="Times New Roman"/>
              </a:defRPr>
            </a:lvl3pPr>
            <a:lvl4pPr marL="1828800" lvl="3" indent="-317500" rtl="0">
              <a:spcBef>
                <a:spcPts val="1600"/>
              </a:spcBef>
              <a:spcAft>
                <a:spcPts val="0"/>
              </a:spcAft>
              <a:buClr>
                <a:srgbClr val="000000"/>
              </a:buClr>
              <a:buSzPts val="1400"/>
              <a:buFont typeface="Times New Roman"/>
              <a:buChar char="●"/>
              <a:defRPr>
                <a:solidFill>
                  <a:srgbClr val="000000"/>
                </a:solidFill>
                <a:latin typeface="Times New Roman"/>
                <a:ea typeface="Times New Roman"/>
                <a:cs typeface="Times New Roman"/>
                <a:sym typeface="Times New Roman"/>
              </a:defRPr>
            </a:lvl4pPr>
            <a:lvl5pPr marL="2286000" lvl="4" indent="-317500" rtl="0">
              <a:spcBef>
                <a:spcPts val="1600"/>
              </a:spcBef>
              <a:spcAft>
                <a:spcPts val="0"/>
              </a:spcAft>
              <a:buClr>
                <a:srgbClr val="000000"/>
              </a:buClr>
              <a:buSzPts val="1400"/>
              <a:buFont typeface="Times New Roman"/>
              <a:buChar char="○"/>
              <a:defRPr>
                <a:solidFill>
                  <a:srgbClr val="000000"/>
                </a:solidFill>
                <a:latin typeface="Times New Roman"/>
                <a:ea typeface="Times New Roman"/>
                <a:cs typeface="Times New Roman"/>
                <a:sym typeface="Times New Roman"/>
              </a:defRPr>
            </a:lvl5pPr>
            <a:lvl6pPr marL="2743200" lvl="5" indent="-317500" rtl="0">
              <a:spcBef>
                <a:spcPts val="1600"/>
              </a:spcBef>
              <a:spcAft>
                <a:spcPts val="0"/>
              </a:spcAft>
              <a:buClr>
                <a:srgbClr val="000000"/>
              </a:buClr>
              <a:buSzPts val="1400"/>
              <a:buFont typeface="Times New Roman"/>
              <a:buChar char="■"/>
              <a:defRPr>
                <a:solidFill>
                  <a:srgbClr val="000000"/>
                </a:solidFill>
                <a:latin typeface="Times New Roman"/>
                <a:ea typeface="Times New Roman"/>
                <a:cs typeface="Times New Roman"/>
                <a:sym typeface="Times New Roman"/>
              </a:defRPr>
            </a:lvl6pPr>
            <a:lvl7pPr marL="3200400" lvl="6" indent="-317500" rtl="0">
              <a:spcBef>
                <a:spcPts val="1600"/>
              </a:spcBef>
              <a:spcAft>
                <a:spcPts val="0"/>
              </a:spcAft>
              <a:buClr>
                <a:srgbClr val="000000"/>
              </a:buClr>
              <a:buSzPts val="1400"/>
              <a:buFont typeface="Times New Roman"/>
              <a:buChar char="●"/>
              <a:defRPr>
                <a:solidFill>
                  <a:srgbClr val="000000"/>
                </a:solidFill>
                <a:latin typeface="Times New Roman"/>
                <a:ea typeface="Times New Roman"/>
                <a:cs typeface="Times New Roman"/>
                <a:sym typeface="Times New Roman"/>
              </a:defRPr>
            </a:lvl7pPr>
            <a:lvl8pPr marL="3657600" lvl="7" indent="-317500" rtl="0">
              <a:spcBef>
                <a:spcPts val="1600"/>
              </a:spcBef>
              <a:spcAft>
                <a:spcPts val="0"/>
              </a:spcAft>
              <a:buClr>
                <a:srgbClr val="000000"/>
              </a:buClr>
              <a:buSzPts val="1400"/>
              <a:buFont typeface="Times New Roman"/>
              <a:buChar char="○"/>
              <a:defRPr>
                <a:solidFill>
                  <a:srgbClr val="000000"/>
                </a:solidFill>
                <a:latin typeface="Times New Roman"/>
                <a:ea typeface="Times New Roman"/>
                <a:cs typeface="Times New Roman"/>
                <a:sym typeface="Times New Roman"/>
              </a:defRPr>
            </a:lvl8pPr>
            <a:lvl9pPr marL="4114800" lvl="8" indent="-317500" rtl="0">
              <a:spcBef>
                <a:spcPts val="1600"/>
              </a:spcBef>
              <a:spcAft>
                <a:spcPts val="1600"/>
              </a:spcAft>
              <a:buClr>
                <a:srgbClr val="000000"/>
              </a:buClr>
              <a:buSzPts val="1400"/>
              <a:buFont typeface="Times New Roman"/>
              <a:buChar char="■"/>
              <a:defRPr>
                <a:solidFill>
                  <a:srgbClr val="000000"/>
                </a:solidFill>
                <a:latin typeface="Times New Roman"/>
                <a:ea typeface="Times New Roman"/>
                <a:cs typeface="Times New Roman"/>
                <a:sym typeface="Times New Roman"/>
              </a:defRPr>
            </a:lvl9pPr>
          </a:lstStyle>
          <a:p>
            <a:endParaRPr/>
          </a:p>
        </p:txBody>
      </p:sp>
      <p:sp>
        <p:nvSpPr>
          <p:cNvPr id="143" name="Google Shape;143;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rgbClr val="000000"/>
                </a:solidFill>
                <a:latin typeface="Times New Roman"/>
                <a:ea typeface="Times New Roman"/>
                <a:cs typeface="Times New Roman"/>
                <a:sym typeface="Times New Roman"/>
              </a:defRPr>
            </a:lvl1pPr>
            <a:lvl2pPr lvl="1" rtl="0">
              <a:buNone/>
              <a:defRPr>
                <a:solidFill>
                  <a:srgbClr val="000000"/>
                </a:solidFill>
                <a:latin typeface="Times New Roman"/>
                <a:ea typeface="Times New Roman"/>
                <a:cs typeface="Times New Roman"/>
                <a:sym typeface="Times New Roman"/>
              </a:defRPr>
            </a:lvl2pPr>
            <a:lvl3pPr lvl="2" rtl="0">
              <a:buNone/>
              <a:defRPr>
                <a:solidFill>
                  <a:srgbClr val="000000"/>
                </a:solidFill>
                <a:latin typeface="Times New Roman"/>
                <a:ea typeface="Times New Roman"/>
                <a:cs typeface="Times New Roman"/>
                <a:sym typeface="Times New Roman"/>
              </a:defRPr>
            </a:lvl3pPr>
            <a:lvl4pPr lvl="3" rtl="0">
              <a:buNone/>
              <a:defRPr>
                <a:solidFill>
                  <a:srgbClr val="000000"/>
                </a:solidFill>
                <a:latin typeface="Times New Roman"/>
                <a:ea typeface="Times New Roman"/>
                <a:cs typeface="Times New Roman"/>
                <a:sym typeface="Times New Roman"/>
              </a:defRPr>
            </a:lvl4pPr>
            <a:lvl5pPr lvl="4" rtl="0">
              <a:buNone/>
              <a:defRPr>
                <a:solidFill>
                  <a:srgbClr val="000000"/>
                </a:solidFill>
                <a:latin typeface="Times New Roman"/>
                <a:ea typeface="Times New Roman"/>
                <a:cs typeface="Times New Roman"/>
                <a:sym typeface="Times New Roman"/>
              </a:defRPr>
            </a:lvl5pPr>
            <a:lvl6pPr lvl="5" rtl="0">
              <a:buNone/>
              <a:defRPr>
                <a:solidFill>
                  <a:srgbClr val="000000"/>
                </a:solidFill>
                <a:latin typeface="Times New Roman"/>
                <a:ea typeface="Times New Roman"/>
                <a:cs typeface="Times New Roman"/>
                <a:sym typeface="Times New Roman"/>
              </a:defRPr>
            </a:lvl6pPr>
            <a:lvl7pPr lvl="6" rtl="0">
              <a:buNone/>
              <a:defRPr>
                <a:solidFill>
                  <a:srgbClr val="000000"/>
                </a:solidFill>
                <a:latin typeface="Times New Roman"/>
                <a:ea typeface="Times New Roman"/>
                <a:cs typeface="Times New Roman"/>
                <a:sym typeface="Times New Roman"/>
              </a:defRPr>
            </a:lvl7pPr>
            <a:lvl8pPr lvl="7" rtl="0">
              <a:buNone/>
              <a:defRPr>
                <a:solidFill>
                  <a:srgbClr val="000000"/>
                </a:solidFill>
                <a:latin typeface="Times New Roman"/>
                <a:ea typeface="Times New Roman"/>
                <a:cs typeface="Times New Roman"/>
                <a:sym typeface="Times New Roman"/>
              </a:defRPr>
            </a:lvl8pPr>
            <a:lvl9pPr lvl="8" rtl="0">
              <a:buNone/>
              <a:defRPr>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44"/>
        <p:cNvGrpSpPr/>
        <p:nvPr/>
      </p:nvGrpSpPr>
      <p:grpSpPr>
        <a:xfrm>
          <a:off x="0" y="0"/>
          <a:ext cx="0" cy="0"/>
          <a:chOff x="0" y="0"/>
          <a:chExt cx="0" cy="0"/>
        </a:xfrm>
      </p:grpSpPr>
      <p:sp>
        <p:nvSpPr>
          <p:cNvPr id="145" name="Google Shape;145;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6" name="Google Shape;146;p29"/>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47" name="Google Shape;147;p29"/>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48" name="Google Shape;148;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9"/>
        <p:cNvGrpSpPr/>
        <p:nvPr/>
      </p:nvGrpSpPr>
      <p:grpSpPr>
        <a:xfrm>
          <a:off x="0" y="0"/>
          <a:ext cx="0" cy="0"/>
          <a:chOff x="0" y="0"/>
          <a:chExt cx="0" cy="0"/>
        </a:xfrm>
      </p:grpSpPr>
      <p:sp>
        <p:nvSpPr>
          <p:cNvPr id="150" name="Google Shape;150;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51" name="Google Shape;151;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52"/>
        <p:cNvGrpSpPr/>
        <p:nvPr/>
      </p:nvGrpSpPr>
      <p:grpSpPr>
        <a:xfrm>
          <a:off x="0" y="0"/>
          <a:ext cx="0" cy="0"/>
          <a:chOff x="0" y="0"/>
          <a:chExt cx="0" cy="0"/>
        </a:xfrm>
      </p:grpSpPr>
      <p:sp>
        <p:nvSpPr>
          <p:cNvPr id="153" name="Google Shape;153;p31"/>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54" name="Google Shape;154;p31"/>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55" name="Google Shape;155;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56"/>
        <p:cNvGrpSpPr/>
        <p:nvPr/>
      </p:nvGrpSpPr>
      <p:grpSpPr>
        <a:xfrm>
          <a:off x="0" y="0"/>
          <a:ext cx="0" cy="0"/>
          <a:chOff x="0" y="0"/>
          <a:chExt cx="0" cy="0"/>
        </a:xfrm>
      </p:grpSpPr>
      <p:sp>
        <p:nvSpPr>
          <p:cNvPr id="157" name="Google Shape;157;p32"/>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58" name="Google Shape;158;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722313" y="3305176"/>
            <a:ext cx="7772400" cy="1021556"/>
          </a:xfrm>
          <a:prstGeom prst="rect">
            <a:avLst/>
          </a:prstGeom>
          <a:noFill/>
          <a:ln>
            <a:noFill/>
          </a:ln>
        </p:spPr>
        <p:txBody>
          <a:bodyPr spcFirstLastPara="1" wrap="square" lIns="91425" tIns="91425" rIns="91425" bIns="91425" anchor="t" anchorCtr="0">
            <a:noAutofit/>
          </a:bodyPr>
          <a:lstStyle>
            <a:lvl1pPr lvl="0" algn="l" rtl="0">
              <a:spcBef>
                <a:spcPts val="0"/>
              </a:spcBef>
              <a:spcAft>
                <a:spcPts val="0"/>
              </a:spcAft>
              <a:buSzPts val="1400"/>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29" name="Google Shape;29;p4"/>
          <p:cNvSpPr txBox="1">
            <a:spLocks noGrp="1"/>
          </p:cNvSpPr>
          <p:nvPr>
            <p:ph type="body" idx="1"/>
          </p:nvPr>
        </p:nvSpPr>
        <p:spPr>
          <a:xfrm>
            <a:off x="722313" y="2180035"/>
            <a:ext cx="7772400" cy="1125140"/>
          </a:xfrm>
          <a:prstGeom prst="rect">
            <a:avLst/>
          </a:prstGeom>
          <a:noFill/>
          <a:ln>
            <a:noFill/>
          </a:ln>
        </p:spPr>
        <p:txBody>
          <a:bodyPr spcFirstLastPara="1" wrap="square" lIns="91425" tIns="91425" rIns="91425" bIns="91425" anchor="b" anchorCtr="0">
            <a:noAutofit/>
          </a:bodyPr>
          <a:lstStyle>
            <a:lvl1pPr marL="457200" lvl="0" indent="-228600" rtl="0">
              <a:spcBef>
                <a:spcPts val="640"/>
              </a:spcBef>
              <a:spcAft>
                <a:spcPts val="0"/>
              </a:spcAft>
              <a:buClr>
                <a:srgbClr val="888888"/>
              </a:buClr>
              <a:buSzPts val="1400"/>
              <a:buFont typeface="Calibri"/>
              <a:buNone/>
              <a:defRPr/>
            </a:lvl1pPr>
            <a:lvl2pPr marL="914400" lvl="1" indent="-228600" rtl="0">
              <a:spcBef>
                <a:spcPts val="560"/>
              </a:spcBef>
              <a:spcAft>
                <a:spcPts val="0"/>
              </a:spcAft>
              <a:buClr>
                <a:srgbClr val="888888"/>
              </a:buClr>
              <a:buSzPts val="1400"/>
              <a:buFont typeface="Calibri"/>
              <a:buNone/>
              <a:defRPr/>
            </a:lvl2pPr>
            <a:lvl3pPr marL="1371600" lvl="2" indent="-228600" rtl="0">
              <a:spcBef>
                <a:spcPts val="480"/>
              </a:spcBef>
              <a:spcAft>
                <a:spcPts val="0"/>
              </a:spcAft>
              <a:buClr>
                <a:srgbClr val="888888"/>
              </a:buClr>
              <a:buSzPts val="1400"/>
              <a:buFont typeface="Calibri"/>
              <a:buNone/>
              <a:defRPr/>
            </a:lvl3pPr>
            <a:lvl4pPr marL="1828800" lvl="3" indent="-228600" rtl="0">
              <a:spcBef>
                <a:spcPts val="400"/>
              </a:spcBef>
              <a:spcAft>
                <a:spcPts val="0"/>
              </a:spcAft>
              <a:buClr>
                <a:srgbClr val="888888"/>
              </a:buClr>
              <a:buSzPts val="1400"/>
              <a:buFont typeface="Calibri"/>
              <a:buNone/>
              <a:defRPr/>
            </a:lvl4pPr>
            <a:lvl5pPr marL="2286000" lvl="4" indent="-228600" rtl="0">
              <a:spcBef>
                <a:spcPts val="400"/>
              </a:spcBef>
              <a:spcAft>
                <a:spcPts val="0"/>
              </a:spcAft>
              <a:buClr>
                <a:srgbClr val="888888"/>
              </a:buClr>
              <a:buSzPts val="1400"/>
              <a:buFont typeface="Calibri"/>
              <a:buNone/>
              <a:defRPr/>
            </a:lvl5pPr>
            <a:lvl6pPr marL="2743200" lvl="5" indent="-228600" rtl="0">
              <a:spcBef>
                <a:spcPts val="400"/>
              </a:spcBef>
              <a:spcAft>
                <a:spcPts val="0"/>
              </a:spcAft>
              <a:buClr>
                <a:srgbClr val="888888"/>
              </a:buClr>
              <a:buSzPts val="1400"/>
              <a:buFont typeface="Calibri"/>
              <a:buNone/>
              <a:defRPr/>
            </a:lvl6pPr>
            <a:lvl7pPr marL="3200400" lvl="6" indent="-228600" rtl="0">
              <a:spcBef>
                <a:spcPts val="400"/>
              </a:spcBef>
              <a:spcAft>
                <a:spcPts val="0"/>
              </a:spcAft>
              <a:buClr>
                <a:srgbClr val="888888"/>
              </a:buClr>
              <a:buSzPts val="1400"/>
              <a:buFont typeface="Calibri"/>
              <a:buNone/>
              <a:defRPr/>
            </a:lvl7pPr>
            <a:lvl8pPr marL="3657600" lvl="7" indent="-228600" rtl="0">
              <a:spcBef>
                <a:spcPts val="400"/>
              </a:spcBef>
              <a:spcAft>
                <a:spcPts val="0"/>
              </a:spcAft>
              <a:buClr>
                <a:srgbClr val="888888"/>
              </a:buClr>
              <a:buSzPts val="1400"/>
              <a:buFont typeface="Calibri"/>
              <a:buNone/>
              <a:defRPr/>
            </a:lvl8pPr>
            <a:lvl9pPr marL="4114800" lvl="8" indent="-228600" rtl="0">
              <a:spcBef>
                <a:spcPts val="400"/>
              </a:spcBef>
              <a:spcAft>
                <a:spcPts val="0"/>
              </a:spcAft>
              <a:buClr>
                <a:srgbClr val="888888"/>
              </a:buClr>
              <a:buSzPts val="1400"/>
              <a:buFont typeface="Calibri"/>
              <a:buNone/>
              <a:defRPr/>
            </a:lvl9pPr>
          </a:lstStyle>
          <a:p>
            <a:endParaRPr/>
          </a:p>
        </p:txBody>
      </p:sp>
      <p:sp>
        <p:nvSpPr>
          <p:cNvPr id="30" name="Google Shape;30;p4"/>
          <p:cNvSpPr txBox="1">
            <a:spLocks noGrp="1"/>
          </p:cNvSpPr>
          <p:nvPr>
            <p:ph type="dt" idx="10"/>
          </p:nvPr>
        </p:nvSpPr>
        <p:spPr>
          <a:xfrm>
            <a:off x="457200" y="4767264"/>
            <a:ext cx="2133600" cy="273844"/>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31" name="Google Shape;31;p4"/>
          <p:cNvSpPr txBox="1">
            <a:spLocks noGrp="1"/>
          </p:cNvSpPr>
          <p:nvPr>
            <p:ph type="ftr" idx="11"/>
          </p:nvPr>
        </p:nvSpPr>
        <p:spPr>
          <a:xfrm>
            <a:off x="3124200" y="4767264"/>
            <a:ext cx="2895600" cy="273844"/>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32" name="Google Shape;32;p4"/>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59"/>
        <p:cNvGrpSpPr/>
        <p:nvPr/>
      </p:nvGrpSpPr>
      <p:grpSpPr>
        <a:xfrm>
          <a:off x="0" y="0"/>
          <a:ext cx="0" cy="0"/>
          <a:chOff x="0" y="0"/>
          <a:chExt cx="0" cy="0"/>
        </a:xfrm>
      </p:grpSpPr>
      <p:sp>
        <p:nvSpPr>
          <p:cNvPr id="160" name="Google Shape;160;p33"/>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3"/>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62" name="Google Shape;162;p33"/>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63" name="Google Shape;163;p33"/>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64" name="Google Shape;164;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65"/>
        <p:cNvGrpSpPr/>
        <p:nvPr/>
      </p:nvGrpSpPr>
      <p:grpSpPr>
        <a:xfrm>
          <a:off x="0" y="0"/>
          <a:ext cx="0" cy="0"/>
          <a:chOff x="0" y="0"/>
          <a:chExt cx="0" cy="0"/>
        </a:xfrm>
      </p:grpSpPr>
      <p:sp>
        <p:nvSpPr>
          <p:cNvPr id="166" name="Google Shape;166;p34"/>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167" name="Google Shape;167;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68"/>
        <p:cNvGrpSpPr/>
        <p:nvPr/>
      </p:nvGrpSpPr>
      <p:grpSpPr>
        <a:xfrm>
          <a:off x="0" y="0"/>
          <a:ext cx="0" cy="0"/>
          <a:chOff x="0" y="0"/>
          <a:chExt cx="0" cy="0"/>
        </a:xfrm>
      </p:grpSpPr>
      <p:sp>
        <p:nvSpPr>
          <p:cNvPr id="169" name="Google Shape;169;p35"/>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70" name="Google Shape;170;p35"/>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71" name="Google Shape;171;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2"/>
        <p:cNvGrpSpPr/>
        <p:nvPr/>
      </p:nvGrpSpPr>
      <p:grpSpPr>
        <a:xfrm>
          <a:off x="0" y="0"/>
          <a:ext cx="0" cy="0"/>
          <a:chOff x="0" y="0"/>
          <a:chExt cx="0" cy="0"/>
        </a:xfrm>
      </p:grpSpPr>
      <p:sp>
        <p:nvSpPr>
          <p:cNvPr id="173" name="Google Shape;173;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457200" y="205979"/>
            <a:ext cx="8229600" cy="85725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1400"/>
              <a:buFont typeface="Calibri"/>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35" name="Google Shape;35;p5"/>
          <p:cNvSpPr txBox="1">
            <a:spLocks noGrp="1"/>
          </p:cNvSpPr>
          <p:nvPr>
            <p:ph type="body" idx="1"/>
          </p:nvPr>
        </p:nvSpPr>
        <p:spPr>
          <a:xfrm>
            <a:off x="457200" y="1200151"/>
            <a:ext cx="4038600" cy="3394472"/>
          </a:xfrm>
          <a:prstGeom prst="rect">
            <a:avLst/>
          </a:prstGeom>
          <a:noFill/>
          <a:ln>
            <a:noFill/>
          </a:ln>
        </p:spPr>
        <p:txBody>
          <a:bodyPr spcFirstLastPara="1" wrap="square" lIns="91425" tIns="91425" rIns="91425" bIns="91425" anchor="t" anchorCtr="0">
            <a:noAutofit/>
          </a:bodyPr>
          <a:lstStyle>
            <a:lvl1pPr marL="457200" lvl="0" indent="-317500" rtl="0">
              <a:spcBef>
                <a:spcPts val="640"/>
              </a:spcBef>
              <a:spcAft>
                <a:spcPts val="0"/>
              </a:spcAft>
              <a:buSzPts val="1400"/>
              <a:buChar char="•"/>
              <a:defRPr/>
            </a:lvl1pPr>
            <a:lvl2pPr marL="914400" lvl="1" indent="-317500" rtl="0">
              <a:spcBef>
                <a:spcPts val="560"/>
              </a:spcBef>
              <a:spcAft>
                <a:spcPts val="0"/>
              </a:spcAft>
              <a:buSzPts val="1400"/>
              <a:buChar char="–"/>
              <a:defRPr/>
            </a:lvl2pPr>
            <a:lvl3pPr marL="1371600" lvl="2" indent="-317500" rtl="0">
              <a:spcBef>
                <a:spcPts val="480"/>
              </a:spcBef>
              <a:spcAft>
                <a:spcPts val="0"/>
              </a:spcAft>
              <a:buSzPts val="1400"/>
              <a:buChar char="•"/>
              <a:defRPr/>
            </a:lvl3pPr>
            <a:lvl4pPr marL="1828800" lvl="3" indent="-317500" rtl="0">
              <a:spcBef>
                <a:spcPts val="400"/>
              </a:spcBef>
              <a:spcAft>
                <a:spcPts val="0"/>
              </a:spcAft>
              <a:buSzPts val="1400"/>
              <a:buChar char="–"/>
              <a:defRPr/>
            </a:lvl4pPr>
            <a:lvl5pPr marL="2286000" lvl="4" indent="-317500" rtl="0">
              <a:spcBef>
                <a:spcPts val="400"/>
              </a:spcBef>
              <a:spcAft>
                <a:spcPts val="0"/>
              </a:spcAft>
              <a:buSzPts val="1400"/>
              <a:buChar char="»"/>
              <a:defRPr/>
            </a:lvl5pPr>
            <a:lvl6pPr marL="2743200" lvl="5" indent="-317500" rtl="0">
              <a:spcBef>
                <a:spcPts val="400"/>
              </a:spcBef>
              <a:spcAft>
                <a:spcPts val="0"/>
              </a:spcAft>
              <a:buSzPts val="1400"/>
              <a:buChar char="•"/>
              <a:defRPr/>
            </a:lvl6pPr>
            <a:lvl7pPr marL="3200400" lvl="6" indent="-317500" rtl="0">
              <a:spcBef>
                <a:spcPts val="400"/>
              </a:spcBef>
              <a:spcAft>
                <a:spcPts val="0"/>
              </a:spcAft>
              <a:buSzPts val="1400"/>
              <a:buChar char="•"/>
              <a:defRPr/>
            </a:lvl7pPr>
            <a:lvl8pPr marL="3657600" lvl="7" indent="-317500" rtl="0">
              <a:spcBef>
                <a:spcPts val="400"/>
              </a:spcBef>
              <a:spcAft>
                <a:spcPts val="0"/>
              </a:spcAft>
              <a:buSzPts val="1400"/>
              <a:buChar char="•"/>
              <a:defRPr/>
            </a:lvl8pPr>
            <a:lvl9pPr marL="4114800" lvl="8" indent="-317500" rtl="0">
              <a:spcBef>
                <a:spcPts val="400"/>
              </a:spcBef>
              <a:spcAft>
                <a:spcPts val="0"/>
              </a:spcAft>
              <a:buSzPts val="1400"/>
              <a:buChar char="•"/>
              <a:defRPr/>
            </a:lvl9pPr>
          </a:lstStyle>
          <a:p>
            <a:endParaRPr/>
          </a:p>
        </p:txBody>
      </p:sp>
      <p:sp>
        <p:nvSpPr>
          <p:cNvPr id="36" name="Google Shape;36;p5"/>
          <p:cNvSpPr txBox="1">
            <a:spLocks noGrp="1"/>
          </p:cNvSpPr>
          <p:nvPr>
            <p:ph type="body" idx="2"/>
          </p:nvPr>
        </p:nvSpPr>
        <p:spPr>
          <a:xfrm>
            <a:off x="4648200" y="1200151"/>
            <a:ext cx="4038600" cy="3394472"/>
          </a:xfrm>
          <a:prstGeom prst="rect">
            <a:avLst/>
          </a:prstGeom>
          <a:noFill/>
          <a:ln>
            <a:noFill/>
          </a:ln>
        </p:spPr>
        <p:txBody>
          <a:bodyPr spcFirstLastPara="1" wrap="square" lIns="91425" tIns="91425" rIns="91425" bIns="91425" anchor="t" anchorCtr="0">
            <a:noAutofit/>
          </a:bodyPr>
          <a:lstStyle>
            <a:lvl1pPr marL="457200" lvl="0" indent="-317500" rtl="0">
              <a:spcBef>
                <a:spcPts val="640"/>
              </a:spcBef>
              <a:spcAft>
                <a:spcPts val="0"/>
              </a:spcAft>
              <a:buSzPts val="1400"/>
              <a:buChar char="•"/>
              <a:defRPr/>
            </a:lvl1pPr>
            <a:lvl2pPr marL="914400" lvl="1" indent="-317500" rtl="0">
              <a:spcBef>
                <a:spcPts val="560"/>
              </a:spcBef>
              <a:spcAft>
                <a:spcPts val="0"/>
              </a:spcAft>
              <a:buSzPts val="1400"/>
              <a:buChar char="–"/>
              <a:defRPr/>
            </a:lvl2pPr>
            <a:lvl3pPr marL="1371600" lvl="2" indent="-317500" rtl="0">
              <a:spcBef>
                <a:spcPts val="480"/>
              </a:spcBef>
              <a:spcAft>
                <a:spcPts val="0"/>
              </a:spcAft>
              <a:buSzPts val="1400"/>
              <a:buChar char="•"/>
              <a:defRPr/>
            </a:lvl3pPr>
            <a:lvl4pPr marL="1828800" lvl="3" indent="-317500" rtl="0">
              <a:spcBef>
                <a:spcPts val="400"/>
              </a:spcBef>
              <a:spcAft>
                <a:spcPts val="0"/>
              </a:spcAft>
              <a:buSzPts val="1400"/>
              <a:buChar char="–"/>
              <a:defRPr/>
            </a:lvl4pPr>
            <a:lvl5pPr marL="2286000" lvl="4" indent="-317500" rtl="0">
              <a:spcBef>
                <a:spcPts val="400"/>
              </a:spcBef>
              <a:spcAft>
                <a:spcPts val="0"/>
              </a:spcAft>
              <a:buSzPts val="1400"/>
              <a:buChar char="»"/>
              <a:defRPr/>
            </a:lvl5pPr>
            <a:lvl6pPr marL="2743200" lvl="5" indent="-317500" rtl="0">
              <a:spcBef>
                <a:spcPts val="400"/>
              </a:spcBef>
              <a:spcAft>
                <a:spcPts val="0"/>
              </a:spcAft>
              <a:buSzPts val="1400"/>
              <a:buChar char="•"/>
              <a:defRPr/>
            </a:lvl6pPr>
            <a:lvl7pPr marL="3200400" lvl="6" indent="-317500" rtl="0">
              <a:spcBef>
                <a:spcPts val="400"/>
              </a:spcBef>
              <a:spcAft>
                <a:spcPts val="0"/>
              </a:spcAft>
              <a:buSzPts val="1400"/>
              <a:buChar char="•"/>
              <a:defRPr/>
            </a:lvl7pPr>
            <a:lvl8pPr marL="3657600" lvl="7" indent="-317500" rtl="0">
              <a:spcBef>
                <a:spcPts val="400"/>
              </a:spcBef>
              <a:spcAft>
                <a:spcPts val="0"/>
              </a:spcAft>
              <a:buSzPts val="1400"/>
              <a:buChar char="•"/>
              <a:defRPr/>
            </a:lvl8pPr>
            <a:lvl9pPr marL="4114800" lvl="8" indent="-317500" rtl="0">
              <a:spcBef>
                <a:spcPts val="400"/>
              </a:spcBef>
              <a:spcAft>
                <a:spcPts val="0"/>
              </a:spcAft>
              <a:buSzPts val="1400"/>
              <a:buChar char="•"/>
              <a:defRPr/>
            </a:lvl9pPr>
          </a:lstStyle>
          <a:p>
            <a:endParaRPr/>
          </a:p>
        </p:txBody>
      </p:sp>
      <p:sp>
        <p:nvSpPr>
          <p:cNvPr id="37" name="Google Shape;37;p5"/>
          <p:cNvSpPr txBox="1">
            <a:spLocks noGrp="1"/>
          </p:cNvSpPr>
          <p:nvPr>
            <p:ph type="dt" idx="10"/>
          </p:nvPr>
        </p:nvSpPr>
        <p:spPr>
          <a:xfrm>
            <a:off x="457200" y="4767264"/>
            <a:ext cx="2133600" cy="273844"/>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38" name="Google Shape;38;p5"/>
          <p:cNvSpPr txBox="1">
            <a:spLocks noGrp="1"/>
          </p:cNvSpPr>
          <p:nvPr>
            <p:ph type="ftr" idx="11"/>
          </p:nvPr>
        </p:nvSpPr>
        <p:spPr>
          <a:xfrm>
            <a:off x="3124200" y="4767264"/>
            <a:ext cx="2895600" cy="273844"/>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39" name="Google Shape;39;p5"/>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457200" y="205979"/>
            <a:ext cx="8229600" cy="85725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1400"/>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42" name="Google Shape;42;p6"/>
          <p:cNvSpPr txBox="1">
            <a:spLocks noGrp="1"/>
          </p:cNvSpPr>
          <p:nvPr>
            <p:ph type="body" idx="1"/>
          </p:nvPr>
        </p:nvSpPr>
        <p:spPr>
          <a:xfrm>
            <a:off x="457200" y="1151335"/>
            <a:ext cx="4040188" cy="479822"/>
          </a:xfrm>
          <a:prstGeom prst="rect">
            <a:avLst/>
          </a:prstGeom>
          <a:noFill/>
          <a:ln>
            <a:noFill/>
          </a:ln>
        </p:spPr>
        <p:txBody>
          <a:bodyPr spcFirstLastPara="1" wrap="square" lIns="91425" tIns="91425" rIns="91425" bIns="91425" anchor="b" anchorCtr="0">
            <a:noAutofit/>
          </a:bodyPr>
          <a:lstStyle>
            <a:lvl1pPr marL="457200" lvl="0" indent="-228600" rtl="0">
              <a:spcBef>
                <a:spcPts val="640"/>
              </a:spcBef>
              <a:spcAft>
                <a:spcPts val="0"/>
              </a:spcAft>
              <a:buSzPts val="1400"/>
              <a:buFont typeface="Calibri"/>
              <a:buNone/>
              <a:defRPr/>
            </a:lvl1pPr>
            <a:lvl2pPr marL="914400" lvl="1" indent="-228600" rtl="0">
              <a:spcBef>
                <a:spcPts val="560"/>
              </a:spcBef>
              <a:spcAft>
                <a:spcPts val="0"/>
              </a:spcAft>
              <a:buSzPts val="1400"/>
              <a:buFont typeface="Calibri"/>
              <a:buNone/>
              <a:defRPr/>
            </a:lvl2pPr>
            <a:lvl3pPr marL="1371600" lvl="2" indent="-228600" rtl="0">
              <a:spcBef>
                <a:spcPts val="480"/>
              </a:spcBef>
              <a:spcAft>
                <a:spcPts val="0"/>
              </a:spcAft>
              <a:buSzPts val="1400"/>
              <a:buFont typeface="Calibri"/>
              <a:buNone/>
              <a:defRPr/>
            </a:lvl3pPr>
            <a:lvl4pPr marL="1828800" lvl="3" indent="-228600" rtl="0">
              <a:spcBef>
                <a:spcPts val="400"/>
              </a:spcBef>
              <a:spcAft>
                <a:spcPts val="0"/>
              </a:spcAft>
              <a:buSzPts val="1400"/>
              <a:buFont typeface="Calibri"/>
              <a:buNone/>
              <a:defRPr/>
            </a:lvl4pPr>
            <a:lvl5pPr marL="2286000" lvl="4" indent="-228600" rtl="0">
              <a:spcBef>
                <a:spcPts val="400"/>
              </a:spcBef>
              <a:spcAft>
                <a:spcPts val="0"/>
              </a:spcAft>
              <a:buSzPts val="1400"/>
              <a:buFont typeface="Calibri"/>
              <a:buNone/>
              <a:defRPr/>
            </a:lvl5pPr>
            <a:lvl6pPr marL="2743200" lvl="5" indent="-228600" rtl="0">
              <a:spcBef>
                <a:spcPts val="400"/>
              </a:spcBef>
              <a:spcAft>
                <a:spcPts val="0"/>
              </a:spcAft>
              <a:buSzPts val="1400"/>
              <a:buFont typeface="Calibri"/>
              <a:buNone/>
              <a:defRPr/>
            </a:lvl6pPr>
            <a:lvl7pPr marL="3200400" lvl="6" indent="-228600" rtl="0">
              <a:spcBef>
                <a:spcPts val="400"/>
              </a:spcBef>
              <a:spcAft>
                <a:spcPts val="0"/>
              </a:spcAft>
              <a:buSzPts val="1400"/>
              <a:buFont typeface="Calibri"/>
              <a:buNone/>
              <a:defRPr/>
            </a:lvl7pPr>
            <a:lvl8pPr marL="3657600" lvl="7" indent="-228600" rtl="0">
              <a:spcBef>
                <a:spcPts val="400"/>
              </a:spcBef>
              <a:spcAft>
                <a:spcPts val="0"/>
              </a:spcAft>
              <a:buSzPts val="1400"/>
              <a:buFont typeface="Calibri"/>
              <a:buNone/>
              <a:defRPr/>
            </a:lvl8pPr>
            <a:lvl9pPr marL="4114800" lvl="8" indent="-228600" rtl="0">
              <a:spcBef>
                <a:spcPts val="400"/>
              </a:spcBef>
              <a:spcAft>
                <a:spcPts val="0"/>
              </a:spcAft>
              <a:buSzPts val="1400"/>
              <a:buFont typeface="Calibri"/>
              <a:buNone/>
              <a:defRPr/>
            </a:lvl9pPr>
          </a:lstStyle>
          <a:p>
            <a:endParaRPr/>
          </a:p>
        </p:txBody>
      </p:sp>
      <p:sp>
        <p:nvSpPr>
          <p:cNvPr id="43" name="Google Shape;43;p6"/>
          <p:cNvSpPr txBox="1">
            <a:spLocks noGrp="1"/>
          </p:cNvSpPr>
          <p:nvPr>
            <p:ph type="body" idx="2"/>
          </p:nvPr>
        </p:nvSpPr>
        <p:spPr>
          <a:xfrm>
            <a:off x="457200" y="1631156"/>
            <a:ext cx="4040188" cy="2963466"/>
          </a:xfrm>
          <a:prstGeom prst="rect">
            <a:avLst/>
          </a:prstGeom>
          <a:noFill/>
          <a:ln>
            <a:noFill/>
          </a:ln>
        </p:spPr>
        <p:txBody>
          <a:bodyPr spcFirstLastPara="1" wrap="square" lIns="91425" tIns="91425" rIns="91425" bIns="91425" anchor="t" anchorCtr="0">
            <a:noAutofit/>
          </a:bodyPr>
          <a:lstStyle>
            <a:lvl1pPr marL="457200" lvl="0" indent="-317500" rtl="0">
              <a:spcBef>
                <a:spcPts val="640"/>
              </a:spcBef>
              <a:spcAft>
                <a:spcPts val="0"/>
              </a:spcAft>
              <a:buSzPts val="1400"/>
              <a:buChar char="•"/>
              <a:defRPr/>
            </a:lvl1pPr>
            <a:lvl2pPr marL="914400" lvl="1" indent="-317500" rtl="0">
              <a:spcBef>
                <a:spcPts val="560"/>
              </a:spcBef>
              <a:spcAft>
                <a:spcPts val="0"/>
              </a:spcAft>
              <a:buSzPts val="1400"/>
              <a:buChar char="–"/>
              <a:defRPr/>
            </a:lvl2pPr>
            <a:lvl3pPr marL="1371600" lvl="2" indent="-317500" rtl="0">
              <a:spcBef>
                <a:spcPts val="480"/>
              </a:spcBef>
              <a:spcAft>
                <a:spcPts val="0"/>
              </a:spcAft>
              <a:buSzPts val="1400"/>
              <a:buChar char="•"/>
              <a:defRPr/>
            </a:lvl3pPr>
            <a:lvl4pPr marL="1828800" lvl="3" indent="-317500" rtl="0">
              <a:spcBef>
                <a:spcPts val="400"/>
              </a:spcBef>
              <a:spcAft>
                <a:spcPts val="0"/>
              </a:spcAft>
              <a:buSzPts val="1400"/>
              <a:buChar char="–"/>
              <a:defRPr/>
            </a:lvl4pPr>
            <a:lvl5pPr marL="2286000" lvl="4" indent="-317500" rtl="0">
              <a:spcBef>
                <a:spcPts val="400"/>
              </a:spcBef>
              <a:spcAft>
                <a:spcPts val="0"/>
              </a:spcAft>
              <a:buSzPts val="1400"/>
              <a:buChar char="»"/>
              <a:defRPr/>
            </a:lvl5pPr>
            <a:lvl6pPr marL="2743200" lvl="5" indent="-317500" rtl="0">
              <a:spcBef>
                <a:spcPts val="400"/>
              </a:spcBef>
              <a:spcAft>
                <a:spcPts val="0"/>
              </a:spcAft>
              <a:buSzPts val="1400"/>
              <a:buChar char="•"/>
              <a:defRPr/>
            </a:lvl6pPr>
            <a:lvl7pPr marL="3200400" lvl="6" indent="-317500" rtl="0">
              <a:spcBef>
                <a:spcPts val="400"/>
              </a:spcBef>
              <a:spcAft>
                <a:spcPts val="0"/>
              </a:spcAft>
              <a:buSzPts val="1400"/>
              <a:buChar char="•"/>
              <a:defRPr/>
            </a:lvl7pPr>
            <a:lvl8pPr marL="3657600" lvl="7" indent="-317500" rtl="0">
              <a:spcBef>
                <a:spcPts val="400"/>
              </a:spcBef>
              <a:spcAft>
                <a:spcPts val="0"/>
              </a:spcAft>
              <a:buSzPts val="1400"/>
              <a:buChar char="•"/>
              <a:defRPr/>
            </a:lvl8pPr>
            <a:lvl9pPr marL="4114800" lvl="8" indent="-317500" rtl="0">
              <a:spcBef>
                <a:spcPts val="400"/>
              </a:spcBef>
              <a:spcAft>
                <a:spcPts val="0"/>
              </a:spcAft>
              <a:buSzPts val="1400"/>
              <a:buChar char="•"/>
              <a:defRPr/>
            </a:lvl9pPr>
          </a:lstStyle>
          <a:p>
            <a:endParaRPr/>
          </a:p>
        </p:txBody>
      </p:sp>
      <p:sp>
        <p:nvSpPr>
          <p:cNvPr id="44" name="Google Shape;44;p6"/>
          <p:cNvSpPr txBox="1">
            <a:spLocks noGrp="1"/>
          </p:cNvSpPr>
          <p:nvPr>
            <p:ph type="body" idx="3"/>
          </p:nvPr>
        </p:nvSpPr>
        <p:spPr>
          <a:xfrm>
            <a:off x="4645028" y="1151335"/>
            <a:ext cx="4041775" cy="479822"/>
          </a:xfrm>
          <a:prstGeom prst="rect">
            <a:avLst/>
          </a:prstGeom>
          <a:noFill/>
          <a:ln>
            <a:noFill/>
          </a:ln>
        </p:spPr>
        <p:txBody>
          <a:bodyPr spcFirstLastPara="1" wrap="square" lIns="91425" tIns="91425" rIns="91425" bIns="91425" anchor="b" anchorCtr="0">
            <a:noAutofit/>
          </a:bodyPr>
          <a:lstStyle>
            <a:lvl1pPr marL="457200" lvl="0" indent="-228600" rtl="0">
              <a:spcBef>
                <a:spcPts val="640"/>
              </a:spcBef>
              <a:spcAft>
                <a:spcPts val="0"/>
              </a:spcAft>
              <a:buSzPts val="1400"/>
              <a:buFont typeface="Calibri"/>
              <a:buNone/>
              <a:defRPr/>
            </a:lvl1pPr>
            <a:lvl2pPr marL="914400" lvl="1" indent="-228600" rtl="0">
              <a:spcBef>
                <a:spcPts val="560"/>
              </a:spcBef>
              <a:spcAft>
                <a:spcPts val="0"/>
              </a:spcAft>
              <a:buSzPts val="1400"/>
              <a:buFont typeface="Calibri"/>
              <a:buNone/>
              <a:defRPr/>
            </a:lvl2pPr>
            <a:lvl3pPr marL="1371600" lvl="2" indent="-228600" rtl="0">
              <a:spcBef>
                <a:spcPts val="480"/>
              </a:spcBef>
              <a:spcAft>
                <a:spcPts val="0"/>
              </a:spcAft>
              <a:buSzPts val="1400"/>
              <a:buFont typeface="Calibri"/>
              <a:buNone/>
              <a:defRPr/>
            </a:lvl3pPr>
            <a:lvl4pPr marL="1828800" lvl="3" indent="-228600" rtl="0">
              <a:spcBef>
                <a:spcPts val="400"/>
              </a:spcBef>
              <a:spcAft>
                <a:spcPts val="0"/>
              </a:spcAft>
              <a:buSzPts val="1400"/>
              <a:buFont typeface="Calibri"/>
              <a:buNone/>
              <a:defRPr/>
            </a:lvl4pPr>
            <a:lvl5pPr marL="2286000" lvl="4" indent="-228600" rtl="0">
              <a:spcBef>
                <a:spcPts val="400"/>
              </a:spcBef>
              <a:spcAft>
                <a:spcPts val="0"/>
              </a:spcAft>
              <a:buSzPts val="1400"/>
              <a:buFont typeface="Calibri"/>
              <a:buNone/>
              <a:defRPr/>
            </a:lvl5pPr>
            <a:lvl6pPr marL="2743200" lvl="5" indent="-228600" rtl="0">
              <a:spcBef>
                <a:spcPts val="400"/>
              </a:spcBef>
              <a:spcAft>
                <a:spcPts val="0"/>
              </a:spcAft>
              <a:buSzPts val="1400"/>
              <a:buFont typeface="Calibri"/>
              <a:buNone/>
              <a:defRPr/>
            </a:lvl6pPr>
            <a:lvl7pPr marL="3200400" lvl="6" indent="-228600" rtl="0">
              <a:spcBef>
                <a:spcPts val="400"/>
              </a:spcBef>
              <a:spcAft>
                <a:spcPts val="0"/>
              </a:spcAft>
              <a:buSzPts val="1400"/>
              <a:buFont typeface="Calibri"/>
              <a:buNone/>
              <a:defRPr/>
            </a:lvl7pPr>
            <a:lvl8pPr marL="3657600" lvl="7" indent="-228600" rtl="0">
              <a:spcBef>
                <a:spcPts val="400"/>
              </a:spcBef>
              <a:spcAft>
                <a:spcPts val="0"/>
              </a:spcAft>
              <a:buSzPts val="1400"/>
              <a:buFont typeface="Calibri"/>
              <a:buNone/>
              <a:defRPr/>
            </a:lvl8pPr>
            <a:lvl9pPr marL="4114800" lvl="8" indent="-228600" rtl="0">
              <a:spcBef>
                <a:spcPts val="400"/>
              </a:spcBef>
              <a:spcAft>
                <a:spcPts val="0"/>
              </a:spcAft>
              <a:buSzPts val="1400"/>
              <a:buFont typeface="Calibri"/>
              <a:buNone/>
              <a:defRPr/>
            </a:lvl9pPr>
          </a:lstStyle>
          <a:p>
            <a:endParaRPr/>
          </a:p>
        </p:txBody>
      </p:sp>
      <p:sp>
        <p:nvSpPr>
          <p:cNvPr id="45" name="Google Shape;45;p6"/>
          <p:cNvSpPr txBox="1">
            <a:spLocks noGrp="1"/>
          </p:cNvSpPr>
          <p:nvPr>
            <p:ph type="body" idx="4"/>
          </p:nvPr>
        </p:nvSpPr>
        <p:spPr>
          <a:xfrm>
            <a:off x="4645028" y="1631156"/>
            <a:ext cx="4041775" cy="2963466"/>
          </a:xfrm>
          <a:prstGeom prst="rect">
            <a:avLst/>
          </a:prstGeom>
          <a:noFill/>
          <a:ln>
            <a:noFill/>
          </a:ln>
        </p:spPr>
        <p:txBody>
          <a:bodyPr spcFirstLastPara="1" wrap="square" lIns="91425" tIns="91425" rIns="91425" bIns="91425" anchor="t" anchorCtr="0">
            <a:noAutofit/>
          </a:bodyPr>
          <a:lstStyle>
            <a:lvl1pPr marL="457200" lvl="0" indent="-317500" rtl="0">
              <a:spcBef>
                <a:spcPts val="640"/>
              </a:spcBef>
              <a:spcAft>
                <a:spcPts val="0"/>
              </a:spcAft>
              <a:buSzPts val="1400"/>
              <a:buChar char="•"/>
              <a:defRPr/>
            </a:lvl1pPr>
            <a:lvl2pPr marL="914400" lvl="1" indent="-317500" rtl="0">
              <a:spcBef>
                <a:spcPts val="560"/>
              </a:spcBef>
              <a:spcAft>
                <a:spcPts val="0"/>
              </a:spcAft>
              <a:buSzPts val="1400"/>
              <a:buChar char="–"/>
              <a:defRPr/>
            </a:lvl2pPr>
            <a:lvl3pPr marL="1371600" lvl="2" indent="-317500" rtl="0">
              <a:spcBef>
                <a:spcPts val="480"/>
              </a:spcBef>
              <a:spcAft>
                <a:spcPts val="0"/>
              </a:spcAft>
              <a:buSzPts val="1400"/>
              <a:buChar char="•"/>
              <a:defRPr/>
            </a:lvl3pPr>
            <a:lvl4pPr marL="1828800" lvl="3" indent="-317500" rtl="0">
              <a:spcBef>
                <a:spcPts val="400"/>
              </a:spcBef>
              <a:spcAft>
                <a:spcPts val="0"/>
              </a:spcAft>
              <a:buSzPts val="1400"/>
              <a:buChar char="–"/>
              <a:defRPr/>
            </a:lvl4pPr>
            <a:lvl5pPr marL="2286000" lvl="4" indent="-317500" rtl="0">
              <a:spcBef>
                <a:spcPts val="400"/>
              </a:spcBef>
              <a:spcAft>
                <a:spcPts val="0"/>
              </a:spcAft>
              <a:buSzPts val="1400"/>
              <a:buChar char="»"/>
              <a:defRPr/>
            </a:lvl5pPr>
            <a:lvl6pPr marL="2743200" lvl="5" indent="-317500" rtl="0">
              <a:spcBef>
                <a:spcPts val="400"/>
              </a:spcBef>
              <a:spcAft>
                <a:spcPts val="0"/>
              </a:spcAft>
              <a:buSzPts val="1400"/>
              <a:buChar char="•"/>
              <a:defRPr/>
            </a:lvl6pPr>
            <a:lvl7pPr marL="3200400" lvl="6" indent="-317500" rtl="0">
              <a:spcBef>
                <a:spcPts val="400"/>
              </a:spcBef>
              <a:spcAft>
                <a:spcPts val="0"/>
              </a:spcAft>
              <a:buSzPts val="1400"/>
              <a:buChar char="•"/>
              <a:defRPr/>
            </a:lvl7pPr>
            <a:lvl8pPr marL="3657600" lvl="7" indent="-317500" rtl="0">
              <a:spcBef>
                <a:spcPts val="400"/>
              </a:spcBef>
              <a:spcAft>
                <a:spcPts val="0"/>
              </a:spcAft>
              <a:buSzPts val="1400"/>
              <a:buChar char="•"/>
              <a:defRPr/>
            </a:lvl8pPr>
            <a:lvl9pPr marL="4114800" lvl="8" indent="-317500" rtl="0">
              <a:spcBef>
                <a:spcPts val="400"/>
              </a:spcBef>
              <a:spcAft>
                <a:spcPts val="0"/>
              </a:spcAft>
              <a:buSzPts val="1400"/>
              <a:buChar char="•"/>
              <a:defRPr/>
            </a:lvl9pPr>
          </a:lstStyle>
          <a:p>
            <a:endParaRPr/>
          </a:p>
        </p:txBody>
      </p:sp>
      <p:sp>
        <p:nvSpPr>
          <p:cNvPr id="46" name="Google Shape;46;p6"/>
          <p:cNvSpPr txBox="1">
            <a:spLocks noGrp="1"/>
          </p:cNvSpPr>
          <p:nvPr>
            <p:ph type="dt" idx="10"/>
          </p:nvPr>
        </p:nvSpPr>
        <p:spPr>
          <a:xfrm>
            <a:off x="457200" y="4767264"/>
            <a:ext cx="2133600" cy="273844"/>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47" name="Google Shape;47;p6"/>
          <p:cNvSpPr txBox="1">
            <a:spLocks noGrp="1"/>
          </p:cNvSpPr>
          <p:nvPr>
            <p:ph type="ftr" idx="11"/>
          </p:nvPr>
        </p:nvSpPr>
        <p:spPr>
          <a:xfrm>
            <a:off x="3124200" y="4767264"/>
            <a:ext cx="2895600" cy="273844"/>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48" name="Google Shape;48;p6"/>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457200" y="205979"/>
            <a:ext cx="8229600" cy="85725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1400"/>
              <a:buFont typeface="Calibri"/>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51" name="Google Shape;51;p7"/>
          <p:cNvSpPr txBox="1">
            <a:spLocks noGrp="1"/>
          </p:cNvSpPr>
          <p:nvPr>
            <p:ph type="dt" idx="10"/>
          </p:nvPr>
        </p:nvSpPr>
        <p:spPr>
          <a:xfrm>
            <a:off x="457200" y="4767264"/>
            <a:ext cx="2133600" cy="273844"/>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52" name="Google Shape;52;p7"/>
          <p:cNvSpPr txBox="1">
            <a:spLocks noGrp="1"/>
          </p:cNvSpPr>
          <p:nvPr>
            <p:ph type="ftr" idx="11"/>
          </p:nvPr>
        </p:nvSpPr>
        <p:spPr>
          <a:xfrm>
            <a:off x="3124200" y="4767264"/>
            <a:ext cx="2895600" cy="273844"/>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53" name="Google Shape;53;p7"/>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457200" y="4767264"/>
            <a:ext cx="2133600" cy="273844"/>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56" name="Google Shape;56;p8"/>
          <p:cNvSpPr txBox="1">
            <a:spLocks noGrp="1"/>
          </p:cNvSpPr>
          <p:nvPr>
            <p:ph type="ftr" idx="11"/>
          </p:nvPr>
        </p:nvSpPr>
        <p:spPr>
          <a:xfrm>
            <a:off x="3124200" y="4767264"/>
            <a:ext cx="2895600" cy="273844"/>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57" name="Google Shape;57;p8"/>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3" y="204787"/>
            <a:ext cx="3008313" cy="871538"/>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1400"/>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60" name="Google Shape;60;p9"/>
          <p:cNvSpPr txBox="1">
            <a:spLocks noGrp="1"/>
          </p:cNvSpPr>
          <p:nvPr>
            <p:ph type="body" idx="1"/>
          </p:nvPr>
        </p:nvSpPr>
        <p:spPr>
          <a:xfrm>
            <a:off x="3575050" y="204789"/>
            <a:ext cx="5111750" cy="4389835"/>
          </a:xfrm>
          <a:prstGeom prst="rect">
            <a:avLst/>
          </a:prstGeom>
          <a:noFill/>
          <a:ln>
            <a:noFill/>
          </a:ln>
        </p:spPr>
        <p:txBody>
          <a:bodyPr spcFirstLastPara="1" wrap="square" lIns="91425" tIns="91425" rIns="91425" bIns="91425" anchor="t" anchorCtr="0">
            <a:noAutofit/>
          </a:bodyPr>
          <a:lstStyle>
            <a:lvl1pPr marL="457200" lvl="0" indent="-317500" rtl="0">
              <a:spcBef>
                <a:spcPts val="640"/>
              </a:spcBef>
              <a:spcAft>
                <a:spcPts val="0"/>
              </a:spcAft>
              <a:buSzPts val="1400"/>
              <a:buChar char="•"/>
              <a:defRPr/>
            </a:lvl1pPr>
            <a:lvl2pPr marL="914400" lvl="1" indent="-317500" rtl="0">
              <a:spcBef>
                <a:spcPts val="560"/>
              </a:spcBef>
              <a:spcAft>
                <a:spcPts val="0"/>
              </a:spcAft>
              <a:buSzPts val="1400"/>
              <a:buChar char="–"/>
              <a:defRPr/>
            </a:lvl2pPr>
            <a:lvl3pPr marL="1371600" lvl="2" indent="-317500" rtl="0">
              <a:spcBef>
                <a:spcPts val="480"/>
              </a:spcBef>
              <a:spcAft>
                <a:spcPts val="0"/>
              </a:spcAft>
              <a:buSzPts val="1400"/>
              <a:buChar char="•"/>
              <a:defRPr/>
            </a:lvl3pPr>
            <a:lvl4pPr marL="1828800" lvl="3" indent="-317500" rtl="0">
              <a:spcBef>
                <a:spcPts val="400"/>
              </a:spcBef>
              <a:spcAft>
                <a:spcPts val="0"/>
              </a:spcAft>
              <a:buSzPts val="1400"/>
              <a:buChar char="–"/>
              <a:defRPr/>
            </a:lvl4pPr>
            <a:lvl5pPr marL="2286000" lvl="4" indent="-317500" rtl="0">
              <a:spcBef>
                <a:spcPts val="400"/>
              </a:spcBef>
              <a:spcAft>
                <a:spcPts val="0"/>
              </a:spcAft>
              <a:buSzPts val="1400"/>
              <a:buChar char="»"/>
              <a:defRPr/>
            </a:lvl5pPr>
            <a:lvl6pPr marL="2743200" lvl="5" indent="-317500" rtl="0">
              <a:spcBef>
                <a:spcPts val="400"/>
              </a:spcBef>
              <a:spcAft>
                <a:spcPts val="0"/>
              </a:spcAft>
              <a:buSzPts val="1400"/>
              <a:buChar char="•"/>
              <a:defRPr/>
            </a:lvl6pPr>
            <a:lvl7pPr marL="3200400" lvl="6" indent="-317500" rtl="0">
              <a:spcBef>
                <a:spcPts val="400"/>
              </a:spcBef>
              <a:spcAft>
                <a:spcPts val="0"/>
              </a:spcAft>
              <a:buSzPts val="1400"/>
              <a:buChar char="•"/>
              <a:defRPr/>
            </a:lvl7pPr>
            <a:lvl8pPr marL="3657600" lvl="7" indent="-317500" rtl="0">
              <a:spcBef>
                <a:spcPts val="400"/>
              </a:spcBef>
              <a:spcAft>
                <a:spcPts val="0"/>
              </a:spcAft>
              <a:buSzPts val="1400"/>
              <a:buChar char="•"/>
              <a:defRPr/>
            </a:lvl8pPr>
            <a:lvl9pPr marL="4114800" lvl="8" indent="-317500" rtl="0">
              <a:spcBef>
                <a:spcPts val="400"/>
              </a:spcBef>
              <a:spcAft>
                <a:spcPts val="0"/>
              </a:spcAft>
              <a:buSzPts val="1400"/>
              <a:buChar char="•"/>
              <a:defRPr/>
            </a:lvl9pPr>
          </a:lstStyle>
          <a:p>
            <a:endParaRPr/>
          </a:p>
        </p:txBody>
      </p:sp>
      <p:sp>
        <p:nvSpPr>
          <p:cNvPr id="61" name="Google Shape;61;p9"/>
          <p:cNvSpPr txBox="1">
            <a:spLocks noGrp="1"/>
          </p:cNvSpPr>
          <p:nvPr>
            <p:ph type="body" idx="2"/>
          </p:nvPr>
        </p:nvSpPr>
        <p:spPr>
          <a:xfrm>
            <a:off x="457203" y="1076327"/>
            <a:ext cx="3008313" cy="3518297"/>
          </a:xfrm>
          <a:prstGeom prst="rect">
            <a:avLst/>
          </a:prstGeom>
          <a:noFill/>
          <a:ln>
            <a:noFill/>
          </a:ln>
        </p:spPr>
        <p:txBody>
          <a:bodyPr spcFirstLastPara="1" wrap="square" lIns="91425" tIns="91425" rIns="91425" bIns="91425" anchor="t" anchorCtr="0">
            <a:noAutofit/>
          </a:bodyPr>
          <a:lstStyle>
            <a:lvl1pPr marL="457200" lvl="0" indent="-228600" rtl="0">
              <a:spcBef>
                <a:spcPts val="640"/>
              </a:spcBef>
              <a:spcAft>
                <a:spcPts val="0"/>
              </a:spcAft>
              <a:buSzPts val="1400"/>
              <a:buFont typeface="Calibri"/>
              <a:buNone/>
              <a:defRPr/>
            </a:lvl1pPr>
            <a:lvl2pPr marL="914400" lvl="1" indent="-228600" rtl="0">
              <a:spcBef>
                <a:spcPts val="560"/>
              </a:spcBef>
              <a:spcAft>
                <a:spcPts val="0"/>
              </a:spcAft>
              <a:buSzPts val="1400"/>
              <a:buFont typeface="Calibri"/>
              <a:buNone/>
              <a:defRPr/>
            </a:lvl2pPr>
            <a:lvl3pPr marL="1371600" lvl="2" indent="-228600" rtl="0">
              <a:spcBef>
                <a:spcPts val="480"/>
              </a:spcBef>
              <a:spcAft>
                <a:spcPts val="0"/>
              </a:spcAft>
              <a:buSzPts val="1400"/>
              <a:buFont typeface="Calibri"/>
              <a:buNone/>
              <a:defRPr/>
            </a:lvl3pPr>
            <a:lvl4pPr marL="1828800" lvl="3" indent="-228600" rtl="0">
              <a:spcBef>
                <a:spcPts val="400"/>
              </a:spcBef>
              <a:spcAft>
                <a:spcPts val="0"/>
              </a:spcAft>
              <a:buSzPts val="1400"/>
              <a:buFont typeface="Calibri"/>
              <a:buNone/>
              <a:defRPr/>
            </a:lvl4pPr>
            <a:lvl5pPr marL="2286000" lvl="4" indent="-228600" rtl="0">
              <a:spcBef>
                <a:spcPts val="400"/>
              </a:spcBef>
              <a:spcAft>
                <a:spcPts val="0"/>
              </a:spcAft>
              <a:buSzPts val="1400"/>
              <a:buFont typeface="Calibri"/>
              <a:buNone/>
              <a:defRPr/>
            </a:lvl5pPr>
            <a:lvl6pPr marL="2743200" lvl="5" indent="-228600" rtl="0">
              <a:spcBef>
                <a:spcPts val="400"/>
              </a:spcBef>
              <a:spcAft>
                <a:spcPts val="0"/>
              </a:spcAft>
              <a:buSzPts val="1400"/>
              <a:buFont typeface="Calibri"/>
              <a:buNone/>
              <a:defRPr/>
            </a:lvl6pPr>
            <a:lvl7pPr marL="3200400" lvl="6" indent="-228600" rtl="0">
              <a:spcBef>
                <a:spcPts val="400"/>
              </a:spcBef>
              <a:spcAft>
                <a:spcPts val="0"/>
              </a:spcAft>
              <a:buSzPts val="1400"/>
              <a:buFont typeface="Calibri"/>
              <a:buNone/>
              <a:defRPr/>
            </a:lvl7pPr>
            <a:lvl8pPr marL="3657600" lvl="7" indent="-228600" rtl="0">
              <a:spcBef>
                <a:spcPts val="400"/>
              </a:spcBef>
              <a:spcAft>
                <a:spcPts val="0"/>
              </a:spcAft>
              <a:buSzPts val="1400"/>
              <a:buFont typeface="Calibri"/>
              <a:buNone/>
              <a:defRPr/>
            </a:lvl8pPr>
            <a:lvl9pPr marL="4114800" lvl="8" indent="-228600" rtl="0">
              <a:spcBef>
                <a:spcPts val="400"/>
              </a:spcBef>
              <a:spcAft>
                <a:spcPts val="0"/>
              </a:spcAft>
              <a:buSzPts val="1400"/>
              <a:buFont typeface="Calibri"/>
              <a:buNone/>
              <a:defRPr/>
            </a:lvl9pPr>
          </a:lstStyle>
          <a:p>
            <a:endParaRPr/>
          </a:p>
        </p:txBody>
      </p:sp>
      <p:sp>
        <p:nvSpPr>
          <p:cNvPr id="62" name="Google Shape;62;p9"/>
          <p:cNvSpPr txBox="1">
            <a:spLocks noGrp="1"/>
          </p:cNvSpPr>
          <p:nvPr>
            <p:ph type="dt" idx="10"/>
          </p:nvPr>
        </p:nvSpPr>
        <p:spPr>
          <a:xfrm>
            <a:off x="457200" y="4767264"/>
            <a:ext cx="2133600" cy="273844"/>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63" name="Google Shape;63;p9"/>
          <p:cNvSpPr txBox="1">
            <a:spLocks noGrp="1"/>
          </p:cNvSpPr>
          <p:nvPr>
            <p:ph type="ftr" idx="11"/>
          </p:nvPr>
        </p:nvSpPr>
        <p:spPr>
          <a:xfrm>
            <a:off x="3124200" y="4767264"/>
            <a:ext cx="2895600" cy="273844"/>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64" name="Google Shape;64;p9"/>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792288" y="3600450"/>
            <a:ext cx="5486400" cy="425054"/>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1400"/>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67" name="Google Shape;67;p10"/>
          <p:cNvSpPr>
            <a:spLocks noGrp="1"/>
          </p:cNvSpPr>
          <p:nvPr>
            <p:ph type="pic" idx="2"/>
          </p:nvPr>
        </p:nvSpPr>
        <p:spPr>
          <a:xfrm>
            <a:off x="1792288" y="459581"/>
            <a:ext cx="5486400" cy="3086100"/>
          </a:xfrm>
          <a:prstGeom prst="rect">
            <a:avLst/>
          </a:prstGeom>
          <a:noFill/>
          <a:ln>
            <a:noFill/>
          </a:ln>
        </p:spPr>
      </p:sp>
      <p:sp>
        <p:nvSpPr>
          <p:cNvPr id="68" name="Google Shape;68;p10"/>
          <p:cNvSpPr txBox="1">
            <a:spLocks noGrp="1"/>
          </p:cNvSpPr>
          <p:nvPr>
            <p:ph type="body" idx="1"/>
          </p:nvPr>
        </p:nvSpPr>
        <p:spPr>
          <a:xfrm>
            <a:off x="1792288" y="4025504"/>
            <a:ext cx="5486400" cy="603647"/>
          </a:xfrm>
          <a:prstGeom prst="rect">
            <a:avLst/>
          </a:prstGeom>
          <a:noFill/>
          <a:ln>
            <a:noFill/>
          </a:ln>
        </p:spPr>
        <p:txBody>
          <a:bodyPr spcFirstLastPara="1" wrap="square" lIns="91425" tIns="91425" rIns="91425" bIns="91425" anchor="t" anchorCtr="0">
            <a:noAutofit/>
          </a:bodyPr>
          <a:lstStyle>
            <a:lvl1pPr marL="457200" lvl="0" indent="-228600" rtl="0">
              <a:spcBef>
                <a:spcPts val="640"/>
              </a:spcBef>
              <a:spcAft>
                <a:spcPts val="0"/>
              </a:spcAft>
              <a:buSzPts val="1400"/>
              <a:buFont typeface="Calibri"/>
              <a:buNone/>
              <a:defRPr/>
            </a:lvl1pPr>
            <a:lvl2pPr marL="914400" lvl="1" indent="-228600" rtl="0">
              <a:spcBef>
                <a:spcPts val="560"/>
              </a:spcBef>
              <a:spcAft>
                <a:spcPts val="0"/>
              </a:spcAft>
              <a:buSzPts val="1400"/>
              <a:buFont typeface="Calibri"/>
              <a:buNone/>
              <a:defRPr/>
            </a:lvl2pPr>
            <a:lvl3pPr marL="1371600" lvl="2" indent="-228600" rtl="0">
              <a:spcBef>
                <a:spcPts val="480"/>
              </a:spcBef>
              <a:spcAft>
                <a:spcPts val="0"/>
              </a:spcAft>
              <a:buSzPts val="1400"/>
              <a:buFont typeface="Calibri"/>
              <a:buNone/>
              <a:defRPr/>
            </a:lvl3pPr>
            <a:lvl4pPr marL="1828800" lvl="3" indent="-228600" rtl="0">
              <a:spcBef>
                <a:spcPts val="400"/>
              </a:spcBef>
              <a:spcAft>
                <a:spcPts val="0"/>
              </a:spcAft>
              <a:buSzPts val="1400"/>
              <a:buFont typeface="Calibri"/>
              <a:buNone/>
              <a:defRPr/>
            </a:lvl4pPr>
            <a:lvl5pPr marL="2286000" lvl="4" indent="-228600" rtl="0">
              <a:spcBef>
                <a:spcPts val="400"/>
              </a:spcBef>
              <a:spcAft>
                <a:spcPts val="0"/>
              </a:spcAft>
              <a:buSzPts val="1400"/>
              <a:buFont typeface="Calibri"/>
              <a:buNone/>
              <a:defRPr/>
            </a:lvl5pPr>
            <a:lvl6pPr marL="2743200" lvl="5" indent="-228600" rtl="0">
              <a:spcBef>
                <a:spcPts val="400"/>
              </a:spcBef>
              <a:spcAft>
                <a:spcPts val="0"/>
              </a:spcAft>
              <a:buSzPts val="1400"/>
              <a:buFont typeface="Calibri"/>
              <a:buNone/>
              <a:defRPr/>
            </a:lvl6pPr>
            <a:lvl7pPr marL="3200400" lvl="6" indent="-228600" rtl="0">
              <a:spcBef>
                <a:spcPts val="400"/>
              </a:spcBef>
              <a:spcAft>
                <a:spcPts val="0"/>
              </a:spcAft>
              <a:buSzPts val="1400"/>
              <a:buFont typeface="Calibri"/>
              <a:buNone/>
              <a:defRPr/>
            </a:lvl7pPr>
            <a:lvl8pPr marL="3657600" lvl="7" indent="-228600" rtl="0">
              <a:spcBef>
                <a:spcPts val="400"/>
              </a:spcBef>
              <a:spcAft>
                <a:spcPts val="0"/>
              </a:spcAft>
              <a:buSzPts val="1400"/>
              <a:buFont typeface="Calibri"/>
              <a:buNone/>
              <a:defRPr/>
            </a:lvl8pPr>
            <a:lvl9pPr marL="4114800" lvl="8" indent="-228600" rtl="0">
              <a:spcBef>
                <a:spcPts val="400"/>
              </a:spcBef>
              <a:spcAft>
                <a:spcPts val="0"/>
              </a:spcAft>
              <a:buSzPts val="1400"/>
              <a:buFont typeface="Calibri"/>
              <a:buNone/>
              <a:defRPr/>
            </a:lvl9pPr>
          </a:lstStyle>
          <a:p>
            <a:endParaRPr/>
          </a:p>
        </p:txBody>
      </p:sp>
      <p:sp>
        <p:nvSpPr>
          <p:cNvPr id="69" name="Google Shape;69;p10"/>
          <p:cNvSpPr txBox="1">
            <a:spLocks noGrp="1"/>
          </p:cNvSpPr>
          <p:nvPr>
            <p:ph type="dt" idx="10"/>
          </p:nvPr>
        </p:nvSpPr>
        <p:spPr>
          <a:xfrm>
            <a:off x="457200" y="4767264"/>
            <a:ext cx="2133600" cy="273844"/>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70" name="Google Shape;70;p10"/>
          <p:cNvSpPr txBox="1">
            <a:spLocks noGrp="1"/>
          </p:cNvSpPr>
          <p:nvPr>
            <p:ph type="ftr" idx="11"/>
          </p:nvPr>
        </p:nvSpPr>
        <p:spPr>
          <a:xfrm>
            <a:off x="3124200" y="4767264"/>
            <a:ext cx="2895600" cy="273844"/>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71" name="Google Shape;71;p10"/>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theme" Target="../theme/theme3.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05979"/>
            <a:ext cx="8229600" cy="85725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Clr>
                <a:schemeClr val="dk1"/>
              </a:buClr>
              <a:buSzPts val="1400"/>
              <a:buFont typeface="Calibri"/>
              <a:buNone/>
              <a:defRPr/>
            </a:lvl1pPr>
            <a:lvl2pPr marL="0" marR="0" lvl="1" indent="-88900" algn="l" rtl="0">
              <a:spcBef>
                <a:spcPts val="0"/>
              </a:spcBef>
              <a:spcAft>
                <a:spcPts val="0"/>
              </a:spcAft>
              <a:buSzPts val="1400"/>
              <a:buChar char="○"/>
              <a:defRPr/>
            </a:lvl2pPr>
            <a:lvl3pPr marL="0" marR="0" lvl="2" indent="-88900" algn="l" rtl="0">
              <a:spcBef>
                <a:spcPts val="0"/>
              </a:spcBef>
              <a:spcAft>
                <a:spcPts val="0"/>
              </a:spcAft>
              <a:buSzPts val="1400"/>
              <a:buChar char="■"/>
              <a:defRPr/>
            </a:lvl3pPr>
            <a:lvl4pPr marL="0" marR="0" lvl="3" indent="-88900" algn="l" rtl="0">
              <a:spcBef>
                <a:spcPts val="0"/>
              </a:spcBef>
              <a:spcAft>
                <a:spcPts val="0"/>
              </a:spcAft>
              <a:buSzPts val="1400"/>
              <a:buChar char="●"/>
              <a:defRPr/>
            </a:lvl4pPr>
            <a:lvl5pPr marL="0" marR="0" lvl="4" indent="-88900" algn="l" rtl="0">
              <a:spcBef>
                <a:spcPts val="0"/>
              </a:spcBef>
              <a:spcAft>
                <a:spcPts val="0"/>
              </a:spcAft>
              <a:buSzPts val="1400"/>
              <a:buChar char="○"/>
              <a:defRPr/>
            </a:lvl5pPr>
            <a:lvl6pPr marL="0" marR="0" lvl="5" indent="-88900" algn="l" rtl="0">
              <a:spcBef>
                <a:spcPts val="0"/>
              </a:spcBef>
              <a:spcAft>
                <a:spcPts val="0"/>
              </a:spcAft>
              <a:buSzPts val="1400"/>
              <a:buChar char="■"/>
              <a:defRPr/>
            </a:lvl6pPr>
            <a:lvl7pPr marL="0" marR="0" lvl="6" indent="-88900" algn="l" rtl="0">
              <a:spcBef>
                <a:spcPts val="0"/>
              </a:spcBef>
              <a:spcAft>
                <a:spcPts val="0"/>
              </a:spcAft>
              <a:buSzPts val="1400"/>
              <a:buChar char="●"/>
              <a:defRPr/>
            </a:lvl7pPr>
            <a:lvl8pPr marL="0" marR="0" lvl="7" indent="-88900" algn="l" rtl="0">
              <a:spcBef>
                <a:spcPts val="0"/>
              </a:spcBef>
              <a:spcAft>
                <a:spcPts val="0"/>
              </a:spcAft>
              <a:buSzPts val="1400"/>
              <a:buChar char="○"/>
              <a:defRPr/>
            </a:lvl8pPr>
            <a:lvl9pPr marL="0" marR="0" lvl="8" indent="-88900" algn="l" rtl="0">
              <a:spcBef>
                <a:spcPts val="0"/>
              </a:spcBef>
              <a:spcAft>
                <a:spcPts val="0"/>
              </a:spcAft>
              <a:buSzPts val="1400"/>
              <a:buChar char="■"/>
              <a:defRPr/>
            </a:lvl9pPr>
          </a:lstStyle>
          <a:p>
            <a:endParaRPr/>
          </a:p>
        </p:txBody>
      </p:sp>
      <p:sp>
        <p:nvSpPr>
          <p:cNvPr id="11" name="Google Shape;11;p1"/>
          <p:cNvSpPr txBox="1">
            <a:spLocks noGrp="1"/>
          </p:cNvSpPr>
          <p:nvPr>
            <p:ph type="body" idx="1"/>
          </p:nvPr>
        </p:nvSpPr>
        <p:spPr>
          <a:xfrm>
            <a:off x="457200" y="1200151"/>
            <a:ext cx="8229600" cy="3394472"/>
          </a:xfrm>
          <a:prstGeom prst="rect">
            <a:avLst/>
          </a:prstGeom>
          <a:noFill/>
          <a:ln>
            <a:noFill/>
          </a:ln>
        </p:spPr>
        <p:txBody>
          <a:bodyPr spcFirstLastPara="1" wrap="square" lIns="91425" tIns="91425" rIns="91425" bIns="91425" anchor="t" anchorCtr="0">
            <a:noAutofit/>
          </a:bodyPr>
          <a:lstStyle>
            <a:lvl1pPr marL="457200" marR="0" lvl="0" indent="-317500" algn="l" rtl="0">
              <a:spcBef>
                <a:spcPts val="640"/>
              </a:spcBef>
              <a:spcAft>
                <a:spcPts val="0"/>
              </a:spcAft>
              <a:buClr>
                <a:schemeClr val="dk1"/>
              </a:buClr>
              <a:buSzPts val="1400"/>
              <a:buFont typeface="Arial"/>
              <a:buChar char="•"/>
              <a:defRPr/>
            </a:lvl1pPr>
            <a:lvl2pPr marL="914400" marR="0" lvl="1" indent="-317500" algn="l" rtl="0">
              <a:spcBef>
                <a:spcPts val="560"/>
              </a:spcBef>
              <a:spcAft>
                <a:spcPts val="0"/>
              </a:spcAft>
              <a:buClr>
                <a:schemeClr val="dk1"/>
              </a:buClr>
              <a:buSzPts val="1400"/>
              <a:buFont typeface="Arial"/>
              <a:buChar char="–"/>
              <a:defRPr/>
            </a:lvl2pPr>
            <a:lvl3pPr marL="1371600" marR="0" lvl="2" indent="-317500" algn="l" rtl="0">
              <a:spcBef>
                <a:spcPts val="480"/>
              </a:spcBef>
              <a:spcAft>
                <a:spcPts val="0"/>
              </a:spcAft>
              <a:buClr>
                <a:schemeClr val="dk1"/>
              </a:buClr>
              <a:buSzPts val="1400"/>
              <a:buFont typeface="Arial"/>
              <a:buChar char="•"/>
              <a:defRPr/>
            </a:lvl3pPr>
            <a:lvl4pPr marL="1828800" marR="0" lvl="3" indent="-317500" algn="l" rtl="0">
              <a:spcBef>
                <a:spcPts val="400"/>
              </a:spcBef>
              <a:spcAft>
                <a:spcPts val="0"/>
              </a:spcAft>
              <a:buClr>
                <a:schemeClr val="dk1"/>
              </a:buClr>
              <a:buSzPts val="1400"/>
              <a:buFont typeface="Arial"/>
              <a:buChar char="–"/>
              <a:defRPr/>
            </a:lvl4pPr>
            <a:lvl5pPr marL="2286000" marR="0" lvl="4" indent="-317500" algn="l" rtl="0">
              <a:spcBef>
                <a:spcPts val="400"/>
              </a:spcBef>
              <a:spcAft>
                <a:spcPts val="0"/>
              </a:spcAft>
              <a:buClr>
                <a:schemeClr val="dk1"/>
              </a:buClr>
              <a:buSzPts val="1400"/>
              <a:buFont typeface="Arial"/>
              <a:buChar char="»"/>
              <a:defRPr/>
            </a:lvl5pPr>
            <a:lvl6pPr marL="2743200" marR="0" lvl="5" indent="-317500" algn="l" rtl="0">
              <a:spcBef>
                <a:spcPts val="400"/>
              </a:spcBef>
              <a:spcAft>
                <a:spcPts val="0"/>
              </a:spcAft>
              <a:buClr>
                <a:schemeClr val="dk1"/>
              </a:buClr>
              <a:buSzPts val="1400"/>
              <a:buFont typeface="Arial"/>
              <a:buChar char="•"/>
              <a:defRPr/>
            </a:lvl6pPr>
            <a:lvl7pPr marL="3200400" marR="0" lvl="6" indent="-317500" algn="l" rtl="0">
              <a:spcBef>
                <a:spcPts val="400"/>
              </a:spcBef>
              <a:spcAft>
                <a:spcPts val="0"/>
              </a:spcAft>
              <a:buClr>
                <a:schemeClr val="dk1"/>
              </a:buClr>
              <a:buSzPts val="1400"/>
              <a:buFont typeface="Arial"/>
              <a:buChar char="•"/>
              <a:defRPr/>
            </a:lvl7pPr>
            <a:lvl8pPr marL="3657600" marR="0" lvl="7" indent="-317500" algn="l" rtl="0">
              <a:spcBef>
                <a:spcPts val="400"/>
              </a:spcBef>
              <a:spcAft>
                <a:spcPts val="0"/>
              </a:spcAft>
              <a:buClr>
                <a:schemeClr val="dk1"/>
              </a:buClr>
              <a:buSzPts val="1400"/>
              <a:buFont typeface="Arial"/>
              <a:buChar char="•"/>
              <a:defRPr/>
            </a:lvl8pPr>
            <a:lvl9pPr marL="4114800" marR="0" lvl="8" indent="-317500" algn="l" rtl="0">
              <a:spcBef>
                <a:spcPts val="400"/>
              </a:spcBef>
              <a:spcAft>
                <a:spcPts val="0"/>
              </a:spcAft>
              <a:buClr>
                <a:schemeClr val="dk1"/>
              </a:buClr>
              <a:buSzPts val="1400"/>
              <a:buFont typeface="Arial"/>
              <a:buChar char="•"/>
              <a:defRPr/>
            </a:lvl9pPr>
          </a:lstStyle>
          <a:p>
            <a:endParaRPr/>
          </a:p>
        </p:txBody>
      </p:sp>
      <p:sp>
        <p:nvSpPr>
          <p:cNvPr id="12" name="Google Shape;12;p1"/>
          <p:cNvSpPr txBox="1">
            <a:spLocks noGrp="1"/>
          </p:cNvSpPr>
          <p:nvPr>
            <p:ph type="dt" idx="10"/>
          </p:nvPr>
        </p:nvSpPr>
        <p:spPr>
          <a:xfrm>
            <a:off x="457200" y="4767264"/>
            <a:ext cx="2133600" cy="273844"/>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13" name="Google Shape;13;p1"/>
          <p:cNvSpPr txBox="1">
            <a:spLocks noGrp="1"/>
          </p:cNvSpPr>
          <p:nvPr>
            <p:ph type="ftr" idx="11"/>
          </p:nvPr>
        </p:nvSpPr>
        <p:spPr>
          <a:xfrm>
            <a:off x="3124200" y="4767264"/>
            <a:ext cx="2895600" cy="273844"/>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14" name="Google Shape;14;p1"/>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84"/>
        <p:cNvGrpSpPr/>
        <p:nvPr/>
      </p:nvGrpSpPr>
      <p:grpSpPr>
        <a:xfrm>
          <a:off x="0" y="0"/>
          <a:ext cx="0" cy="0"/>
          <a:chOff x="0" y="0"/>
          <a:chExt cx="0" cy="0"/>
        </a:xfrm>
      </p:grpSpPr>
      <p:sp>
        <p:nvSpPr>
          <p:cNvPr id="85" name="Google Shape;85;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86" name="Google Shape;86;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7" name="Google Shape;87;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29"/>
        <p:cNvGrpSpPr/>
        <p:nvPr/>
      </p:nvGrpSpPr>
      <p:grpSpPr>
        <a:xfrm>
          <a:off x="0" y="0"/>
          <a:ext cx="0" cy="0"/>
          <a:chOff x="0" y="0"/>
          <a:chExt cx="0" cy="0"/>
        </a:xfrm>
      </p:grpSpPr>
      <p:sp>
        <p:nvSpPr>
          <p:cNvPr id="130" name="Google Shape;130;p2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131" name="Google Shape;131;p2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132" name="Google Shape;132;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1" Type="http://schemas.openxmlformats.org/officeDocument/2006/relationships/hyperlink" Target="http://www.eecs.berkeley.edu/~sangjin/2013/02/12/CPU-GPU-comparison.html" TargetMode="External"/><Relationship Id="rId12" Type="http://schemas.openxmlformats.org/officeDocument/2006/relationships/hyperlink" Target="http://www.nvidia.com/content/cuda/spotlights/michael-bussmann-hzdr.html" TargetMode="External"/><Relationship Id="rId13" Type="http://schemas.openxmlformats.org/officeDocument/2006/relationships/hyperlink" Target="http://www.technologytell.com/gaming/59208/video-game-gpu-used-to-improve-ct-scans/" TargetMode="External"/><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www.openacc.org/sites/default/files/OpenACC_API_QuickRefGuide.pdf" TargetMode="External"/><Relationship Id="rId4" Type="http://schemas.openxmlformats.org/officeDocument/2006/relationships/hyperlink" Target="https://bluewaters.ncsa.illinois.edu/openacc" TargetMode="External"/><Relationship Id="rId5" Type="http://schemas.openxmlformats.org/officeDocument/2006/relationships/hyperlink" Target="NULL" TargetMode="External"/><Relationship Id="rId6" Type="http://schemas.openxmlformats.org/officeDocument/2006/relationships/hyperlink" Target="http://www.nvidia.com/content/PDF/kepler/NVIDIA-Kepler-GK110-Architecture-Whitepaper.pdf" TargetMode="External"/><Relationship Id="rId7" Type="http://schemas.openxmlformats.org/officeDocument/2006/relationships/hyperlink" Target="http://blogs.nvidia.com/blog/2009/12/16/whats-the-difference-between-a-cpu-and-a-gpu/" TargetMode="External"/><Relationship Id="rId8" Type="http://schemas.openxmlformats.org/officeDocument/2006/relationships/hyperlink" Target="http://arkanis.de/weblog/2011-04-02-finished-my-practical-term/gpgpu-origins-and-gpu-hardware-architecture.pdf" TargetMode="External"/><Relationship Id="rId9" Type="http://schemas.openxmlformats.org/officeDocument/2006/relationships/hyperlink" Target="http://cinwell.wordpress.com/2013/09/06/overview-of-gpu-architecture-fermi-based/" TargetMode="External"/><Relationship Id="rId10" Type="http://schemas.openxmlformats.org/officeDocument/2006/relationships/hyperlink" Target="http://electronicdesign.com/digital-ics/gpu-architecture-improves-embedded-application-support"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hodor.org/petascale/materials/semester-curriculum" TargetMode="External"/><Relationship Id="rId4" Type="http://schemas.openxmlformats.org/officeDocument/2006/relationships/hyperlink" Target="https://github.com/shodor-education/petascale-semester-curriculum" TargetMode="External"/><Relationship Id="rId5" Type="http://schemas.openxmlformats.org/officeDocument/2006/relationships/hyperlink" Target="mailto:petascale@shodor.org" TargetMode="External"/><Relationship Id="rId1" Type="http://schemas.openxmlformats.org/officeDocument/2006/relationships/slideLayout" Target="../slideLayouts/slideLayout23.xml"/><Relationship Id="rId2" Type="http://schemas.openxmlformats.org/officeDocument/2006/relationships/hyperlink" Target="https://creativecommons.org/licenses/by-nc/4.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6059" y="0"/>
            <a:ext cx="8011886" cy="5143500"/>
          </a:xfrm>
        </p:spPr>
        <p:txBody>
          <a:bodyPr anchor="ctr">
            <a:noAutofit/>
          </a:bodyPr>
          <a:lstStyle/>
          <a:p>
            <a:pPr algn="l" fontAlgn="ctr">
              <a:lnSpc>
                <a:spcPct val="150000"/>
              </a:lnSpc>
            </a:pPr>
            <a:r>
              <a:rPr lang="en-US" sz="2700" b="1" dirty="0">
                <a:latin typeface="Times New Roman" charset="0"/>
                <a:ea typeface="Times New Roman" charset="0"/>
                <a:cs typeface="Times New Roman" charset="0"/>
              </a:rPr>
              <a:t>Blue Waters Petascale</a:t>
            </a:r>
            <a:r>
              <a:rPr lang="en-US" sz="2700" b="1" dirty="0">
                <a:latin typeface="Times New Roman" charset="0"/>
                <a:ea typeface="Times New Roman" charset="0"/>
                <a:cs typeface="Times New Roman" charset="0"/>
              </a:rPr>
              <a:t> Semester Curriculum v1.0</a:t>
            </a:r>
            <a:r>
              <a:rPr lang="en-US" sz="2700" dirty="0">
                <a:latin typeface="Times New Roman" charset="0"/>
                <a:ea typeface="Times New Roman" charset="0"/>
                <a:cs typeface="Times New Roman" charset="0"/>
              </a:rPr>
              <a:t/>
            </a:r>
            <a:br>
              <a:rPr lang="en-US" sz="2700" dirty="0">
                <a:latin typeface="Times New Roman" charset="0"/>
                <a:ea typeface="Times New Roman" charset="0"/>
                <a:cs typeface="Times New Roman" charset="0"/>
              </a:rPr>
            </a:br>
            <a:r>
              <a:rPr lang="en-US" sz="2700" b="1" dirty="0">
                <a:latin typeface="Times New Roman" charset="0"/>
                <a:ea typeface="Times New Roman" charset="0"/>
                <a:cs typeface="Times New Roman" charset="0"/>
              </a:rPr>
              <a:t>Unit </a:t>
            </a:r>
            <a:r>
              <a:rPr lang="en-US" sz="2700" b="1" dirty="0" smtClean="0">
                <a:latin typeface="Times New Roman" charset="0"/>
                <a:ea typeface="Times New Roman" charset="0"/>
                <a:cs typeface="Times New Roman" charset="0"/>
              </a:rPr>
              <a:t>8: </a:t>
            </a:r>
            <a:r>
              <a:rPr lang="en-US" sz="2700" b="1" dirty="0" err="1" smtClean="0">
                <a:latin typeface="Times New Roman" charset="0"/>
                <a:ea typeface="Times New Roman" charset="0"/>
                <a:cs typeface="Times New Roman" charset="0"/>
              </a:rPr>
              <a:t>OpenACC</a:t>
            </a:r>
            <a:r>
              <a:rPr lang="en-US" sz="2700" b="1" dirty="0">
                <a:latin typeface="Times New Roman" charset="0"/>
                <a:ea typeface="Times New Roman" charset="0"/>
                <a:cs typeface="Times New Roman" charset="0"/>
              </a:rPr>
              <a:t/>
            </a:r>
            <a:br>
              <a:rPr lang="en-US" sz="2700" b="1" dirty="0">
                <a:latin typeface="Times New Roman" charset="0"/>
                <a:ea typeface="Times New Roman" charset="0"/>
                <a:cs typeface="Times New Roman" charset="0"/>
              </a:rPr>
            </a:br>
            <a:r>
              <a:rPr lang="en-US" sz="2700" b="1" dirty="0">
                <a:latin typeface="Times New Roman" charset="0"/>
                <a:ea typeface="Times New Roman" charset="0"/>
                <a:cs typeface="Times New Roman" charset="0"/>
              </a:rPr>
              <a:t>Lesson </a:t>
            </a:r>
            <a:r>
              <a:rPr lang="en-US" sz="2700" b="1" dirty="0" smtClean="0">
                <a:latin typeface="Times New Roman" charset="0"/>
                <a:ea typeface="Times New Roman" charset="0"/>
                <a:cs typeface="Times New Roman" charset="0"/>
              </a:rPr>
              <a:t>2</a:t>
            </a:r>
            <a:r>
              <a:rPr lang="en-US" sz="2700" b="1" dirty="0">
                <a:latin typeface="Times New Roman" charset="0"/>
                <a:ea typeface="Times New Roman" charset="0"/>
                <a:cs typeface="Times New Roman" charset="0"/>
              </a:rPr>
              <a:t>: Intro to </a:t>
            </a:r>
            <a:r>
              <a:rPr lang="en-US" sz="2700" b="1" dirty="0" err="1" smtClean="0">
                <a:latin typeface="Times New Roman" charset="0"/>
                <a:ea typeface="Times New Roman" charset="0"/>
                <a:cs typeface="Times New Roman" charset="0"/>
              </a:rPr>
              <a:t>OpenACC</a:t>
            </a:r>
            <a:r>
              <a:rPr lang="en-US" sz="2700" b="1" dirty="0">
                <a:latin typeface="Times New Roman" charset="0"/>
                <a:ea typeface="Times New Roman" charset="0"/>
                <a:cs typeface="Times New Roman" charset="0"/>
              </a:rPr>
              <a:t/>
            </a:r>
            <a:br>
              <a:rPr lang="en-US" sz="2700" b="1" dirty="0">
                <a:latin typeface="Times New Roman" charset="0"/>
                <a:ea typeface="Times New Roman" charset="0"/>
                <a:cs typeface="Times New Roman" charset="0"/>
              </a:rPr>
            </a:br>
            <a:r>
              <a:rPr lang="en-US" sz="2700" i="1" dirty="0">
                <a:latin typeface="Times New Roman" charset="0"/>
                <a:ea typeface="Times New Roman" charset="0"/>
                <a:cs typeface="Times New Roman" charset="0"/>
              </a:rPr>
              <a:t>Developed by </a:t>
            </a:r>
            <a:r>
              <a:rPr lang="en-US" sz="2700" i="1" dirty="0" err="1">
                <a:latin typeface="Times New Roman" charset="0"/>
                <a:ea typeface="Times New Roman" charset="0"/>
                <a:cs typeface="Times New Roman" charset="0"/>
              </a:rPr>
              <a:t>Mobeen</a:t>
            </a:r>
            <a:r>
              <a:rPr lang="en-US" sz="2700" i="1" dirty="0">
                <a:latin typeface="Times New Roman" charset="0"/>
                <a:ea typeface="Times New Roman" charset="0"/>
                <a:cs typeface="Times New Roman" charset="0"/>
              </a:rPr>
              <a:t> </a:t>
            </a:r>
            <a:r>
              <a:rPr lang="en-US" sz="2700" i="1" dirty="0" err="1" smtClean="0">
                <a:latin typeface="Times New Roman" charset="0"/>
                <a:ea typeface="Times New Roman" charset="0"/>
                <a:cs typeface="Times New Roman" charset="0"/>
              </a:rPr>
              <a:t>Ludin</a:t>
            </a:r>
            <a:r>
              <a:rPr lang="en-US" sz="2700" i="1" dirty="0">
                <a:latin typeface="Times New Roman" charset="0"/>
                <a:ea typeface="Times New Roman" charset="0"/>
                <a:cs typeface="Times New Roman" charset="0"/>
              </a:rPr>
              <a:t/>
            </a:r>
            <a:br>
              <a:rPr lang="en-US" sz="2700" i="1" dirty="0">
                <a:latin typeface="Times New Roman" charset="0"/>
                <a:ea typeface="Times New Roman" charset="0"/>
                <a:cs typeface="Times New Roman" charset="0"/>
              </a:rPr>
            </a:br>
            <a:r>
              <a:rPr lang="en-US" sz="2700" i="1" dirty="0">
                <a:latin typeface="Times New Roman" charset="0"/>
                <a:ea typeface="Times New Roman" charset="0"/>
                <a:cs typeface="Times New Roman" charset="0"/>
              </a:rPr>
              <a:t>for the Shodor Education Foundation, Inc.</a:t>
            </a:r>
          </a:p>
        </p:txBody>
      </p:sp>
    </p:spTree>
    <p:extLst>
      <p:ext uri="{BB962C8B-B14F-4D97-AF65-F5344CB8AC3E}">
        <p14:creationId xmlns:p14="http://schemas.microsoft.com/office/powerpoint/2010/main" val="495150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44"/>
          <p:cNvSpPr txBox="1">
            <a:spLocks noGrp="1"/>
          </p:cNvSpPr>
          <p:nvPr>
            <p:ph type="title"/>
          </p:nvPr>
        </p:nvSpPr>
        <p:spPr>
          <a:xfrm>
            <a:off x="457200" y="205979"/>
            <a:ext cx="8229600" cy="8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400">
                <a:solidFill>
                  <a:schemeClr val="dk1"/>
                </a:solidFill>
                <a:latin typeface="Times New Roman"/>
                <a:ea typeface="Times New Roman"/>
                <a:cs typeface="Times New Roman"/>
                <a:sym typeface="Times New Roman"/>
              </a:rPr>
              <a:t>Parallelizing with OpenACC</a:t>
            </a:r>
            <a:endParaRPr/>
          </a:p>
        </p:txBody>
      </p:sp>
      <p:sp>
        <p:nvSpPr>
          <p:cNvPr id="227" name="Google Shape;227;p44"/>
          <p:cNvSpPr txBox="1">
            <a:spLocks noGrp="1"/>
          </p:cNvSpPr>
          <p:nvPr>
            <p:ph type="body" idx="1"/>
          </p:nvPr>
        </p:nvSpPr>
        <p:spPr>
          <a:xfrm>
            <a:off x="457200" y="1200150"/>
            <a:ext cx="8229600" cy="36963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b="1">
                <a:solidFill>
                  <a:schemeClr val="dk1"/>
                </a:solidFill>
                <a:latin typeface="Consolas"/>
                <a:ea typeface="Consolas"/>
                <a:cs typeface="Consolas"/>
                <a:sym typeface="Consolas"/>
              </a:rPr>
              <a:t>#pragma acc data copyin(x,y) copyout(z)</a:t>
            </a:r>
            <a:endParaRPr b="1">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US">
                <a:solidFill>
                  <a:schemeClr val="dk1"/>
                </a:solidFill>
                <a:latin typeface="Consolas"/>
                <a:ea typeface="Consolas"/>
                <a:cs typeface="Consolas"/>
                <a:sym typeface="Consolas"/>
              </a:rPr>
              <a:t>while ( dt &gt; MAX_TEMP_ERROR &amp;&amp; iteration &lt;= max_iterations )</a:t>
            </a:r>
            <a:r>
              <a:rPr lang="en-US">
                <a:solidFill>
                  <a:schemeClr val="dk1"/>
                </a:solidFill>
                <a:latin typeface="Times New Roman"/>
                <a:ea typeface="Times New Roman"/>
                <a:cs typeface="Times New Roman"/>
                <a:sym typeface="Times New Roman"/>
              </a:rPr>
              <a:t> </a:t>
            </a:r>
            <a:r>
              <a:rPr lang="en-US" sz="1300">
                <a:solidFill>
                  <a:schemeClr val="dk1"/>
                </a:solidFill>
                <a:latin typeface="Times New Roman"/>
                <a:ea typeface="Times New Roman"/>
                <a:cs typeface="Times New Roman"/>
                <a:sym typeface="Times New Roman"/>
              </a:rPr>
              <a:t>// create data region before the parallel loops</a:t>
            </a:r>
            <a:endParaRPr sz="130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US" b="1">
                <a:solidFill>
                  <a:schemeClr val="dk1"/>
                </a:solidFill>
                <a:latin typeface="Consolas"/>
                <a:ea typeface="Consolas"/>
                <a:cs typeface="Consolas"/>
                <a:sym typeface="Consolas"/>
              </a:rPr>
              <a:t>{</a:t>
            </a:r>
            <a:r>
              <a:rPr lang="en-US" sz="1300">
                <a:solidFill>
                  <a:schemeClr val="dk1"/>
                </a:solidFill>
                <a:latin typeface="Times New Roman"/>
                <a:ea typeface="Times New Roman"/>
                <a:cs typeface="Times New Roman"/>
                <a:sym typeface="Times New Roman"/>
              </a:rPr>
              <a:t>  ... </a:t>
            </a:r>
            <a:endParaRPr sz="1300">
              <a:solidFill>
                <a:srgbClr val="C5C5C5"/>
              </a:solidFill>
              <a:highlight>
                <a:srgbClr val="151515"/>
              </a:highlight>
            </a:endParaRPr>
          </a:p>
          <a:p>
            <a:pPr marL="0" lvl="0" indent="457200" algn="l" rtl="0">
              <a:lnSpc>
                <a:spcPct val="115000"/>
              </a:lnSpc>
              <a:spcBef>
                <a:spcPts val="0"/>
              </a:spcBef>
              <a:spcAft>
                <a:spcPts val="0"/>
              </a:spcAft>
              <a:buNone/>
            </a:pPr>
            <a:r>
              <a:rPr lang="en-US" b="1">
                <a:solidFill>
                  <a:schemeClr val="dk1"/>
                </a:solidFill>
                <a:latin typeface="Consolas"/>
                <a:ea typeface="Consolas"/>
                <a:cs typeface="Consolas"/>
                <a:sym typeface="Consolas"/>
              </a:rPr>
              <a:t>#pragma acc parallel</a:t>
            </a:r>
            <a:r>
              <a:rPr lang="en-US" sz="1300" b="1">
                <a:solidFill>
                  <a:schemeClr val="dk1"/>
                </a:solidFill>
                <a:latin typeface="Times New Roman"/>
                <a:ea typeface="Times New Roman"/>
                <a:cs typeface="Times New Roman"/>
                <a:sym typeface="Times New Roman"/>
              </a:rPr>
              <a:t>  </a:t>
            </a:r>
            <a:endParaRPr sz="1300" b="1">
              <a:solidFill>
                <a:schemeClr val="dk1"/>
              </a:solidFill>
              <a:latin typeface="Times New Roman"/>
              <a:ea typeface="Times New Roman"/>
              <a:cs typeface="Times New Roman"/>
              <a:sym typeface="Times New Roman"/>
            </a:endParaRPr>
          </a:p>
          <a:p>
            <a:pPr marL="0" lvl="0" indent="457200" algn="l" rtl="0">
              <a:lnSpc>
                <a:spcPct val="115000"/>
              </a:lnSpc>
              <a:spcBef>
                <a:spcPts val="0"/>
              </a:spcBef>
              <a:spcAft>
                <a:spcPts val="0"/>
              </a:spcAft>
              <a:buNone/>
            </a:pPr>
            <a:r>
              <a:rPr lang="en-US" b="1">
                <a:solidFill>
                  <a:schemeClr val="dk1"/>
                </a:solidFill>
                <a:latin typeface="Consolas"/>
                <a:ea typeface="Consolas"/>
                <a:cs typeface="Consolas"/>
                <a:sym typeface="Consolas"/>
              </a:rPr>
              <a:t>{</a:t>
            </a:r>
            <a:r>
              <a:rPr lang="en-US" sz="1300">
                <a:solidFill>
                  <a:schemeClr val="dk1"/>
                </a:solidFill>
                <a:latin typeface="Times New Roman"/>
                <a:ea typeface="Times New Roman"/>
                <a:cs typeface="Times New Roman"/>
                <a:sym typeface="Times New Roman"/>
              </a:rPr>
              <a:t> // initiate parallel execution</a:t>
            </a:r>
            <a:endParaRPr sz="1300">
              <a:solidFill>
                <a:schemeClr val="dk1"/>
              </a:solidFill>
              <a:latin typeface="Times New Roman"/>
              <a:ea typeface="Times New Roman"/>
              <a:cs typeface="Times New Roman"/>
              <a:sym typeface="Times New Roman"/>
            </a:endParaRPr>
          </a:p>
          <a:p>
            <a:pPr marL="0" lvl="0" indent="457200" algn="l" rtl="0">
              <a:lnSpc>
                <a:spcPct val="115000"/>
              </a:lnSpc>
              <a:spcBef>
                <a:spcPts val="0"/>
              </a:spcBef>
              <a:spcAft>
                <a:spcPts val="0"/>
              </a:spcAft>
              <a:buNone/>
            </a:pPr>
            <a:endParaRPr sz="1300">
              <a:solidFill>
                <a:schemeClr val="dk1"/>
              </a:solidFill>
              <a:latin typeface="Times New Roman"/>
              <a:ea typeface="Times New Roman"/>
              <a:cs typeface="Times New Roman"/>
              <a:sym typeface="Times New Roman"/>
            </a:endParaRPr>
          </a:p>
          <a:p>
            <a:pPr marL="457200" lvl="0" indent="457200" algn="l" rtl="0">
              <a:lnSpc>
                <a:spcPct val="115000"/>
              </a:lnSpc>
              <a:spcBef>
                <a:spcPts val="0"/>
              </a:spcBef>
              <a:spcAft>
                <a:spcPts val="0"/>
              </a:spcAft>
              <a:buNone/>
            </a:pPr>
            <a:r>
              <a:rPr lang="en-US" b="1">
                <a:solidFill>
                  <a:schemeClr val="dk1"/>
                </a:solidFill>
                <a:latin typeface="Consolas"/>
                <a:ea typeface="Consolas"/>
                <a:cs typeface="Consolas"/>
                <a:sym typeface="Consolas"/>
              </a:rPr>
              <a:t>#pragma acc loop gang vector</a:t>
            </a:r>
            <a:r>
              <a:rPr lang="en-US" sz="1300">
                <a:solidFill>
                  <a:schemeClr val="dk1"/>
                </a:solidFill>
                <a:latin typeface="Times New Roman"/>
                <a:ea typeface="Times New Roman"/>
                <a:cs typeface="Times New Roman"/>
                <a:sym typeface="Times New Roman"/>
              </a:rPr>
              <a:t>    //optimize loop mapping</a:t>
            </a:r>
            <a:endParaRPr sz="1300">
              <a:solidFill>
                <a:schemeClr val="dk1"/>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None/>
            </a:pPr>
            <a:r>
              <a:rPr lang="en-US" sz="1300">
                <a:solidFill>
                  <a:schemeClr val="dk1"/>
                </a:solidFill>
                <a:latin typeface="Times New Roman"/>
                <a:ea typeface="Times New Roman"/>
                <a:cs typeface="Times New Roman"/>
                <a:sym typeface="Times New Roman"/>
              </a:rPr>
              <a:t>		</a:t>
            </a:r>
            <a:r>
              <a:rPr lang="en-US">
                <a:solidFill>
                  <a:schemeClr val="dk1"/>
                </a:solidFill>
                <a:latin typeface="Consolas"/>
                <a:ea typeface="Consolas"/>
                <a:cs typeface="Consolas"/>
                <a:sym typeface="Consolas"/>
              </a:rPr>
              <a:t>for (i =0; i &lt; num_itterations; i++){</a:t>
            </a:r>
            <a:endParaRPr>
              <a:solidFill>
                <a:schemeClr val="dk1"/>
              </a:solidFill>
              <a:latin typeface="Consolas"/>
              <a:ea typeface="Consolas"/>
              <a:cs typeface="Consolas"/>
              <a:sym typeface="Consolas"/>
            </a:endParaRPr>
          </a:p>
          <a:p>
            <a:pPr marL="0" marR="0" lvl="0" indent="0" algn="l" rtl="0">
              <a:lnSpc>
                <a:spcPct val="115000"/>
              </a:lnSpc>
              <a:spcBef>
                <a:spcPts val="0"/>
              </a:spcBef>
              <a:spcAft>
                <a:spcPts val="0"/>
              </a:spcAft>
              <a:buNone/>
            </a:pPr>
            <a:r>
              <a:rPr lang="en-US">
                <a:solidFill>
                  <a:schemeClr val="dk1"/>
                </a:solidFill>
                <a:latin typeface="Consolas"/>
                <a:ea typeface="Consolas"/>
                <a:cs typeface="Consolas"/>
                <a:sym typeface="Consolas"/>
              </a:rPr>
              <a:t>			z[i] = x[i] + y[i];</a:t>
            </a:r>
            <a:endParaRPr>
              <a:solidFill>
                <a:schemeClr val="dk1"/>
              </a:solidFill>
              <a:latin typeface="Consolas"/>
              <a:ea typeface="Consolas"/>
              <a:cs typeface="Consolas"/>
              <a:sym typeface="Consolas"/>
            </a:endParaRPr>
          </a:p>
          <a:p>
            <a:pPr marL="0" marR="0" lvl="0" indent="0" algn="l" rtl="0">
              <a:lnSpc>
                <a:spcPct val="115000"/>
              </a:lnSpc>
              <a:spcBef>
                <a:spcPts val="0"/>
              </a:spcBef>
              <a:spcAft>
                <a:spcPts val="0"/>
              </a:spcAft>
              <a:buNone/>
            </a:pPr>
            <a:r>
              <a:rPr lang="en-US">
                <a:solidFill>
                  <a:schemeClr val="dk1"/>
                </a:solidFill>
                <a:latin typeface="Consolas"/>
                <a:ea typeface="Consolas"/>
                <a:cs typeface="Consolas"/>
                <a:sym typeface="Consolas"/>
              </a:rPr>
              <a:t>		}</a:t>
            </a:r>
            <a:r>
              <a:rPr lang="en-US" sz="1300">
                <a:solidFill>
                  <a:schemeClr val="dk1"/>
                </a:solidFill>
                <a:latin typeface="Times New Roman"/>
                <a:ea typeface="Times New Roman"/>
                <a:cs typeface="Times New Roman"/>
                <a:sym typeface="Times New Roman"/>
              </a:rPr>
              <a:t> // end for loop</a:t>
            </a:r>
            <a:endParaRPr sz="1300">
              <a:solidFill>
                <a:schemeClr val="dk1"/>
              </a:solidFill>
              <a:latin typeface="Times New Roman"/>
              <a:ea typeface="Times New Roman"/>
              <a:cs typeface="Times New Roman"/>
              <a:sym typeface="Times New Roman"/>
            </a:endParaRPr>
          </a:p>
          <a:p>
            <a:pPr marL="0" lvl="0" indent="457200" algn="l" rtl="0">
              <a:lnSpc>
                <a:spcPct val="115000"/>
              </a:lnSpc>
              <a:spcBef>
                <a:spcPts val="0"/>
              </a:spcBef>
              <a:spcAft>
                <a:spcPts val="0"/>
              </a:spcAft>
              <a:buNone/>
            </a:pPr>
            <a:endParaRPr sz="1300">
              <a:solidFill>
                <a:schemeClr val="dk1"/>
              </a:solidFill>
              <a:latin typeface="Times New Roman"/>
              <a:ea typeface="Times New Roman"/>
              <a:cs typeface="Times New Roman"/>
              <a:sym typeface="Times New Roman"/>
            </a:endParaRPr>
          </a:p>
          <a:p>
            <a:pPr marL="0" marR="0" lvl="0" indent="457200" algn="l" rtl="0">
              <a:lnSpc>
                <a:spcPct val="115000"/>
              </a:lnSpc>
              <a:spcBef>
                <a:spcPts val="0"/>
              </a:spcBef>
              <a:spcAft>
                <a:spcPts val="0"/>
              </a:spcAft>
              <a:buNone/>
            </a:pPr>
            <a:r>
              <a:rPr lang="en-US" b="1">
                <a:solidFill>
                  <a:schemeClr val="dk1"/>
                </a:solidFill>
                <a:latin typeface="Consolas"/>
                <a:ea typeface="Consolas"/>
                <a:cs typeface="Consolas"/>
                <a:sym typeface="Consolas"/>
              </a:rPr>
              <a:t>}</a:t>
            </a:r>
            <a:r>
              <a:rPr lang="en-US" sz="1300">
                <a:solidFill>
                  <a:schemeClr val="dk1"/>
                </a:solidFill>
                <a:latin typeface="Times New Roman"/>
                <a:ea typeface="Times New Roman"/>
                <a:cs typeface="Times New Roman"/>
                <a:sym typeface="Times New Roman"/>
              </a:rPr>
              <a:t> //end parallel execution region</a:t>
            </a:r>
            <a:endParaRPr sz="1300">
              <a:solidFill>
                <a:schemeClr val="dk1"/>
              </a:solidFill>
              <a:latin typeface="Times New Roman"/>
              <a:ea typeface="Times New Roman"/>
              <a:cs typeface="Times New Roman"/>
              <a:sym typeface="Times New Roman"/>
            </a:endParaRPr>
          </a:p>
          <a:p>
            <a:pPr marL="0" lvl="0" indent="457200" algn="l" rtl="0">
              <a:lnSpc>
                <a:spcPct val="115000"/>
              </a:lnSpc>
              <a:spcBef>
                <a:spcPts val="0"/>
              </a:spcBef>
              <a:spcAft>
                <a:spcPts val="0"/>
              </a:spcAft>
              <a:buNone/>
            </a:pPr>
            <a:endParaRPr sz="130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US" b="1">
                <a:solidFill>
                  <a:schemeClr val="dk1"/>
                </a:solidFill>
                <a:latin typeface="Consolas"/>
                <a:ea typeface="Consolas"/>
                <a:cs typeface="Consolas"/>
                <a:sym typeface="Consolas"/>
              </a:rPr>
              <a:t>}</a:t>
            </a:r>
            <a:r>
              <a:rPr lang="en-US" sz="1300">
                <a:solidFill>
                  <a:schemeClr val="dk1"/>
                </a:solidFill>
                <a:latin typeface="Times New Roman"/>
                <a:ea typeface="Times New Roman"/>
                <a:cs typeface="Times New Roman"/>
                <a:sym typeface="Times New Roman"/>
              </a:rPr>
              <a:t> //write back data to host, and end data region and while loop</a:t>
            </a:r>
            <a:endParaRPr sz="1300">
              <a:solidFill>
                <a:schemeClr val="dk1"/>
              </a:solidFill>
              <a:latin typeface="Times New Roman"/>
              <a:ea typeface="Times New Roman"/>
              <a:cs typeface="Times New Roman"/>
              <a:sym typeface="Times New Roman"/>
            </a:endParaRPr>
          </a:p>
          <a:p>
            <a:pPr marL="0" lvl="0" indent="457200" algn="l" rtl="0">
              <a:lnSpc>
                <a:spcPct val="115000"/>
              </a:lnSpc>
              <a:spcBef>
                <a:spcPts val="0"/>
              </a:spcBef>
              <a:spcAft>
                <a:spcPts val="0"/>
              </a:spcAft>
              <a:buNone/>
            </a:pPr>
            <a:endParaRPr sz="13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45"/>
          <p:cNvSpPr txBox="1">
            <a:spLocks noGrp="1"/>
          </p:cNvSpPr>
          <p:nvPr>
            <p:ph type="title"/>
          </p:nvPr>
        </p:nvSpPr>
        <p:spPr>
          <a:xfrm>
            <a:off x="457200" y="205976"/>
            <a:ext cx="8229600" cy="6423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Font typeface="Calibri"/>
              <a:buNone/>
            </a:pPr>
            <a:r>
              <a:rPr lang="en-US" sz="4400">
                <a:solidFill>
                  <a:schemeClr val="dk1"/>
                </a:solidFill>
                <a:latin typeface="Times New Roman"/>
                <a:ea typeface="Times New Roman"/>
                <a:cs typeface="Times New Roman"/>
                <a:sym typeface="Times New Roman"/>
              </a:rPr>
              <a:t>Res</a:t>
            </a:r>
            <a:r>
              <a:rPr lang="en-US" sz="4400" b="0" i="0" u="none" strike="noStrike" cap="none">
                <a:solidFill>
                  <a:schemeClr val="dk1"/>
                </a:solidFill>
                <a:latin typeface="Times New Roman"/>
                <a:ea typeface="Times New Roman"/>
                <a:cs typeface="Times New Roman"/>
                <a:sym typeface="Times New Roman"/>
              </a:rPr>
              <a:t>ources:</a:t>
            </a:r>
            <a:endParaRPr sz="4400" b="0" i="0" u="none" strike="noStrike" cap="none">
              <a:solidFill>
                <a:schemeClr val="dk1"/>
              </a:solidFill>
              <a:latin typeface="Times New Roman"/>
              <a:ea typeface="Times New Roman"/>
              <a:cs typeface="Times New Roman"/>
              <a:sym typeface="Times New Roman"/>
            </a:endParaRPr>
          </a:p>
        </p:txBody>
      </p:sp>
      <p:sp>
        <p:nvSpPr>
          <p:cNvPr id="233" name="Google Shape;233;p45"/>
          <p:cNvSpPr txBox="1">
            <a:spLocks noGrp="1"/>
          </p:cNvSpPr>
          <p:nvPr>
            <p:ph type="body" idx="1"/>
          </p:nvPr>
        </p:nvSpPr>
        <p:spPr>
          <a:xfrm>
            <a:off x="169325" y="912526"/>
            <a:ext cx="8748900" cy="39579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1400"/>
              <a:buFont typeface="Times New Roman"/>
              <a:buChar char="•"/>
            </a:pPr>
            <a:r>
              <a:rPr lang="en-US" u="sng">
                <a:solidFill>
                  <a:schemeClr val="hlink"/>
                </a:solidFill>
                <a:latin typeface="Times New Roman"/>
                <a:ea typeface="Times New Roman"/>
                <a:cs typeface="Times New Roman"/>
                <a:sym typeface="Times New Roman"/>
                <a:hlinkClick r:id="rId3"/>
              </a:rPr>
              <a:t>http://www.openacc.org/sites/default/files/OpenACC_API_QuickRefGuide.pdf</a:t>
            </a:r>
            <a:endParaRPr>
              <a:solidFill>
                <a:schemeClr val="dk1"/>
              </a:solidFill>
              <a:latin typeface="Times New Roman"/>
              <a:ea typeface="Times New Roman"/>
              <a:cs typeface="Times New Roman"/>
              <a:sym typeface="Times New Roman"/>
            </a:endParaRPr>
          </a:p>
          <a:p>
            <a:pPr marL="342900" marR="0" lvl="0" indent="-342900" algn="l" rtl="0">
              <a:spcBef>
                <a:spcPts val="0"/>
              </a:spcBef>
              <a:spcAft>
                <a:spcPts val="0"/>
              </a:spcAft>
              <a:buClr>
                <a:schemeClr val="dk1"/>
              </a:buClr>
              <a:buSzPts val="1400"/>
              <a:buFont typeface="Times New Roman"/>
              <a:buChar char="•"/>
            </a:pPr>
            <a:r>
              <a:rPr lang="en-US" u="sng">
                <a:solidFill>
                  <a:schemeClr val="hlink"/>
                </a:solidFill>
                <a:latin typeface="Times New Roman"/>
                <a:ea typeface="Times New Roman"/>
                <a:cs typeface="Times New Roman"/>
                <a:sym typeface="Times New Roman"/>
                <a:hlinkClick r:id="rId4"/>
              </a:rPr>
              <a:t>https://bluewaters.ncsa.illinois.edu/openacc</a:t>
            </a:r>
            <a:endParaRPr>
              <a:solidFill>
                <a:schemeClr val="dk1"/>
              </a:solidFill>
              <a:latin typeface="Times New Roman"/>
              <a:ea typeface="Times New Roman"/>
              <a:cs typeface="Times New Roman"/>
              <a:sym typeface="Times New Roman"/>
            </a:endParaRPr>
          </a:p>
          <a:p>
            <a:pPr marL="342900" marR="0" lvl="0" indent="-342900" algn="l" rtl="0">
              <a:spcBef>
                <a:spcPts val="0"/>
              </a:spcBef>
              <a:spcAft>
                <a:spcPts val="0"/>
              </a:spcAft>
              <a:buClr>
                <a:schemeClr val="dk1"/>
              </a:buClr>
              <a:buSzPts val="1400"/>
              <a:buFont typeface="Times New Roman"/>
              <a:buChar char="•"/>
            </a:pPr>
            <a:r>
              <a:rPr lang="en-US" u="sng">
                <a:solidFill>
                  <a:schemeClr val="hlink"/>
                </a:solidFill>
                <a:latin typeface="Times New Roman"/>
                <a:ea typeface="Times New Roman"/>
                <a:cs typeface="Times New Roman"/>
                <a:sym typeface="Times New Roman"/>
                <a:hlinkClick r:id="rId5" invalidUrl="http://www.openacc.org/sites/default/files/OpenACC 2 0.pdf"/>
              </a:rPr>
              <a:t>http://www.openacc.org/sites/default/files/OpenACC%202%200.pdf</a:t>
            </a:r>
            <a:endParaRPr>
              <a:solidFill>
                <a:schemeClr val="dk1"/>
              </a:solidFill>
              <a:latin typeface="Times New Roman"/>
              <a:ea typeface="Times New Roman"/>
              <a:cs typeface="Times New Roman"/>
              <a:sym typeface="Times New Roman"/>
            </a:endParaRPr>
          </a:p>
          <a:p>
            <a:pPr marL="342900" marR="0" lvl="0" indent="-342900" algn="l" rtl="0">
              <a:spcBef>
                <a:spcPts val="0"/>
              </a:spcBef>
              <a:spcAft>
                <a:spcPts val="0"/>
              </a:spcAft>
              <a:buClr>
                <a:schemeClr val="dk1"/>
              </a:buClr>
              <a:buSzPts val="1400"/>
              <a:buFont typeface="Times New Roman"/>
              <a:buChar char="•"/>
            </a:pPr>
            <a:r>
              <a:rPr lang="en-US" sz="1400" b="0" i="0" u="sng" strike="noStrike" cap="none">
                <a:solidFill>
                  <a:schemeClr val="hlink"/>
                </a:solidFill>
                <a:latin typeface="Times New Roman"/>
                <a:ea typeface="Times New Roman"/>
                <a:cs typeface="Times New Roman"/>
                <a:sym typeface="Times New Roman"/>
                <a:hlinkClick r:id="rId6"/>
              </a:rPr>
              <a:t>http://www.nvidia.com/content/PDF/kepler/NVIDIA-Kepler-GK110-Architecture-Whitepaper.pdf</a:t>
            </a:r>
            <a:endParaRPr sz="1400" b="0" i="0" u="none" strike="noStrike" cap="none">
              <a:solidFill>
                <a:schemeClr val="dk1"/>
              </a:solidFill>
              <a:latin typeface="Times New Roman"/>
              <a:ea typeface="Times New Roman"/>
              <a:cs typeface="Times New Roman"/>
              <a:sym typeface="Times New Roman"/>
            </a:endParaRPr>
          </a:p>
          <a:p>
            <a:pPr marL="342900" marR="0" lvl="0" indent="-342900" algn="l" rtl="0">
              <a:spcBef>
                <a:spcPts val="280"/>
              </a:spcBef>
              <a:spcAft>
                <a:spcPts val="0"/>
              </a:spcAft>
              <a:buClr>
                <a:schemeClr val="dk1"/>
              </a:buClr>
              <a:buSzPts val="1400"/>
              <a:buFont typeface="Times New Roman"/>
              <a:buChar char="•"/>
            </a:pPr>
            <a:r>
              <a:rPr lang="en-US" sz="1400" b="0" i="0" u="sng" strike="noStrike" cap="none">
                <a:solidFill>
                  <a:schemeClr val="hlink"/>
                </a:solidFill>
                <a:latin typeface="Times New Roman"/>
                <a:ea typeface="Times New Roman"/>
                <a:cs typeface="Times New Roman"/>
                <a:sym typeface="Times New Roman"/>
                <a:hlinkClick r:id="rId7"/>
              </a:rPr>
              <a:t>http://blogs.nvidia.com/blog/2009/12/16/whats-the-difference-between-a-cpu-and-a-gpu/</a:t>
            </a:r>
            <a:endParaRPr sz="1400" b="0" i="0" u="none" strike="noStrike" cap="none">
              <a:solidFill>
                <a:schemeClr val="dk1"/>
              </a:solidFill>
              <a:latin typeface="Times New Roman"/>
              <a:ea typeface="Times New Roman"/>
              <a:cs typeface="Times New Roman"/>
              <a:sym typeface="Times New Roman"/>
            </a:endParaRPr>
          </a:p>
          <a:p>
            <a:pPr marL="342900" marR="0" lvl="0" indent="-342900" algn="l" rtl="0">
              <a:spcBef>
                <a:spcPts val="280"/>
              </a:spcBef>
              <a:spcAft>
                <a:spcPts val="0"/>
              </a:spcAft>
              <a:buClr>
                <a:schemeClr val="dk1"/>
              </a:buClr>
              <a:buSzPts val="1400"/>
              <a:buFont typeface="Times New Roman"/>
              <a:buChar char="•"/>
            </a:pPr>
            <a:r>
              <a:rPr lang="en-US" sz="1400" b="0" i="0" u="sng" strike="noStrike" cap="none">
                <a:solidFill>
                  <a:schemeClr val="hlink"/>
                </a:solidFill>
                <a:latin typeface="Times New Roman"/>
                <a:ea typeface="Times New Roman"/>
                <a:cs typeface="Times New Roman"/>
                <a:sym typeface="Times New Roman"/>
                <a:hlinkClick r:id="rId8"/>
              </a:rPr>
              <a:t>http://arkanis.de/weblog/2011-04-02-finished-my-practical-term/gpgpu-origins-and-gpu-hardware-architecture.pdf</a:t>
            </a:r>
            <a:endParaRPr sz="1400" b="0" i="0" u="none" strike="noStrike" cap="none">
              <a:solidFill>
                <a:schemeClr val="dk1"/>
              </a:solidFill>
              <a:latin typeface="Times New Roman"/>
              <a:ea typeface="Times New Roman"/>
              <a:cs typeface="Times New Roman"/>
              <a:sym typeface="Times New Roman"/>
            </a:endParaRPr>
          </a:p>
          <a:p>
            <a:pPr marL="342900" marR="0" lvl="0" indent="-342900" algn="l" rtl="0">
              <a:spcBef>
                <a:spcPts val="280"/>
              </a:spcBef>
              <a:spcAft>
                <a:spcPts val="0"/>
              </a:spcAft>
              <a:buClr>
                <a:schemeClr val="dk1"/>
              </a:buClr>
              <a:buSzPts val="1400"/>
              <a:buFont typeface="Times New Roman"/>
              <a:buChar char="•"/>
            </a:pPr>
            <a:r>
              <a:rPr lang="en-US" sz="1400" b="0" i="0" u="sng" strike="noStrike" cap="none">
                <a:solidFill>
                  <a:schemeClr val="hlink"/>
                </a:solidFill>
                <a:latin typeface="Times New Roman"/>
                <a:ea typeface="Times New Roman"/>
                <a:cs typeface="Times New Roman"/>
                <a:sym typeface="Times New Roman"/>
                <a:hlinkClick r:id="rId9"/>
              </a:rPr>
              <a:t>http://cinwell.wordpress.com/2013/09/06/overview-of-gpu-architecture-fermi-based/</a:t>
            </a:r>
            <a:endParaRPr sz="1400" b="0" i="0" u="none" strike="noStrike" cap="none">
              <a:solidFill>
                <a:schemeClr val="dk1"/>
              </a:solidFill>
              <a:latin typeface="Times New Roman"/>
              <a:ea typeface="Times New Roman"/>
              <a:cs typeface="Times New Roman"/>
              <a:sym typeface="Times New Roman"/>
            </a:endParaRPr>
          </a:p>
          <a:p>
            <a:pPr marL="342900" marR="0" lvl="0" indent="-342900" algn="l" rtl="0">
              <a:spcBef>
                <a:spcPts val="280"/>
              </a:spcBef>
              <a:spcAft>
                <a:spcPts val="0"/>
              </a:spcAft>
              <a:buClr>
                <a:schemeClr val="dk1"/>
              </a:buClr>
              <a:buSzPts val="1400"/>
              <a:buFont typeface="Times New Roman"/>
              <a:buChar char="•"/>
            </a:pPr>
            <a:r>
              <a:rPr lang="en-US" sz="1400" b="0" i="0" u="sng" strike="noStrike" cap="none">
                <a:solidFill>
                  <a:schemeClr val="hlink"/>
                </a:solidFill>
                <a:latin typeface="Times New Roman"/>
                <a:ea typeface="Times New Roman"/>
                <a:cs typeface="Times New Roman"/>
                <a:sym typeface="Times New Roman"/>
                <a:hlinkClick r:id="rId10"/>
              </a:rPr>
              <a:t>http://electronicdesign.com/digital-ics/gpu-architecture-improves-embedded-application-support</a:t>
            </a:r>
            <a:endParaRPr sz="1400" b="0" i="0" u="none" strike="noStrike" cap="none">
              <a:solidFill>
                <a:schemeClr val="dk1"/>
              </a:solidFill>
              <a:latin typeface="Times New Roman"/>
              <a:ea typeface="Times New Roman"/>
              <a:cs typeface="Times New Roman"/>
              <a:sym typeface="Times New Roman"/>
            </a:endParaRPr>
          </a:p>
          <a:p>
            <a:pPr marL="342900" marR="0" lvl="0" indent="-342900" algn="l" rtl="0">
              <a:spcBef>
                <a:spcPts val="280"/>
              </a:spcBef>
              <a:spcAft>
                <a:spcPts val="0"/>
              </a:spcAft>
              <a:buClr>
                <a:schemeClr val="dk1"/>
              </a:buClr>
              <a:buSzPts val="1400"/>
              <a:buFont typeface="Times New Roman"/>
              <a:buChar char="•"/>
            </a:pPr>
            <a:r>
              <a:rPr lang="en-US" sz="1400" b="0" i="0" u="sng" strike="noStrike" cap="none">
                <a:solidFill>
                  <a:schemeClr val="hlink"/>
                </a:solidFill>
                <a:latin typeface="Times New Roman"/>
                <a:ea typeface="Times New Roman"/>
                <a:cs typeface="Times New Roman"/>
                <a:sym typeface="Times New Roman"/>
                <a:hlinkClick r:id="rId11"/>
              </a:rPr>
              <a:t>http://www.eecs.berkeley.edu/~sangjin/2013/02/12/CPU-GPU-comparison.html</a:t>
            </a:r>
            <a:endParaRPr sz="1400" b="0" i="0" u="none" strike="noStrike" cap="none">
              <a:solidFill>
                <a:schemeClr val="dk1"/>
              </a:solidFill>
              <a:latin typeface="Times New Roman"/>
              <a:ea typeface="Times New Roman"/>
              <a:cs typeface="Times New Roman"/>
              <a:sym typeface="Times New Roman"/>
            </a:endParaRPr>
          </a:p>
          <a:p>
            <a:pPr marL="342900" marR="0" lvl="0" indent="-342900" algn="l" rtl="0">
              <a:spcBef>
                <a:spcPts val="280"/>
              </a:spcBef>
              <a:spcAft>
                <a:spcPts val="0"/>
              </a:spcAft>
              <a:buClr>
                <a:schemeClr val="dk1"/>
              </a:buClr>
              <a:buSzPts val="1400"/>
              <a:buFont typeface="Times New Roman"/>
              <a:buChar char="•"/>
            </a:pPr>
            <a:r>
              <a:rPr lang="en-US" sz="1400" b="0" i="0" u="sng" strike="noStrike" cap="none">
                <a:solidFill>
                  <a:schemeClr val="hlink"/>
                </a:solidFill>
                <a:latin typeface="Times New Roman"/>
                <a:ea typeface="Times New Roman"/>
                <a:cs typeface="Times New Roman"/>
                <a:sym typeface="Times New Roman"/>
                <a:hlinkClick r:id="rId12"/>
              </a:rPr>
              <a:t>http://www.nvidia.com/content/cuda/spotlights/michael-bussmann-hzdr.html</a:t>
            </a:r>
            <a:endParaRPr sz="1400" b="0" i="0" u="none" strike="noStrike" cap="none">
              <a:solidFill>
                <a:schemeClr val="dk1"/>
              </a:solidFill>
              <a:latin typeface="Times New Roman"/>
              <a:ea typeface="Times New Roman"/>
              <a:cs typeface="Times New Roman"/>
              <a:sym typeface="Times New Roman"/>
            </a:endParaRPr>
          </a:p>
          <a:p>
            <a:pPr marL="342900" marR="0" lvl="0" indent="-342900" algn="l" rtl="0">
              <a:spcBef>
                <a:spcPts val="280"/>
              </a:spcBef>
              <a:spcAft>
                <a:spcPts val="0"/>
              </a:spcAft>
              <a:buClr>
                <a:schemeClr val="dk1"/>
              </a:buClr>
              <a:buSzPts val="1400"/>
              <a:buFont typeface="Times New Roman"/>
              <a:buChar char="•"/>
            </a:pPr>
            <a:r>
              <a:rPr lang="en-US" sz="1400" b="0" i="0" u="sng" strike="noStrike" cap="none">
                <a:solidFill>
                  <a:schemeClr val="hlink"/>
                </a:solidFill>
                <a:latin typeface="Times New Roman"/>
                <a:ea typeface="Times New Roman"/>
                <a:cs typeface="Times New Roman"/>
                <a:sym typeface="Times New Roman"/>
                <a:hlinkClick r:id="rId13"/>
              </a:rPr>
              <a:t>http://www.technologytell.com/gaming/59208/video-game-gpu-used-to-improve-ct-scans/</a:t>
            </a:r>
            <a:endParaRPr sz="2700">
              <a:solidFill>
                <a:schemeClr val="dk1"/>
              </a:solidFill>
              <a:latin typeface="Times New Roman"/>
              <a:ea typeface="Times New Roman"/>
              <a:cs typeface="Times New Roman"/>
              <a:sym typeface="Times New Roman"/>
            </a:endParaRPr>
          </a:p>
          <a:p>
            <a:pPr marL="0" marR="0" lvl="0" indent="0" algn="l" rtl="0">
              <a:spcBef>
                <a:spcPts val="280"/>
              </a:spcBef>
              <a:spcAft>
                <a:spcPts val="0"/>
              </a:spcAft>
              <a:buNone/>
            </a:pPr>
            <a:endParaRPr>
              <a:solidFill>
                <a:schemeClr val="dk1"/>
              </a:solidFill>
              <a:latin typeface="Times New Roman"/>
              <a:ea typeface="Times New Roman"/>
              <a:cs typeface="Times New Roman"/>
              <a:sym typeface="Times New Roman"/>
            </a:endParaRPr>
          </a:p>
          <a:p>
            <a:pPr marL="0" marR="0" lvl="0" indent="0" algn="l" rtl="0">
              <a:spcBef>
                <a:spcPts val="280"/>
              </a:spcBef>
              <a:spcAft>
                <a:spcPts val="0"/>
              </a:spcAft>
              <a:buNone/>
            </a:pPr>
            <a:endParaRPr>
              <a:solidFill>
                <a:schemeClr val="dk1"/>
              </a:solidFill>
              <a:latin typeface="Times New Roman"/>
              <a:ea typeface="Times New Roman"/>
              <a:cs typeface="Times New Roman"/>
              <a:sym typeface="Times New Roman"/>
            </a:endParaRPr>
          </a:p>
          <a:p>
            <a:pPr marL="342900" marR="0" lvl="0" indent="-254000" algn="l" rtl="0">
              <a:spcBef>
                <a:spcPts val="280"/>
              </a:spcBef>
              <a:spcAft>
                <a:spcPts val="0"/>
              </a:spcAft>
              <a:buClr>
                <a:schemeClr val="dk1"/>
              </a:buClr>
              <a:buSzPts val="1400"/>
              <a:buFont typeface="Arial"/>
              <a:buNone/>
            </a:pPr>
            <a:endParaRPr sz="14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6059" y="0"/>
            <a:ext cx="8011886" cy="5143500"/>
          </a:xfrm>
        </p:spPr>
        <p:txBody>
          <a:bodyPr anchor="ctr">
            <a:noAutofit/>
          </a:bodyPr>
          <a:lstStyle/>
          <a:p>
            <a:pPr algn="l" fontAlgn="ctr"/>
            <a:r>
              <a:rPr lang="en-US" sz="2100" dirty="0">
                <a:latin typeface="Times New Roman" charset="0"/>
                <a:ea typeface="Times New Roman" charset="0"/>
                <a:cs typeface="Times New Roman" charset="0"/>
              </a:rPr>
              <a:t>Except where otherwise noted, this work by</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The Shodor Education Foundation, Inc. is licensed under</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CC BY-NC 4.0. To view a copy of this license, visit </a:t>
            </a:r>
            <a:r>
              <a:rPr lang="en-US" sz="2100" dirty="0">
                <a:latin typeface="Times New Roman" charset="0"/>
                <a:ea typeface="Times New Roman" charset="0"/>
                <a:cs typeface="Times New Roman" charset="0"/>
                <a:hlinkClick r:id="rId2"/>
              </a:rPr>
              <a:t>https://creativecommons.org/licenses/by-nc/4.0</a:t>
            </a: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Browse and search the full curriculum at </a:t>
            </a:r>
            <a:r>
              <a:rPr lang="en-US" sz="2100" dirty="0">
                <a:latin typeface="Times New Roman" charset="0"/>
                <a:ea typeface="Times New Roman" charset="0"/>
                <a:cs typeface="Times New Roman" charset="0"/>
                <a:hlinkClick r:id="rId3"/>
              </a:rPr>
              <a:t>http://shodor.org/petascale/materials/semester-curriculum</a:t>
            </a: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We welcome your improvements! You can submit your proposed changes to this material and the rest of the curriculum in our GitHub repository at </a:t>
            </a:r>
            <a:r>
              <a:rPr lang="en-US" sz="2100" dirty="0">
                <a:latin typeface="Times New Roman" charset="0"/>
                <a:ea typeface="Times New Roman" charset="0"/>
                <a:cs typeface="Times New Roman" charset="0"/>
                <a:hlinkClick r:id="rId4"/>
              </a:rPr>
              <a:t>https://github.com/shodor-education/petascale-semester-curriculum</a:t>
            </a: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We want to hear from you! Please let us know your experiences using this material by sending email to </a:t>
            </a:r>
            <a:r>
              <a:rPr lang="en-US" sz="2100" dirty="0">
                <a:latin typeface="Times New Roman" charset="0"/>
                <a:ea typeface="Times New Roman" charset="0"/>
                <a:cs typeface="Times New Roman" charset="0"/>
                <a:hlinkClick r:id="rId5"/>
              </a:rPr>
              <a:t>petascale@shodor.org</a:t>
            </a:r>
            <a:endParaRPr lang="en-US" sz="27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665648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7"/>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US">
                <a:latin typeface="Times New Roman"/>
                <a:ea typeface="Times New Roman"/>
                <a:cs typeface="Times New Roman"/>
                <a:sym typeface="Times New Roman"/>
              </a:rPr>
              <a:t>Introduction to GPGPU Computing with OpenACC</a:t>
            </a:r>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8"/>
          <p:cNvSpPr txBox="1">
            <a:spLocks noGrp="1"/>
          </p:cNvSpPr>
          <p:nvPr>
            <p:ph type="title"/>
          </p:nvPr>
        </p:nvSpPr>
        <p:spPr>
          <a:xfrm>
            <a:off x="457200" y="205979"/>
            <a:ext cx="8229600" cy="857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Font typeface="Calibri"/>
              <a:buNone/>
            </a:pPr>
            <a:r>
              <a:rPr lang="en-US" sz="4400">
                <a:solidFill>
                  <a:schemeClr val="dk1"/>
                </a:solidFill>
                <a:latin typeface="Times New Roman"/>
                <a:ea typeface="Times New Roman"/>
                <a:cs typeface="Times New Roman"/>
                <a:sym typeface="Times New Roman"/>
              </a:rPr>
              <a:t>Learning Objectives</a:t>
            </a:r>
            <a:endParaRPr/>
          </a:p>
        </p:txBody>
      </p:sp>
      <p:sp>
        <p:nvSpPr>
          <p:cNvPr id="185" name="Google Shape;185;p38"/>
          <p:cNvSpPr txBox="1">
            <a:spLocks noGrp="1"/>
          </p:cNvSpPr>
          <p:nvPr>
            <p:ph type="body" idx="1"/>
          </p:nvPr>
        </p:nvSpPr>
        <p:spPr>
          <a:xfrm>
            <a:off x="457200" y="1200151"/>
            <a:ext cx="8229600" cy="3394500"/>
          </a:xfrm>
          <a:prstGeom prst="rect">
            <a:avLst/>
          </a:prstGeom>
        </p:spPr>
        <p:txBody>
          <a:bodyPr spcFirstLastPara="1" wrap="square" lIns="91425" tIns="91425" rIns="91425" bIns="91425" anchor="t" anchorCtr="0">
            <a:noAutofit/>
          </a:bodyPr>
          <a:lstStyle/>
          <a:p>
            <a:pPr marL="457200" lvl="0" indent="-336550" algn="l" rtl="0">
              <a:lnSpc>
                <a:spcPct val="115000"/>
              </a:lnSpc>
              <a:spcBef>
                <a:spcPts val="0"/>
              </a:spcBef>
              <a:spcAft>
                <a:spcPts val="0"/>
              </a:spcAft>
              <a:buSzPts val="1700"/>
              <a:buFont typeface="Times New Roman"/>
              <a:buAutoNum type="arabicPeriod"/>
            </a:pPr>
            <a:r>
              <a:rPr lang="en-US" sz="1700">
                <a:solidFill>
                  <a:schemeClr val="dk1"/>
                </a:solidFill>
                <a:latin typeface="Times New Roman"/>
                <a:ea typeface="Times New Roman"/>
                <a:cs typeface="Times New Roman"/>
                <a:sym typeface="Times New Roman"/>
              </a:rPr>
              <a:t>Understand what OpenACC is and its use cases in scientific applications</a:t>
            </a:r>
            <a:endParaRPr sz="1700">
              <a:solidFill>
                <a:schemeClr val="dk1"/>
              </a:solidFill>
              <a:latin typeface="Times New Roman"/>
              <a:ea typeface="Times New Roman"/>
              <a:cs typeface="Times New Roman"/>
              <a:sym typeface="Times New Roman"/>
            </a:endParaRPr>
          </a:p>
          <a:p>
            <a:pPr marL="457200" lvl="0" indent="-336550" algn="l" rtl="0">
              <a:lnSpc>
                <a:spcPct val="115000"/>
              </a:lnSpc>
              <a:spcBef>
                <a:spcPts val="0"/>
              </a:spcBef>
              <a:spcAft>
                <a:spcPts val="0"/>
              </a:spcAft>
              <a:buSzPts val="1700"/>
              <a:buFont typeface="Times New Roman"/>
              <a:buAutoNum type="arabicPeriod"/>
            </a:pPr>
            <a:r>
              <a:rPr lang="en-US" sz="1700">
                <a:solidFill>
                  <a:schemeClr val="dk1"/>
                </a:solidFill>
                <a:latin typeface="Times New Roman"/>
                <a:ea typeface="Times New Roman"/>
                <a:cs typeface="Times New Roman"/>
                <a:sym typeface="Times New Roman"/>
              </a:rPr>
              <a:t>Learn how to compile and run programs that use OpenACC on Blue Waters.</a:t>
            </a:r>
            <a:endParaRPr sz="1700">
              <a:solidFill>
                <a:schemeClr val="dk1"/>
              </a:solidFill>
              <a:latin typeface="Times New Roman"/>
              <a:ea typeface="Times New Roman"/>
              <a:cs typeface="Times New Roman"/>
              <a:sym typeface="Times New Roman"/>
            </a:endParaRPr>
          </a:p>
          <a:p>
            <a:pPr marL="457200" lvl="0" indent="-336550" algn="l" rtl="0">
              <a:lnSpc>
                <a:spcPct val="115000"/>
              </a:lnSpc>
              <a:spcBef>
                <a:spcPts val="0"/>
              </a:spcBef>
              <a:spcAft>
                <a:spcPts val="0"/>
              </a:spcAft>
              <a:buSzPts val="1700"/>
              <a:buFont typeface="Times New Roman"/>
              <a:buAutoNum type="arabicPeriod"/>
            </a:pPr>
            <a:r>
              <a:rPr lang="en-US" sz="1700">
                <a:solidFill>
                  <a:schemeClr val="dk1"/>
                </a:solidFill>
                <a:latin typeface="Times New Roman"/>
                <a:ea typeface="Times New Roman"/>
                <a:cs typeface="Times New Roman"/>
                <a:sym typeface="Times New Roman"/>
              </a:rPr>
              <a:t>Run an example program (diffusion model), comparing the performance difference between running serial vs. with OpenACC. </a:t>
            </a:r>
            <a:endParaRPr sz="1700">
              <a:solidFill>
                <a:schemeClr val="dk1"/>
              </a:solidFill>
              <a:latin typeface="Times New Roman"/>
              <a:ea typeface="Times New Roman"/>
              <a:cs typeface="Times New Roman"/>
              <a:sym typeface="Times New Roman"/>
            </a:endParaRPr>
          </a:p>
          <a:p>
            <a:pPr marL="457200" lvl="0" indent="-336550" algn="l" rtl="0">
              <a:lnSpc>
                <a:spcPct val="115000"/>
              </a:lnSpc>
              <a:spcBef>
                <a:spcPts val="0"/>
              </a:spcBef>
              <a:spcAft>
                <a:spcPts val="0"/>
              </a:spcAft>
              <a:buSzPts val="1700"/>
              <a:buAutoNum type="arabicPeriod"/>
            </a:pPr>
            <a:r>
              <a:rPr lang="en-US" sz="1700">
                <a:solidFill>
                  <a:schemeClr val="dk1"/>
                </a:solidFill>
                <a:latin typeface="Times New Roman"/>
                <a:ea typeface="Times New Roman"/>
                <a:cs typeface="Times New Roman"/>
                <a:sym typeface="Times New Roman"/>
              </a:rPr>
              <a:t>Learn about following OpenACC implementation of compiler directives: </a:t>
            </a:r>
            <a:endParaRPr sz="1700">
              <a:solidFill>
                <a:schemeClr val="dk1"/>
              </a:solidFill>
              <a:latin typeface="Times New Roman"/>
              <a:ea typeface="Times New Roman"/>
              <a:cs typeface="Times New Roman"/>
              <a:sym typeface="Times New Roman"/>
            </a:endParaRPr>
          </a:p>
          <a:p>
            <a:pPr marL="914400" lvl="1" indent="-336550" algn="l" rtl="0">
              <a:lnSpc>
                <a:spcPct val="115000"/>
              </a:lnSpc>
              <a:spcBef>
                <a:spcPts val="0"/>
              </a:spcBef>
              <a:spcAft>
                <a:spcPts val="0"/>
              </a:spcAft>
              <a:buSzPts val="1700"/>
              <a:buFont typeface="Consolas"/>
              <a:buAutoNum type="alphaLcPeriod"/>
            </a:pPr>
            <a:r>
              <a:rPr lang="en-US" sz="1700" b="1">
                <a:solidFill>
                  <a:schemeClr val="dk1"/>
                </a:solidFill>
                <a:latin typeface="Consolas"/>
                <a:ea typeface="Consolas"/>
                <a:cs typeface="Consolas"/>
                <a:sym typeface="Consolas"/>
              </a:rPr>
              <a:t>#pragma acc parallel </a:t>
            </a:r>
            <a:endParaRPr sz="1700" b="1">
              <a:solidFill>
                <a:schemeClr val="dk1"/>
              </a:solidFill>
              <a:latin typeface="Consolas"/>
              <a:ea typeface="Consolas"/>
              <a:cs typeface="Consolas"/>
              <a:sym typeface="Consolas"/>
            </a:endParaRPr>
          </a:p>
          <a:p>
            <a:pPr marL="914400" lvl="1" indent="-336550" algn="l" rtl="0">
              <a:lnSpc>
                <a:spcPct val="115000"/>
              </a:lnSpc>
              <a:spcBef>
                <a:spcPts val="0"/>
              </a:spcBef>
              <a:spcAft>
                <a:spcPts val="0"/>
              </a:spcAft>
              <a:buSzPts val="1700"/>
              <a:buAutoNum type="alphaLcPeriod"/>
            </a:pPr>
            <a:r>
              <a:rPr lang="en-US" sz="1700" b="1">
                <a:solidFill>
                  <a:schemeClr val="dk1"/>
                </a:solidFill>
                <a:latin typeface="Consolas"/>
                <a:ea typeface="Consolas"/>
                <a:cs typeface="Consolas"/>
                <a:sym typeface="Consolas"/>
              </a:rPr>
              <a:t>#pragma acc parallel loop</a:t>
            </a:r>
            <a:endParaRPr sz="1700" b="1">
              <a:solidFill>
                <a:schemeClr val="dk1"/>
              </a:solidFill>
              <a:latin typeface="Times New Roman"/>
              <a:ea typeface="Times New Roman"/>
              <a:cs typeface="Times New Roman"/>
              <a:sym typeface="Times New Roman"/>
            </a:endParaRPr>
          </a:p>
          <a:p>
            <a:pPr marL="914400" lvl="1" indent="-336550" algn="l" rtl="0">
              <a:lnSpc>
                <a:spcPct val="115000"/>
              </a:lnSpc>
              <a:spcBef>
                <a:spcPts val="0"/>
              </a:spcBef>
              <a:spcAft>
                <a:spcPts val="0"/>
              </a:spcAft>
              <a:buSzPts val="1700"/>
              <a:buAutoNum type="alphaLcPeriod"/>
            </a:pPr>
            <a:r>
              <a:rPr lang="en-US" sz="1700" b="1">
                <a:solidFill>
                  <a:schemeClr val="dk1"/>
                </a:solidFill>
                <a:latin typeface="Consolas"/>
                <a:ea typeface="Consolas"/>
                <a:cs typeface="Consolas"/>
                <a:sym typeface="Consolas"/>
              </a:rPr>
              <a:t>#pragma acc kernel</a:t>
            </a:r>
            <a:r>
              <a:rPr lang="en-US" sz="1700">
                <a:solidFill>
                  <a:schemeClr val="dk1"/>
                </a:solidFill>
                <a:latin typeface="Times New Roman"/>
                <a:ea typeface="Times New Roman"/>
                <a:cs typeface="Times New Roman"/>
                <a:sym typeface="Times New Roman"/>
              </a:rPr>
              <a:t> </a:t>
            </a:r>
            <a:endParaRPr sz="1700">
              <a:solidFill>
                <a:schemeClr val="dk1"/>
              </a:solidFill>
              <a:latin typeface="Times New Roman"/>
              <a:ea typeface="Times New Roman"/>
              <a:cs typeface="Times New Roman"/>
              <a:sym typeface="Times New Roman"/>
            </a:endParaRPr>
          </a:p>
          <a:p>
            <a:pPr marL="914400" lvl="1" indent="-336550" algn="l" rtl="0">
              <a:lnSpc>
                <a:spcPct val="115000"/>
              </a:lnSpc>
              <a:spcBef>
                <a:spcPts val="0"/>
              </a:spcBef>
              <a:spcAft>
                <a:spcPts val="0"/>
              </a:spcAft>
              <a:buSzPts val="1700"/>
              <a:buAutoNum type="alphaLcPeriod"/>
            </a:pPr>
            <a:r>
              <a:rPr lang="en-US" sz="1700" b="1">
                <a:solidFill>
                  <a:schemeClr val="dk1"/>
                </a:solidFill>
                <a:latin typeface="Consolas"/>
                <a:ea typeface="Consolas"/>
                <a:cs typeface="Consolas"/>
                <a:sym typeface="Consolas"/>
              </a:rPr>
              <a:t>#pragma acc data, present, copy, copyin, copyout, create</a:t>
            </a:r>
            <a:endParaRPr sz="1700">
              <a:solidFill>
                <a:schemeClr val="dk1"/>
              </a:solidFill>
              <a:latin typeface="Times New Roman"/>
              <a:ea typeface="Times New Roman"/>
              <a:cs typeface="Times New Roman"/>
              <a:sym typeface="Times New Roman"/>
            </a:endParaRPr>
          </a:p>
          <a:p>
            <a:pPr marL="914400" lvl="1" indent="-336550" algn="l" rtl="0">
              <a:lnSpc>
                <a:spcPct val="115000"/>
              </a:lnSpc>
              <a:spcBef>
                <a:spcPts val="0"/>
              </a:spcBef>
              <a:spcAft>
                <a:spcPts val="0"/>
              </a:spcAft>
              <a:buSzPts val="1700"/>
              <a:buAutoNum type="alphaLcPeriod"/>
            </a:pPr>
            <a:r>
              <a:rPr lang="en-US" sz="1700" b="1">
                <a:solidFill>
                  <a:schemeClr val="dk1"/>
                </a:solidFill>
                <a:latin typeface="Consolas"/>
                <a:ea typeface="Consolas"/>
                <a:cs typeface="Consolas"/>
                <a:sym typeface="Consolas"/>
              </a:rPr>
              <a:t>#pragma acc update</a:t>
            </a:r>
            <a:endParaRPr>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9"/>
          <p:cNvSpPr txBox="1">
            <a:spLocks noGrp="1"/>
          </p:cNvSpPr>
          <p:nvPr>
            <p:ph type="title"/>
          </p:nvPr>
        </p:nvSpPr>
        <p:spPr>
          <a:xfrm>
            <a:off x="311700" y="2206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Times New Roman"/>
                <a:ea typeface="Times New Roman"/>
                <a:cs typeface="Times New Roman"/>
                <a:sym typeface="Times New Roman"/>
              </a:rPr>
              <a:t>Getting started</a:t>
            </a:r>
            <a:endParaRPr>
              <a:latin typeface="Times New Roman"/>
              <a:ea typeface="Times New Roman"/>
              <a:cs typeface="Times New Roman"/>
              <a:sym typeface="Times New Roman"/>
            </a:endParaRPr>
          </a:p>
        </p:txBody>
      </p:sp>
      <p:sp>
        <p:nvSpPr>
          <p:cNvPr id="191" name="Google Shape;191;p39"/>
          <p:cNvSpPr txBox="1">
            <a:spLocks noGrp="1"/>
          </p:cNvSpPr>
          <p:nvPr>
            <p:ph type="body" idx="1"/>
          </p:nvPr>
        </p:nvSpPr>
        <p:spPr>
          <a:xfrm>
            <a:off x="311700" y="793325"/>
            <a:ext cx="8520600" cy="4210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b="1">
                <a:solidFill>
                  <a:schemeClr val="dk1"/>
                </a:solidFill>
                <a:latin typeface="Times New Roman"/>
                <a:ea typeface="Times New Roman"/>
                <a:cs typeface="Times New Roman"/>
                <a:sym typeface="Times New Roman"/>
              </a:rPr>
              <a:t>Login:</a:t>
            </a:r>
            <a:endParaRPr b="1">
              <a:solidFill>
                <a:schemeClr val="dk1"/>
              </a:solidFill>
              <a:latin typeface="Times New Roman"/>
              <a:ea typeface="Times New Roman"/>
              <a:cs typeface="Times New Roman"/>
              <a:sym typeface="Times New Roman"/>
            </a:endParaRPr>
          </a:p>
          <a:p>
            <a:pPr marL="0" lvl="0" indent="457200" algn="l" rtl="0">
              <a:lnSpc>
                <a:spcPct val="115000"/>
              </a:lnSpc>
              <a:spcBef>
                <a:spcPts val="0"/>
              </a:spcBef>
              <a:spcAft>
                <a:spcPts val="0"/>
              </a:spcAft>
              <a:buClr>
                <a:schemeClr val="dk1"/>
              </a:buClr>
              <a:buSzPts val="1100"/>
              <a:buFont typeface="Arial"/>
              <a:buNone/>
            </a:pPr>
            <a:r>
              <a:rPr lang="en-US" b="1">
                <a:solidFill>
                  <a:schemeClr val="dk1"/>
                </a:solidFill>
                <a:latin typeface="Source Code Pro"/>
                <a:ea typeface="Source Code Pro"/>
                <a:cs typeface="Source Code Pro"/>
                <a:sym typeface="Source Code Pro"/>
              </a:rPr>
              <a:t>$ </a:t>
            </a:r>
            <a:r>
              <a:rPr lang="en-US" b="1">
                <a:solidFill>
                  <a:schemeClr val="dk1"/>
                </a:solidFill>
                <a:latin typeface="Consolas"/>
                <a:ea typeface="Consolas"/>
                <a:cs typeface="Consolas"/>
                <a:sym typeface="Consolas"/>
              </a:rPr>
              <a:t>ssh</a:t>
            </a:r>
            <a:r>
              <a:rPr lang="en-US" b="1">
                <a:solidFill>
                  <a:schemeClr val="dk1"/>
                </a:solidFill>
                <a:highlight>
                  <a:srgbClr val="00FFFF"/>
                </a:highlight>
                <a:latin typeface="Consolas"/>
                <a:ea typeface="Consolas"/>
                <a:cs typeface="Consolas"/>
                <a:sym typeface="Consolas"/>
              </a:rPr>
              <a:t> </a:t>
            </a:r>
            <a:r>
              <a:rPr lang="en-US" b="1">
                <a:solidFill>
                  <a:schemeClr val="dk1"/>
                </a:solidFill>
                <a:highlight>
                  <a:srgbClr val="FFFF00"/>
                </a:highlight>
                <a:latin typeface="Consolas"/>
                <a:ea typeface="Consolas"/>
                <a:cs typeface="Consolas"/>
                <a:sym typeface="Consolas"/>
              </a:rPr>
              <a:t>&lt;username&gt;</a:t>
            </a:r>
            <a:r>
              <a:rPr lang="en-US" b="1">
                <a:solidFill>
                  <a:schemeClr val="dk1"/>
                </a:solidFill>
                <a:latin typeface="Consolas"/>
                <a:ea typeface="Consolas"/>
                <a:cs typeface="Consolas"/>
                <a:sym typeface="Consolas"/>
              </a:rPr>
              <a:t>@bw.ncsa.illinois.edu</a:t>
            </a:r>
            <a:r>
              <a:rPr lang="en-US" b="1">
                <a:solidFill>
                  <a:schemeClr val="dk1"/>
                </a:solidFill>
                <a:highlight>
                  <a:srgbClr val="00FF00"/>
                </a:highlight>
                <a:latin typeface="Source Code Pro"/>
                <a:ea typeface="Source Code Pro"/>
                <a:cs typeface="Source Code Pro"/>
                <a:sym typeface="Source Code Pro"/>
              </a:rPr>
              <a:t>&lt;ENTER&gt;</a:t>
            </a:r>
            <a:endParaRPr>
              <a:solidFill>
                <a:srgbClr val="000000"/>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None/>
            </a:pPr>
            <a:endParaRPr>
              <a:solidFill>
                <a:srgbClr val="000000"/>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None/>
            </a:pPr>
            <a:r>
              <a:rPr lang="en-US" b="1">
                <a:solidFill>
                  <a:srgbClr val="000000"/>
                </a:solidFill>
                <a:latin typeface="Times New Roman"/>
                <a:ea typeface="Times New Roman"/>
                <a:cs typeface="Times New Roman"/>
                <a:sym typeface="Times New Roman"/>
              </a:rPr>
              <a:t>Interactive node request:</a:t>
            </a:r>
            <a:endParaRPr b="1">
              <a:solidFill>
                <a:srgbClr val="000000"/>
              </a:solidFill>
              <a:latin typeface="Times New Roman"/>
              <a:ea typeface="Times New Roman"/>
              <a:cs typeface="Times New Roman"/>
              <a:sym typeface="Times New Roman"/>
            </a:endParaRPr>
          </a:p>
          <a:p>
            <a:pPr marL="0" marR="0" lvl="0" indent="457200" algn="l" rtl="0">
              <a:lnSpc>
                <a:spcPct val="115000"/>
              </a:lnSpc>
              <a:spcBef>
                <a:spcPts val="0"/>
              </a:spcBef>
              <a:spcAft>
                <a:spcPts val="0"/>
              </a:spcAft>
              <a:buNone/>
            </a:pPr>
            <a:r>
              <a:rPr lang="en-US" b="1">
                <a:solidFill>
                  <a:schemeClr val="dk1"/>
                </a:solidFill>
                <a:latin typeface="Consolas"/>
                <a:ea typeface="Consolas"/>
                <a:cs typeface="Consolas"/>
                <a:sym typeface="Consolas"/>
              </a:rPr>
              <a:t>$ qsub</a:t>
            </a:r>
            <a:r>
              <a:rPr lang="en-US" b="1">
                <a:solidFill>
                  <a:schemeClr val="dk1"/>
                </a:solidFill>
                <a:highlight>
                  <a:srgbClr val="00FFFF"/>
                </a:highlight>
                <a:latin typeface="Consolas"/>
                <a:ea typeface="Consolas"/>
                <a:cs typeface="Consolas"/>
                <a:sym typeface="Consolas"/>
              </a:rPr>
              <a:t> </a:t>
            </a:r>
            <a:r>
              <a:rPr lang="en-US" b="1">
                <a:solidFill>
                  <a:schemeClr val="dk1"/>
                </a:solidFill>
                <a:latin typeface="Consolas"/>
                <a:ea typeface="Consolas"/>
                <a:cs typeface="Consolas"/>
                <a:sym typeface="Consolas"/>
              </a:rPr>
              <a:t>-I</a:t>
            </a:r>
            <a:r>
              <a:rPr lang="en-US" b="1">
                <a:solidFill>
                  <a:schemeClr val="dk1"/>
                </a:solidFill>
                <a:highlight>
                  <a:srgbClr val="00FFFF"/>
                </a:highlight>
                <a:latin typeface="Consolas"/>
                <a:ea typeface="Consolas"/>
                <a:cs typeface="Consolas"/>
                <a:sym typeface="Consolas"/>
              </a:rPr>
              <a:t> </a:t>
            </a:r>
            <a:r>
              <a:rPr lang="en-US" b="1">
                <a:solidFill>
                  <a:schemeClr val="dk1"/>
                </a:solidFill>
                <a:latin typeface="Consolas"/>
                <a:ea typeface="Consolas"/>
                <a:cs typeface="Consolas"/>
                <a:sym typeface="Consolas"/>
              </a:rPr>
              <a:t>-l</a:t>
            </a:r>
            <a:r>
              <a:rPr lang="en-US" b="1">
                <a:solidFill>
                  <a:schemeClr val="dk1"/>
                </a:solidFill>
                <a:highlight>
                  <a:srgbClr val="00FFFF"/>
                </a:highlight>
                <a:latin typeface="Consolas"/>
                <a:ea typeface="Consolas"/>
                <a:cs typeface="Consolas"/>
                <a:sym typeface="Consolas"/>
              </a:rPr>
              <a:t> </a:t>
            </a:r>
            <a:r>
              <a:rPr lang="en-US" b="1">
                <a:solidFill>
                  <a:schemeClr val="dk1"/>
                </a:solidFill>
                <a:latin typeface="Consolas"/>
                <a:ea typeface="Consolas"/>
                <a:cs typeface="Consolas"/>
                <a:sym typeface="Consolas"/>
              </a:rPr>
              <a:t>nodes=1:ppn=16:xk,walltime=03:00:00</a:t>
            </a:r>
            <a:r>
              <a:rPr lang="en-US" b="1">
                <a:solidFill>
                  <a:schemeClr val="dk1"/>
                </a:solidFill>
                <a:highlight>
                  <a:srgbClr val="00FF00"/>
                </a:highlight>
                <a:latin typeface="Source Code Pro"/>
                <a:ea typeface="Source Code Pro"/>
                <a:cs typeface="Source Code Pro"/>
                <a:sym typeface="Source Code Pro"/>
              </a:rPr>
              <a:t>&lt;ENTER&gt;</a:t>
            </a:r>
            <a:endParaRPr b="1">
              <a:solidFill>
                <a:schemeClr val="dk1"/>
              </a:solidFill>
              <a:latin typeface="Source Code Pro"/>
              <a:ea typeface="Source Code Pro"/>
              <a:cs typeface="Source Code Pro"/>
              <a:sym typeface="Source Code Pro"/>
            </a:endParaRPr>
          </a:p>
          <a:p>
            <a:pPr marL="0" marR="0" lvl="0" indent="0" algn="l" rtl="0">
              <a:lnSpc>
                <a:spcPct val="115000"/>
              </a:lnSpc>
              <a:spcBef>
                <a:spcPts val="0"/>
              </a:spcBef>
              <a:spcAft>
                <a:spcPts val="0"/>
              </a:spcAft>
              <a:buNone/>
            </a:pPr>
            <a:endParaRPr b="1">
              <a:solidFill>
                <a:schemeClr val="dk1"/>
              </a:solidFill>
              <a:latin typeface="Source Code Pro"/>
              <a:ea typeface="Source Code Pro"/>
              <a:cs typeface="Source Code Pro"/>
              <a:sym typeface="Source Code Pro"/>
            </a:endParaRPr>
          </a:p>
          <a:p>
            <a:pPr marL="0" marR="0" lvl="0" indent="0" algn="l" rtl="0">
              <a:lnSpc>
                <a:spcPct val="115000"/>
              </a:lnSpc>
              <a:spcBef>
                <a:spcPts val="0"/>
              </a:spcBef>
              <a:spcAft>
                <a:spcPts val="0"/>
              </a:spcAft>
              <a:buNone/>
            </a:pPr>
            <a:r>
              <a:rPr lang="en-US" b="1">
                <a:solidFill>
                  <a:srgbClr val="000000"/>
                </a:solidFill>
                <a:latin typeface="Times New Roman"/>
                <a:ea typeface="Times New Roman"/>
                <a:cs typeface="Times New Roman"/>
                <a:sym typeface="Times New Roman"/>
              </a:rPr>
              <a:t>Download code:</a:t>
            </a:r>
            <a:endParaRPr b="1">
              <a:solidFill>
                <a:schemeClr val="dk1"/>
              </a:solidFill>
              <a:latin typeface="Source Code Pro"/>
              <a:ea typeface="Source Code Pro"/>
              <a:cs typeface="Source Code Pro"/>
              <a:sym typeface="Source Code Pro"/>
            </a:endParaRPr>
          </a:p>
          <a:p>
            <a:pPr marL="0" marR="0" lvl="0" indent="0" algn="l" rtl="0">
              <a:lnSpc>
                <a:spcPct val="115000"/>
              </a:lnSpc>
              <a:spcBef>
                <a:spcPts val="0"/>
              </a:spcBef>
              <a:spcAft>
                <a:spcPts val="0"/>
              </a:spcAft>
              <a:buNone/>
            </a:pPr>
            <a:r>
              <a:rPr lang="en-US" b="1">
                <a:solidFill>
                  <a:srgbClr val="000000"/>
                </a:solidFill>
                <a:latin typeface="Source Code Pro"/>
                <a:ea typeface="Source Code Pro"/>
                <a:cs typeface="Source Code Pro"/>
                <a:sym typeface="Source Code Pro"/>
              </a:rPr>
              <a:t>$ </a:t>
            </a:r>
            <a:r>
              <a:rPr lang="en-US" sz="1700" b="1">
                <a:solidFill>
                  <a:srgbClr val="000000"/>
                </a:solidFill>
                <a:latin typeface="Consolas"/>
                <a:ea typeface="Consolas"/>
                <a:cs typeface="Consolas"/>
                <a:sym typeface="Consolas"/>
              </a:rPr>
              <a:t>wget</a:t>
            </a:r>
            <a:r>
              <a:rPr lang="en-US" sz="1400" b="1">
                <a:solidFill>
                  <a:schemeClr val="dk1"/>
                </a:solidFill>
                <a:highlight>
                  <a:srgbClr val="00FFFF"/>
                </a:highlight>
                <a:latin typeface="Source Code Pro"/>
                <a:ea typeface="Source Code Pro"/>
                <a:cs typeface="Source Code Pro"/>
                <a:sym typeface="Source Code Pro"/>
              </a:rPr>
              <a:t> </a:t>
            </a:r>
            <a:r>
              <a:rPr lang="en-US" sz="1700" b="1">
                <a:solidFill>
                  <a:srgbClr val="000000"/>
                </a:solidFill>
                <a:latin typeface="Consolas"/>
                <a:ea typeface="Consolas"/>
                <a:cs typeface="Consolas"/>
                <a:sym typeface="Consolas"/>
              </a:rPr>
              <a:t>http://shodor.org/~mludin/BW_Capstone/openACC_intro.tar</a:t>
            </a:r>
            <a:r>
              <a:rPr lang="en-US" sz="1400" b="1">
                <a:solidFill>
                  <a:srgbClr val="000000"/>
                </a:solidFill>
                <a:highlight>
                  <a:srgbClr val="00FFFF"/>
                </a:highlight>
                <a:latin typeface="Source Code Pro"/>
                <a:ea typeface="Source Code Pro"/>
                <a:cs typeface="Source Code Pro"/>
                <a:sym typeface="Source Code Pro"/>
              </a:rPr>
              <a:t> </a:t>
            </a:r>
            <a:r>
              <a:rPr lang="en-US" sz="1400" b="1">
                <a:solidFill>
                  <a:srgbClr val="000000"/>
                </a:solidFill>
                <a:highlight>
                  <a:srgbClr val="00FF00"/>
                </a:highlight>
                <a:latin typeface="Source Code Pro"/>
                <a:ea typeface="Source Code Pro"/>
                <a:cs typeface="Source Code Pro"/>
                <a:sym typeface="Source Code Pro"/>
              </a:rPr>
              <a:t>&lt;ENTER&gt;</a:t>
            </a:r>
            <a:endParaRPr sz="1400" b="1">
              <a:solidFill>
                <a:srgbClr val="000000"/>
              </a:solidFill>
              <a:highlight>
                <a:srgbClr val="00FF00"/>
              </a:highlight>
              <a:latin typeface="Source Code Pro"/>
              <a:ea typeface="Source Code Pro"/>
              <a:cs typeface="Source Code Pro"/>
              <a:sym typeface="Source Code Pro"/>
            </a:endParaRPr>
          </a:p>
          <a:p>
            <a:pPr marL="0" marR="0" lvl="0" indent="0" algn="l" rtl="0">
              <a:lnSpc>
                <a:spcPct val="115000"/>
              </a:lnSpc>
              <a:spcBef>
                <a:spcPts val="0"/>
              </a:spcBef>
              <a:spcAft>
                <a:spcPts val="0"/>
              </a:spcAft>
              <a:buNone/>
            </a:pPr>
            <a:r>
              <a:rPr lang="en-US" b="1">
                <a:solidFill>
                  <a:srgbClr val="000000"/>
                </a:solidFill>
                <a:latin typeface="Times New Roman"/>
                <a:ea typeface="Times New Roman"/>
                <a:cs typeface="Times New Roman"/>
                <a:sym typeface="Times New Roman"/>
              </a:rPr>
              <a:t>Extract the tar file:</a:t>
            </a:r>
            <a:endParaRPr b="1">
              <a:solidFill>
                <a:schemeClr val="dk1"/>
              </a:solidFill>
              <a:latin typeface="Source Code Pro"/>
              <a:ea typeface="Source Code Pro"/>
              <a:cs typeface="Source Code Pro"/>
              <a:sym typeface="Source Code Pro"/>
            </a:endParaRPr>
          </a:p>
          <a:p>
            <a:pPr marL="0" marR="0" lvl="0" indent="457200" algn="l" rtl="0">
              <a:lnSpc>
                <a:spcPct val="115000"/>
              </a:lnSpc>
              <a:spcBef>
                <a:spcPts val="0"/>
              </a:spcBef>
              <a:spcAft>
                <a:spcPts val="0"/>
              </a:spcAft>
              <a:buNone/>
            </a:pPr>
            <a:r>
              <a:rPr lang="en-US" b="1">
                <a:solidFill>
                  <a:schemeClr val="dk1"/>
                </a:solidFill>
                <a:latin typeface="Source Code Pro"/>
                <a:ea typeface="Source Code Pro"/>
                <a:cs typeface="Source Code Pro"/>
                <a:sym typeface="Source Code Pro"/>
              </a:rPr>
              <a:t>$ </a:t>
            </a:r>
            <a:r>
              <a:rPr lang="en-US" b="1">
                <a:solidFill>
                  <a:schemeClr val="dk1"/>
                </a:solidFill>
                <a:latin typeface="Consolas"/>
                <a:ea typeface="Consolas"/>
                <a:cs typeface="Consolas"/>
                <a:sym typeface="Consolas"/>
              </a:rPr>
              <a:t>tar</a:t>
            </a:r>
            <a:r>
              <a:rPr lang="en-US" sz="1400" b="1">
                <a:solidFill>
                  <a:schemeClr val="dk1"/>
                </a:solidFill>
                <a:highlight>
                  <a:srgbClr val="00FFFF"/>
                </a:highlight>
                <a:latin typeface="Source Code Pro"/>
                <a:ea typeface="Source Code Pro"/>
                <a:cs typeface="Source Code Pro"/>
                <a:sym typeface="Source Code Pro"/>
              </a:rPr>
              <a:t> </a:t>
            </a:r>
            <a:r>
              <a:rPr lang="en-US" b="1">
                <a:solidFill>
                  <a:schemeClr val="dk1"/>
                </a:solidFill>
                <a:latin typeface="Consolas"/>
                <a:ea typeface="Consolas"/>
                <a:cs typeface="Consolas"/>
                <a:sym typeface="Consolas"/>
              </a:rPr>
              <a:t>-xvvf</a:t>
            </a:r>
            <a:r>
              <a:rPr lang="en-US" sz="1400" b="1">
                <a:solidFill>
                  <a:schemeClr val="dk1"/>
                </a:solidFill>
                <a:highlight>
                  <a:srgbClr val="00FFFF"/>
                </a:highlight>
                <a:latin typeface="Source Code Pro"/>
                <a:ea typeface="Source Code Pro"/>
                <a:cs typeface="Source Code Pro"/>
                <a:sym typeface="Source Code Pro"/>
              </a:rPr>
              <a:t> </a:t>
            </a:r>
            <a:r>
              <a:rPr lang="en-US" b="1">
                <a:solidFill>
                  <a:schemeClr val="dk1"/>
                </a:solidFill>
                <a:latin typeface="Consolas"/>
                <a:ea typeface="Consolas"/>
                <a:cs typeface="Consolas"/>
                <a:sym typeface="Consolas"/>
              </a:rPr>
              <a:t>openACC_intro.tar</a:t>
            </a:r>
            <a:r>
              <a:rPr lang="en-US" b="1">
                <a:solidFill>
                  <a:schemeClr val="dk1"/>
                </a:solidFill>
                <a:highlight>
                  <a:srgbClr val="00FF00"/>
                </a:highlight>
                <a:latin typeface="Source Code Pro"/>
                <a:ea typeface="Source Code Pro"/>
                <a:cs typeface="Source Code Pro"/>
                <a:sym typeface="Source Code Pro"/>
              </a:rPr>
              <a:t>&lt;ENTER&gt;</a:t>
            </a:r>
            <a:endParaRPr b="1">
              <a:solidFill>
                <a:schemeClr val="dk1"/>
              </a:solidFill>
              <a:latin typeface="Source Code Pro"/>
              <a:ea typeface="Source Code Pro"/>
              <a:cs typeface="Source Code Pro"/>
              <a:sym typeface="Source Code Pro"/>
            </a:endParaRPr>
          </a:p>
          <a:p>
            <a:pPr marL="0" marR="0" lvl="0" indent="0" algn="l" rtl="0">
              <a:lnSpc>
                <a:spcPct val="115000"/>
              </a:lnSpc>
              <a:spcBef>
                <a:spcPts val="0"/>
              </a:spcBef>
              <a:spcAft>
                <a:spcPts val="0"/>
              </a:spcAft>
              <a:buNone/>
            </a:pPr>
            <a:r>
              <a:rPr lang="en-US" b="1">
                <a:solidFill>
                  <a:srgbClr val="000000"/>
                </a:solidFill>
                <a:latin typeface="Times New Roman"/>
                <a:ea typeface="Times New Roman"/>
                <a:cs typeface="Times New Roman"/>
                <a:sym typeface="Times New Roman"/>
              </a:rPr>
              <a:t>Change folders:</a:t>
            </a:r>
            <a:endParaRPr b="1">
              <a:solidFill>
                <a:schemeClr val="dk1"/>
              </a:solidFill>
              <a:latin typeface="Source Code Pro"/>
              <a:ea typeface="Source Code Pro"/>
              <a:cs typeface="Source Code Pro"/>
              <a:sym typeface="Source Code Pro"/>
            </a:endParaRPr>
          </a:p>
          <a:p>
            <a:pPr marL="0" marR="0" lvl="0" indent="457200" algn="l" rtl="0">
              <a:lnSpc>
                <a:spcPct val="115000"/>
              </a:lnSpc>
              <a:spcBef>
                <a:spcPts val="0"/>
              </a:spcBef>
              <a:spcAft>
                <a:spcPts val="0"/>
              </a:spcAft>
              <a:buNone/>
            </a:pPr>
            <a:r>
              <a:rPr lang="en-US" b="1">
                <a:solidFill>
                  <a:schemeClr val="dk1"/>
                </a:solidFill>
                <a:latin typeface="Source Code Pro"/>
                <a:ea typeface="Source Code Pro"/>
                <a:cs typeface="Source Code Pro"/>
                <a:sym typeface="Source Code Pro"/>
              </a:rPr>
              <a:t>$ </a:t>
            </a:r>
            <a:r>
              <a:rPr lang="en-US" b="1">
                <a:solidFill>
                  <a:schemeClr val="dk1"/>
                </a:solidFill>
                <a:latin typeface="Consolas"/>
                <a:ea typeface="Consolas"/>
                <a:cs typeface="Consolas"/>
                <a:sym typeface="Consolas"/>
              </a:rPr>
              <a:t>cd</a:t>
            </a:r>
            <a:r>
              <a:rPr lang="en-US" sz="1400" b="1">
                <a:solidFill>
                  <a:schemeClr val="dk1"/>
                </a:solidFill>
                <a:highlight>
                  <a:srgbClr val="00FFFF"/>
                </a:highlight>
                <a:latin typeface="Source Code Pro"/>
                <a:ea typeface="Source Code Pro"/>
                <a:cs typeface="Source Code Pro"/>
                <a:sym typeface="Source Code Pro"/>
              </a:rPr>
              <a:t> </a:t>
            </a:r>
            <a:r>
              <a:rPr lang="en-US" b="1">
                <a:solidFill>
                  <a:schemeClr val="dk1"/>
                </a:solidFill>
                <a:latin typeface="Consolas"/>
                <a:ea typeface="Consolas"/>
                <a:cs typeface="Consolas"/>
                <a:sym typeface="Consolas"/>
              </a:rPr>
              <a:t>openACC_intro</a:t>
            </a:r>
            <a:r>
              <a:rPr lang="en-US" b="1">
                <a:solidFill>
                  <a:schemeClr val="dk1"/>
                </a:solidFill>
                <a:latin typeface="Source Code Pro"/>
                <a:ea typeface="Source Code Pro"/>
                <a:cs typeface="Source Code Pro"/>
                <a:sym typeface="Source Code Pro"/>
              </a:rPr>
              <a:t>/</a:t>
            </a:r>
            <a:r>
              <a:rPr lang="en-US" b="1">
                <a:solidFill>
                  <a:schemeClr val="dk1"/>
                </a:solidFill>
                <a:highlight>
                  <a:srgbClr val="00FF00"/>
                </a:highlight>
                <a:latin typeface="Source Code Pro"/>
                <a:ea typeface="Source Code Pro"/>
                <a:cs typeface="Source Code Pro"/>
                <a:sym typeface="Source Code Pro"/>
              </a:rPr>
              <a:t>&lt;ENTER&gt;</a:t>
            </a:r>
            <a:endParaRPr b="1">
              <a:solidFill>
                <a:schemeClr val="dk1"/>
              </a:solidFill>
              <a:highlight>
                <a:srgbClr val="00FF00"/>
              </a:highlight>
              <a:latin typeface="Source Code Pro"/>
              <a:ea typeface="Source Code Pro"/>
              <a:cs typeface="Source Code Pro"/>
              <a:sym typeface="Source Code Pro"/>
            </a:endParaRPr>
          </a:p>
          <a:p>
            <a:pPr marL="0" marR="0" lvl="0" indent="457200" algn="l" rtl="0">
              <a:lnSpc>
                <a:spcPct val="115000"/>
              </a:lnSpc>
              <a:spcBef>
                <a:spcPts val="0"/>
              </a:spcBef>
              <a:spcAft>
                <a:spcPts val="0"/>
              </a:spcAft>
              <a:buNone/>
            </a:pPr>
            <a:r>
              <a:rPr lang="en-US" b="1">
                <a:solidFill>
                  <a:schemeClr val="dk1"/>
                </a:solidFill>
                <a:latin typeface="Source Code Pro"/>
                <a:ea typeface="Source Code Pro"/>
                <a:cs typeface="Source Code Pro"/>
                <a:sym typeface="Source Code Pro"/>
              </a:rPr>
              <a:t>$ </a:t>
            </a:r>
            <a:r>
              <a:rPr lang="en-US" b="1">
                <a:solidFill>
                  <a:schemeClr val="dk1"/>
                </a:solidFill>
                <a:latin typeface="Consolas"/>
                <a:ea typeface="Consolas"/>
                <a:cs typeface="Consolas"/>
                <a:sym typeface="Consolas"/>
              </a:rPr>
              <a:t>ls</a:t>
            </a:r>
            <a:r>
              <a:rPr lang="en-US" sz="1400" b="1">
                <a:solidFill>
                  <a:schemeClr val="dk1"/>
                </a:solidFill>
                <a:highlight>
                  <a:srgbClr val="00FFFF"/>
                </a:highlight>
                <a:latin typeface="Source Code Pro"/>
                <a:ea typeface="Source Code Pro"/>
                <a:cs typeface="Source Code Pro"/>
                <a:sym typeface="Source Code Pro"/>
              </a:rPr>
              <a:t> </a:t>
            </a:r>
            <a:r>
              <a:rPr lang="en-US" b="1">
                <a:solidFill>
                  <a:schemeClr val="dk1"/>
                </a:solidFill>
                <a:highlight>
                  <a:srgbClr val="00FF00"/>
                </a:highlight>
                <a:latin typeface="Source Code Pro"/>
                <a:ea typeface="Source Code Pro"/>
                <a:cs typeface="Source Code Pro"/>
                <a:sym typeface="Source Code Pro"/>
              </a:rPr>
              <a:t>&lt;ENTER&gt;</a:t>
            </a:r>
            <a:endParaRPr b="1">
              <a:solidFill>
                <a:schemeClr val="dk1"/>
              </a:solidFill>
              <a:highlight>
                <a:srgbClr val="00FF00"/>
              </a:highlight>
              <a:latin typeface="Source Code Pro"/>
              <a:ea typeface="Source Code Pro"/>
              <a:cs typeface="Source Code Pro"/>
              <a:sym typeface="Source Code Pro"/>
            </a:endParaRPr>
          </a:p>
          <a:p>
            <a:pPr marL="0" marR="0" lvl="0" indent="457200" algn="l" rtl="0">
              <a:lnSpc>
                <a:spcPct val="115000"/>
              </a:lnSpc>
              <a:spcBef>
                <a:spcPts val="0"/>
              </a:spcBef>
              <a:spcAft>
                <a:spcPts val="0"/>
              </a:spcAft>
              <a:buClr>
                <a:schemeClr val="dk1"/>
              </a:buClr>
              <a:buSzPts val="1100"/>
              <a:buFont typeface="Arial"/>
              <a:buNone/>
            </a:pPr>
            <a:endParaRPr b="1">
              <a:solidFill>
                <a:schemeClr val="dk1"/>
              </a:solidFill>
              <a:latin typeface="Source Code Pro"/>
              <a:ea typeface="Source Code Pro"/>
              <a:cs typeface="Source Code Pro"/>
              <a:sym typeface="Source Code Pro"/>
            </a:endParaRPr>
          </a:p>
          <a:p>
            <a:pPr marL="0" marR="0" lvl="0" indent="0" algn="l" rtl="0">
              <a:lnSpc>
                <a:spcPct val="115000"/>
              </a:lnSpc>
              <a:spcBef>
                <a:spcPts val="0"/>
              </a:spcBef>
              <a:spcAft>
                <a:spcPts val="0"/>
              </a:spcAft>
              <a:buNone/>
            </a:pPr>
            <a:endParaRPr b="1">
              <a:solidFill>
                <a:schemeClr val="dk1"/>
              </a:solidFill>
              <a:highlight>
                <a:srgbClr val="00FF00"/>
              </a:highlight>
              <a:latin typeface="Source Code Pro"/>
              <a:ea typeface="Source Code Pro"/>
              <a:cs typeface="Source Code Pro"/>
              <a:sym typeface="Source Code Pr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40"/>
          <p:cNvSpPr txBox="1">
            <a:spLocks noGrp="1"/>
          </p:cNvSpPr>
          <p:nvPr>
            <p:ph type="title"/>
          </p:nvPr>
        </p:nvSpPr>
        <p:spPr>
          <a:xfrm>
            <a:off x="457200" y="205979"/>
            <a:ext cx="8229600" cy="65950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US" sz="3950" b="0" i="0" u="none" strike="noStrike" cap="none">
                <a:solidFill>
                  <a:schemeClr val="dk1"/>
                </a:solidFill>
                <a:latin typeface="Times New Roman"/>
                <a:ea typeface="Times New Roman"/>
                <a:cs typeface="Times New Roman"/>
                <a:sym typeface="Times New Roman"/>
              </a:rPr>
              <a:t>The GPU Big Bang</a:t>
            </a:r>
            <a:endParaRPr sz="3950" b="0" i="0" u="none" strike="noStrike" cap="none">
              <a:solidFill>
                <a:schemeClr val="dk1"/>
              </a:solidFill>
              <a:latin typeface="Times New Roman"/>
              <a:ea typeface="Times New Roman"/>
              <a:cs typeface="Times New Roman"/>
              <a:sym typeface="Times New Roman"/>
            </a:endParaRPr>
          </a:p>
        </p:txBody>
      </p:sp>
      <p:pic>
        <p:nvPicPr>
          <p:cNvPr id="198" name="Google Shape;198;p40"/>
          <p:cNvPicPr preferRelativeResize="0"/>
          <p:nvPr/>
        </p:nvPicPr>
        <p:blipFill rotWithShape="1">
          <a:blip r:embed="rId3">
            <a:alphaModFix/>
          </a:blip>
          <a:srcRect/>
          <a:stretch/>
        </p:blipFill>
        <p:spPr>
          <a:xfrm>
            <a:off x="148535" y="865481"/>
            <a:ext cx="2737466" cy="2380075"/>
          </a:xfrm>
          <a:prstGeom prst="rect">
            <a:avLst/>
          </a:prstGeom>
          <a:noFill/>
          <a:ln>
            <a:noFill/>
          </a:ln>
        </p:spPr>
      </p:pic>
      <p:pic>
        <p:nvPicPr>
          <p:cNvPr id="199" name="Google Shape;199;p40"/>
          <p:cNvPicPr preferRelativeResize="0"/>
          <p:nvPr/>
        </p:nvPicPr>
        <p:blipFill rotWithShape="1">
          <a:blip r:embed="rId4">
            <a:alphaModFix/>
          </a:blip>
          <a:srcRect/>
          <a:stretch/>
        </p:blipFill>
        <p:spPr>
          <a:xfrm>
            <a:off x="6296053" y="1129364"/>
            <a:ext cx="2796900" cy="2884800"/>
          </a:xfrm>
          <a:prstGeom prst="rect">
            <a:avLst/>
          </a:prstGeom>
          <a:noFill/>
          <a:ln>
            <a:noFill/>
          </a:ln>
        </p:spPr>
      </p:pic>
      <p:pic>
        <p:nvPicPr>
          <p:cNvPr id="200" name="Google Shape;200;p40"/>
          <p:cNvPicPr preferRelativeResize="0"/>
          <p:nvPr/>
        </p:nvPicPr>
        <p:blipFill rotWithShape="1">
          <a:blip r:embed="rId5">
            <a:alphaModFix/>
          </a:blip>
          <a:srcRect/>
          <a:stretch/>
        </p:blipFill>
        <p:spPr>
          <a:xfrm>
            <a:off x="3174999" y="1847380"/>
            <a:ext cx="3052704" cy="305270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41"/>
          <p:cNvSpPr txBox="1">
            <a:spLocks noGrp="1"/>
          </p:cNvSpPr>
          <p:nvPr>
            <p:ph type="title"/>
          </p:nvPr>
        </p:nvSpPr>
        <p:spPr>
          <a:xfrm>
            <a:off x="457200" y="205979"/>
            <a:ext cx="8229600" cy="518391"/>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US" sz="3950" b="0" i="0" u="none" strike="noStrike" cap="none">
                <a:solidFill>
                  <a:schemeClr val="dk1"/>
                </a:solidFill>
                <a:latin typeface="Times New Roman"/>
                <a:ea typeface="Times New Roman"/>
                <a:cs typeface="Times New Roman"/>
                <a:sym typeface="Times New Roman"/>
              </a:rPr>
              <a:t>CPU vs. GPU</a:t>
            </a:r>
            <a:endParaRPr sz="3950" b="0" i="0" u="none" strike="noStrike" cap="none">
              <a:solidFill>
                <a:schemeClr val="dk1"/>
              </a:solidFill>
              <a:latin typeface="Times New Roman"/>
              <a:ea typeface="Times New Roman"/>
              <a:cs typeface="Times New Roman"/>
              <a:sym typeface="Times New Roman"/>
            </a:endParaRPr>
          </a:p>
        </p:txBody>
      </p:sp>
      <p:sp>
        <p:nvSpPr>
          <p:cNvPr id="206" name="Google Shape;206;p41"/>
          <p:cNvSpPr txBox="1">
            <a:spLocks noGrp="1"/>
          </p:cNvSpPr>
          <p:nvPr>
            <p:ph type="body" idx="1"/>
          </p:nvPr>
        </p:nvSpPr>
        <p:spPr>
          <a:xfrm>
            <a:off x="188147" y="724370"/>
            <a:ext cx="8777111" cy="4280371"/>
          </a:xfrm>
          <a:prstGeom prst="rect">
            <a:avLst/>
          </a:prstGeom>
          <a:noFill/>
          <a:ln>
            <a:noFill/>
          </a:ln>
        </p:spPr>
        <p:txBody>
          <a:bodyPr spcFirstLastPara="1" wrap="square" lIns="91425" tIns="45700" rIns="91425" bIns="45700" anchor="t" anchorCtr="0">
            <a:noAutofit/>
          </a:bodyPr>
          <a:lstStyle/>
          <a:p>
            <a:pPr marL="342900" marR="0" lvl="0" indent="-323850" algn="l" rtl="0">
              <a:lnSpc>
                <a:spcPct val="90000"/>
              </a:lnSpc>
              <a:spcBef>
                <a:spcPts val="0"/>
              </a:spcBef>
              <a:spcAft>
                <a:spcPts val="0"/>
              </a:spcAft>
              <a:buClr>
                <a:schemeClr val="dk1"/>
              </a:buClr>
              <a:buSzPts val="2100"/>
              <a:buFont typeface="Times New Roman"/>
              <a:buChar char="•"/>
            </a:pPr>
            <a:r>
              <a:rPr lang="en-US" sz="2100" b="0" i="0" u="none" strike="noStrike" cap="none">
                <a:solidFill>
                  <a:schemeClr val="dk1"/>
                </a:solidFill>
                <a:latin typeface="Times New Roman"/>
                <a:ea typeface="Times New Roman"/>
                <a:cs typeface="Times New Roman"/>
                <a:sym typeface="Times New Roman"/>
              </a:rPr>
              <a:t>A GPU is tailored for highly parallel operation while a CPU executes programs serially</a:t>
            </a:r>
            <a:endParaRPr sz="1100">
              <a:latin typeface="Times New Roman"/>
              <a:ea typeface="Times New Roman"/>
              <a:cs typeface="Times New Roman"/>
              <a:sym typeface="Times New Roman"/>
            </a:endParaRPr>
          </a:p>
          <a:p>
            <a:pPr marL="342900" marR="0" lvl="0" indent="-190500" algn="l" rtl="0">
              <a:lnSpc>
                <a:spcPct val="90000"/>
              </a:lnSpc>
              <a:spcBef>
                <a:spcPts val="480"/>
              </a:spcBef>
              <a:spcAft>
                <a:spcPts val="0"/>
              </a:spcAft>
              <a:buClr>
                <a:schemeClr val="dk1"/>
              </a:buClr>
              <a:buSzPts val="2400"/>
              <a:buFont typeface="Arial"/>
              <a:buNone/>
            </a:pPr>
            <a:endParaRPr sz="2100" b="0" i="0" u="none" strike="noStrike" cap="none">
              <a:solidFill>
                <a:schemeClr val="dk1"/>
              </a:solidFill>
              <a:latin typeface="Times New Roman"/>
              <a:ea typeface="Times New Roman"/>
              <a:cs typeface="Times New Roman"/>
              <a:sym typeface="Times New Roman"/>
            </a:endParaRPr>
          </a:p>
          <a:p>
            <a:pPr marL="342900" marR="0" lvl="0" indent="-323850" algn="l" rtl="0">
              <a:lnSpc>
                <a:spcPct val="90000"/>
              </a:lnSpc>
              <a:spcBef>
                <a:spcPts val="480"/>
              </a:spcBef>
              <a:spcAft>
                <a:spcPts val="0"/>
              </a:spcAft>
              <a:buClr>
                <a:schemeClr val="dk1"/>
              </a:buClr>
              <a:buSzPts val="2100"/>
              <a:buFont typeface="Times New Roman"/>
              <a:buChar char="•"/>
            </a:pPr>
            <a:r>
              <a:rPr lang="en-US" sz="2100" b="0" i="0" u="none" strike="noStrike" cap="none">
                <a:solidFill>
                  <a:schemeClr val="dk1"/>
                </a:solidFill>
                <a:latin typeface="Times New Roman"/>
                <a:ea typeface="Times New Roman"/>
                <a:cs typeface="Times New Roman"/>
                <a:sym typeface="Times New Roman"/>
              </a:rPr>
              <a:t>For this reason, GPUs have many parallel execution units and higher transistor counts, while CPUs have few execution units and higher </a:t>
            </a:r>
            <a:r>
              <a:rPr lang="en-US" sz="2100">
                <a:solidFill>
                  <a:schemeClr val="dk1"/>
                </a:solidFill>
                <a:latin typeface="Times New Roman"/>
                <a:ea typeface="Times New Roman"/>
                <a:cs typeface="Times New Roman"/>
                <a:sym typeface="Times New Roman"/>
              </a:rPr>
              <a:t>clock speeds</a:t>
            </a:r>
            <a:endParaRPr sz="2100" b="0" i="0" u="none" strike="noStrike" cap="none">
              <a:solidFill>
                <a:schemeClr val="dk1"/>
              </a:solidFill>
              <a:latin typeface="Times New Roman"/>
              <a:ea typeface="Times New Roman"/>
              <a:cs typeface="Times New Roman"/>
              <a:sym typeface="Times New Roman"/>
            </a:endParaRPr>
          </a:p>
          <a:p>
            <a:pPr marL="342900" marR="0" lvl="0" indent="-215900" algn="l" rtl="0">
              <a:lnSpc>
                <a:spcPct val="90000"/>
              </a:lnSpc>
              <a:spcBef>
                <a:spcPts val="400"/>
              </a:spcBef>
              <a:spcAft>
                <a:spcPts val="0"/>
              </a:spcAft>
              <a:buClr>
                <a:schemeClr val="dk1"/>
              </a:buClr>
              <a:buSzPts val="2000"/>
              <a:buFont typeface="Arial"/>
              <a:buNone/>
            </a:pPr>
            <a:endParaRPr sz="1700" b="0" i="0" u="none" strike="noStrike" cap="none">
              <a:solidFill>
                <a:schemeClr val="dk1"/>
              </a:solidFill>
              <a:latin typeface="Times New Roman"/>
              <a:ea typeface="Times New Roman"/>
              <a:cs typeface="Times New Roman"/>
              <a:sym typeface="Times New Roman"/>
            </a:endParaRPr>
          </a:p>
          <a:p>
            <a:pPr marL="342900" marR="0" lvl="0" indent="-323850" algn="l" rtl="0">
              <a:lnSpc>
                <a:spcPct val="90000"/>
              </a:lnSpc>
              <a:spcBef>
                <a:spcPts val="480"/>
              </a:spcBef>
              <a:spcAft>
                <a:spcPts val="0"/>
              </a:spcAft>
              <a:buClr>
                <a:schemeClr val="dk1"/>
              </a:buClr>
              <a:buSzPts val="2100"/>
              <a:buFont typeface="Times New Roman"/>
              <a:buChar char="•"/>
            </a:pPr>
            <a:r>
              <a:rPr lang="en-US" sz="2100" b="0" i="0" u="none" strike="noStrike" cap="none">
                <a:solidFill>
                  <a:schemeClr val="dk1"/>
                </a:solidFill>
                <a:latin typeface="Times New Roman"/>
                <a:ea typeface="Times New Roman"/>
                <a:cs typeface="Times New Roman"/>
                <a:sym typeface="Times New Roman"/>
              </a:rPr>
              <a:t>GPUs have significantly faster and more advanced memory interfaces as they need to shift around a lot more data than CPUs</a:t>
            </a:r>
            <a:endParaRPr sz="1100">
              <a:latin typeface="Times New Roman"/>
              <a:ea typeface="Times New Roman"/>
              <a:cs typeface="Times New Roman"/>
              <a:sym typeface="Times New Roman"/>
            </a:endParaRPr>
          </a:p>
          <a:p>
            <a:pPr marL="742950" marR="0" lvl="1" indent="-266700" algn="l" rtl="0">
              <a:lnSpc>
                <a:spcPct val="90000"/>
              </a:lnSpc>
              <a:spcBef>
                <a:spcPts val="400"/>
              </a:spcBef>
              <a:spcAft>
                <a:spcPts val="0"/>
              </a:spcAft>
              <a:buClr>
                <a:schemeClr val="dk1"/>
              </a:buClr>
              <a:buSzPts val="1700"/>
              <a:buFont typeface="Times New Roman"/>
              <a:buChar char="–"/>
            </a:pPr>
            <a:r>
              <a:rPr lang="en-US" sz="1700" b="0" i="0" u="none" strike="noStrike" cap="none">
                <a:solidFill>
                  <a:schemeClr val="dk1"/>
                </a:solidFill>
                <a:latin typeface="Times New Roman"/>
                <a:ea typeface="Times New Roman"/>
                <a:cs typeface="Times New Roman"/>
                <a:sym typeface="Times New Roman"/>
              </a:rPr>
              <a:t>High bandwidth: NVIDIA Volta (2016) with 1TB/s</a:t>
            </a:r>
            <a:endParaRPr sz="1100">
              <a:latin typeface="Times New Roman"/>
              <a:ea typeface="Times New Roman"/>
              <a:cs typeface="Times New Roman"/>
              <a:sym typeface="Times New Roman"/>
            </a:endParaRPr>
          </a:p>
          <a:p>
            <a:pPr marL="742950" marR="0" lvl="1" indent="-266700" algn="l" rtl="0">
              <a:lnSpc>
                <a:spcPct val="90000"/>
              </a:lnSpc>
              <a:spcBef>
                <a:spcPts val="400"/>
              </a:spcBef>
              <a:spcAft>
                <a:spcPts val="0"/>
              </a:spcAft>
              <a:buClr>
                <a:schemeClr val="dk1"/>
              </a:buClr>
              <a:buSzPts val="1700"/>
              <a:buFont typeface="Times New Roman"/>
              <a:buChar char="–"/>
            </a:pPr>
            <a:r>
              <a:rPr lang="en-US" sz="1700" b="0" i="0" u="none" strike="noStrike" cap="none">
                <a:solidFill>
                  <a:schemeClr val="dk1"/>
                </a:solidFill>
                <a:latin typeface="Times New Roman"/>
                <a:ea typeface="Times New Roman"/>
                <a:cs typeface="Times New Roman"/>
                <a:sym typeface="Times New Roman"/>
              </a:rPr>
              <a:t>Nvidia Titan: 288GB/s</a:t>
            </a:r>
            <a:endParaRPr sz="1100">
              <a:latin typeface="Times New Roman"/>
              <a:ea typeface="Times New Roman"/>
              <a:cs typeface="Times New Roman"/>
              <a:sym typeface="Times New Roman"/>
            </a:endParaRPr>
          </a:p>
          <a:p>
            <a:pPr marL="342900" marR="0" lvl="0" indent="-190500" algn="l" rtl="0">
              <a:lnSpc>
                <a:spcPct val="90000"/>
              </a:lnSpc>
              <a:spcBef>
                <a:spcPts val="480"/>
              </a:spcBef>
              <a:spcAft>
                <a:spcPts val="0"/>
              </a:spcAft>
              <a:buClr>
                <a:schemeClr val="dk1"/>
              </a:buClr>
              <a:buSzPts val="2400"/>
              <a:buFont typeface="Arial"/>
              <a:buNone/>
            </a:pPr>
            <a:endParaRPr sz="2100" b="0" i="0" u="none" strike="noStrike" cap="none">
              <a:solidFill>
                <a:schemeClr val="dk1"/>
              </a:solidFill>
              <a:latin typeface="Times New Roman"/>
              <a:ea typeface="Times New Roman"/>
              <a:cs typeface="Times New Roman"/>
              <a:sym typeface="Times New Roman"/>
            </a:endParaRPr>
          </a:p>
          <a:p>
            <a:pPr marL="342900" marR="0" lvl="0" indent="-342900" algn="l" rtl="0">
              <a:lnSpc>
                <a:spcPct val="90000"/>
              </a:lnSpc>
              <a:spcBef>
                <a:spcPts val="480"/>
              </a:spcBef>
              <a:spcAft>
                <a:spcPts val="0"/>
              </a:spcAft>
              <a:buClr>
                <a:schemeClr val="dk1"/>
              </a:buClr>
              <a:buFont typeface="Arial"/>
              <a:buNone/>
            </a:pPr>
            <a:endParaRPr sz="21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42"/>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US" sz="4400" b="0" i="0" u="none" strike="noStrike" cap="none">
                <a:solidFill>
                  <a:schemeClr val="dk1"/>
                </a:solidFill>
                <a:latin typeface="Times New Roman"/>
                <a:ea typeface="Times New Roman"/>
                <a:cs typeface="Times New Roman"/>
                <a:sym typeface="Times New Roman"/>
              </a:rPr>
              <a:t>Modern CPUs Vs GPUs</a:t>
            </a:r>
            <a:endParaRPr sz="4400" b="0" i="0" u="none" strike="noStrike" cap="none">
              <a:solidFill>
                <a:schemeClr val="dk1"/>
              </a:solidFill>
              <a:latin typeface="Times New Roman"/>
              <a:ea typeface="Times New Roman"/>
              <a:cs typeface="Times New Roman"/>
              <a:sym typeface="Times New Roman"/>
            </a:endParaRPr>
          </a:p>
        </p:txBody>
      </p:sp>
      <p:pic>
        <p:nvPicPr>
          <p:cNvPr id="212" name="Google Shape;212;p42"/>
          <p:cNvPicPr preferRelativeResize="0"/>
          <p:nvPr/>
        </p:nvPicPr>
        <p:blipFill rotWithShape="1">
          <a:blip r:embed="rId3">
            <a:alphaModFix/>
          </a:blip>
          <a:srcRect/>
          <a:stretch/>
        </p:blipFill>
        <p:spPr>
          <a:xfrm>
            <a:off x="5305778" y="1063229"/>
            <a:ext cx="3700873" cy="3461735"/>
          </a:xfrm>
          <a:prstGeom prst="rect">
            <a:avLst/>
          </a:prstGeom>
          <a:noFill/>
          <a:ln>
            <a:noFill/>
          </a:ln>
        </p:spPr>
      </p:pic>
      <p:sp>
        <p:nvSpPr>
          <p:cNvPr id="213" name="Google Shape;213;p42"/>
          <p:cNvSpPr txBox="1"/>
          <p:nvPr/>
        </p:nvSpPr>
        <p:spPr>
          <a:xfrm>
            <a:off x="197556" y="1063229"/>
            <a:ext cx="5108222" cy="378565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i="0" u="none" strike="noStrike" cap="none">
                <a:solidFill>
                  <a:schemeClr val="dk1"/>
                </a:solidFill>
                <a:latin typeface="Times New Roman"/>
                <a:ea typeface="Times New Roman"/>
                <a:cs typeface="Times New Roman"/>
                <a:sym typeface="Times New Roman"/>
              </a:rPr>
              <a:t> </a:t>
            </a:r>
            <a:endParaRPr sz="1800" b="0" i="0" u="none" strike="noStrike" cap="none">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b="0" i="0" u="none" strike="noStrike" cap="none">
                <a:solidFill>
                  <a:schemeClr val="dk1"/>
                </a:solidFill>
                <a:latin typeface="Times New Roman"/>
                <a:ea typeface="Times New Roman"/>
                <a:cs typeface="Times New Roman"/>
                <a:sym typeface="Times New Roman"/>
              </a:rPr>
              <a:t>So why not replace CPUs with GPGPUS?</a:t>
            </a:r>
            <a:endParaRPr sz="1800">
              <a:latin typeface="Times New Roman"/>
              <a:ea typeface="Times New Roman"/>
              <a:cs typeface="Times New Roman"/>
              <a:sym typeface="Times New Roman"/>
            </a:endParaRPr>
          </a:p>
          <a:p>
            <a:pPr marL="457200" marR="0" lvl="0" indent="-342900" algn="l" rtl="0">
              <a:spcBef>
                <a:spcPts val="0"/>
              </a:spcBef>
              <a:spcAft>
                <a:spcPts val="0"/>
              </a:spcAft>
              <a:buClr>
                <a:schemeClr val="dk1"/>
              </a:buClr>
              <a:buSzPts val="1800"/>
              <a:buFont typeface="Times New Roman"/>
              <a:buChar char="●"/>
            </a:pPr>
            <a:r>
              <a:rPr lang="en-US" sz="1800" b="0" i="0" u="none" strike="noStrike" cap="none">
                <a:solidFill>
                  <a:schemeClr val="dk1"/>
                </a:solidFill>
                <a:latin typeface="Times New Roman"/>
                <a:ea typeface="Times New Roman"/>
                <a:cs typeface="Times New Roman"/>
                <a:sym typeface="Times New Roman"/>
              </a:rPr>
              <a:t>Single GPU cores = DUMI</a:t>
            </a:r>
            <a:endParaRPr sz="1800">
              <a:latin typeface="Times New Roman"/>
              <a:ea typeface="Times New Roman"/>
              <a:cs typeface="Times New Roman"/>
              <a:sym typeface="Times New Roman"/>
            </a:endParaRPr>
          </a:p>
          <a:p>
            <a:pPr marL="457200" marR="0" lvl="0" indent="-342900" algn="l" rtl="0">
              <a:spcBef>
                <a:spcPts val="0"/>
              </a:spcBef>
              <a:spcAft>
                <a:spcPts val="0"/>
              </a:spcAft>
              <a:buClr>
                <a:schemeClr val="dk1"/>
              </a:buClr>
              <a:buSzPts val="1800"/>
              <a:buFont typeface="Times New Roman"/>
              <a:buChar char="●"/>
            </a:pPr>
            <a:r>
              <a:rPr lang="en-US" sz="1800" b="0" i="0" u="none" strike="noStrike" cap="none">
                <a:solidFill>
                  <a:schemeClr val="dk1"/>
                </a:solidFill>
                <a:latin typeface="Times New Roman"/>
                <a:ea typeface="Times New Roman"/>
                <a:cs typeface="Times New Roman"/>
                <a:sym typeface="Times New Roman"/>
              </a:rPr>
              <a:t>Group of GPU cores = FAST</a:t>
            </a:r>
            <a:endParaRPr sz="1800">
              <a:latin typeface="Times New Roman"/>
              <a:ea typeface="Times New Roman"/>
              <a:cs typeface="Times New Roman"/>
              <a:sym typeface="Times New Roman"/>
            </a:endParaRPr>
          </a:p>
          <a:p>
            <a:pPr marL="457200" marR="0" lvl="0" indent="-342900" algn="l" rtl="0">
              <a:spcBef>
                <a:spcPts val="0"/>
              </a:spcBef>
              <a:spcAft>
                <a:spcPts val="0"/>
              </a:spcAft>
              <a:buClr>
                <a:schemeClr val="dk1"/>
              </a:buClr>
              <a:buSzPts val="1800"/>
              <a:buFont typeface="Times New Roman"/>
              <a:buChar char="●"/>
            </a:pPr>
            <a:r>
              <a:rPr lang="en-US" sz="1800" b="0" i="0" u="none" strike="noStrike" cap="none">
                <a:solidFill>
                  <a:schemeClr val="dk1"/>
                </a:solidFill>
                <a:latin typeface="Times New Roman"/>
                <a:ea typeface="Times New Roman"/>
                <a:cs typeface="Times New Roman"/>
                <a:sym typeface="Times New Roman"/>
              </a:rPr>
              <a:t>Do not have features for modern Operating Systems</a:t>
            </a:r>
            <a:endParaRPr sz="1800">
              <a:latin typeface="Times New Roman"/>
              <a:ea typeface="Times New Roman"/>
              <a:cs typeface="Times New Roman"/>
              <a:sym typeface="Times New Roman"/>
            </a:endParaRPr>
          </a:p>
          <a:p>
            <a:pPr marL="0" marR="0" lvl="0" indent="0" algn="l" rtl="0">
              <a:spcBef>
                <a:spcPts val="0"/>
              </a:spcBef>
              <a:spcAft>
                <a:spcPts val="0"/>
              </a:spcAft>
              <a:buNone/>
            </a:pPr>
            <a:r>
              <a:rPr lang="en-US" sz="1800" b="0" i="0" u="none" strike="noStrike" cap="none">
                <a:solidFill>
                  <a:schemeClr val="dk1"/>
                </a:solidFill>
                <a:latin typeface="Times New Roman"/>
                <a:ea typeface="Times New Roman"/>
                <a:cs typeface="Times New Roman"/>
                <a:sym typeface="Times New Roman"/>
              </a:rPr>
              <a:t>Less logic</a:t>
            </a:r>
            <a:endParaRPr sz="1800">
              <a:latin typeface="Times New Roman"/>
              <a:ea typeface="Times New Roman"/>
              <a:cs typeface="Times New Roman"/>
              <a:sym typeface="Times New Roman"/>
            </a:endParaRPr>
          </a:p>
          <a:p>
            <a:pPr marL="457200" marR="0" lvl="0" indent="-342900" algn="l" rtl="0">
              <a:spcBef>
                <a:spcPts val="0"/>
              </a:spcBef>
              <a:spcAft>
                <a:spcPts val="0"/>
              </a:spcAft>
              <a:buClr>
                <a:schemeClr val="dk1"/>
              </a:buClr>
              <a:buSzPts val="1800"/>
              <a:buFont typeface="Times New Roman"/>
              <a:buChar char="●"/>
            </a:pPr>
            <a:r>
              <a:rPr lang="en-US" sz="1800" b="0" i="0" u="none" strike="noStrike" cap="none">
                <a:solidFill>
                  <a:schemeClr val="dk1"/>
                </a:solidFill>
                <a:latin typeface="Times New Roman"/>
                <a:ea typeface="Times New Roman"/>
                <a:cs typeface="Times New Roman"/>
                <a:sym typeface="Times New Roman"/>
              </a:rPr>
              <a:t>No interrupts</a:t>
            </a:r>
            <a:endParaRPr sz="1800">
              <a:latin typeface="Times New Roman"/>
              <a:ea typeface="Times New Roman"/>
              <a:cs typeface="Times New Roman"/>
              <a:sym typeface="Times New Roman"/>
            </a:endParaRPr>
          </a:p>
          <a:p>
            <a:pPr marL="457200" marR="0" lvl="0" indent="-342900" algn="l" rtl="0">
              <a:spcBef>
                <a:spcPts val="0"/>
              </a:spcBef>
              <a:spcAft>
                <a:spcPts val="0"/>
              </a:spcAft>
              <a:buClr>
                <a:schemeClr val="dk1"/>
              </a:buClr>
              <a:buSzPts val="1800"/>
              <a:buFont typeface="Times New Roman"/>
              <a:buChar char="●"/>
            </a:pPr>
            <a:r>
              <a:rPr lang="en-US" sz="1800" b="0" i="0" u="none" strike="noStrike" cap="none">
                <a:solidFill>
                  <a:schemeClr val="dk1"/>
                </a:solidFill>
                <a:latin typeface="Times New Roman"/>
                <a:ea typeface="Times New Roman"/>
                <a:cs typeface="Times New Roman"/>
                <a:sym typeface="Times New Roman"/>
              </a:rPr>
              <a:t>No Virtual Memory that OS Needs</a:t>
            </a:r>
            <a:endParaRPr sz="18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43"/>
          <p:cNvSpPr txBox="1">
            <a:spLocks noGrp="1"/>
          </p:cNvSpPr>
          <p:nvPr>
            <p:ph type="title"/>
          </p:nvPr>
        </p:nvSpPr>
        <p:spPr>
          <a:xfrm>
            <a:off x="457200" y="205979"/>
            <a:ext cx="8229600" cy="8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Font typeface="Calibri"/>
              <a:buNone/>
            </a:pPr>
            <a:r>
              <a:rPr lang="en-US" sz="4400">
                <a:solidFill>
                  <a:schemeClr val="dk1"/>
                </a:solidFill>
                <a:latin typeface="Times New Roman"/>
                <a:ea typeface="Times New Roman"/>
                <a:cs typeface="Times New Roman"/>
                <a:sym typeface="Times New Roman"/>
              </a:rPr>
              <a:t>What is OpenACC	</a:t>
            </a:r>
            <a:endParaRPr/>
          </a:p>
        </p:txBody>
      </p:sp>
      <p:sp>
        <p:nvSpPr>
          <p:cNvPr id="220" name="Google Shape;220;p43"/>
          <p:cNvSpPr txBox="1">
            <a:spLocks noGrp="1"/>
          </p:cNvSpPr>
          <p:nvPr>
            <p:ph type="body" idx="1"/>
          </p:nvPr>
        </p:nvSpPr>
        <p:spPr>
          <a:xfrm>
            <a:off x="457200" y="1200150"/>
            <a:ext cx="8229600" cy="36963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b="1">
                <a:solidFill>
                  <a:schemeClr val="dk1"/>
                </a:solidFill>
                <a:latin typeface="Consolas"/>
                <a:ea typeface="Consolas"/>
                <a:cs typeface="Consolas"/>
                <a:sym typeface="Consolas"/>
              </a:rPr>
              <a:t>#pragma acc data copyin(x,y) copyout(z)</a:t>
            </a:r>
            <a:endParaRPr b="1">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US">
                <a:solidFill>
                  <a:schemeClr val="dk1"/>
                </a:solidFill>
                <a:latin typeface="Consolas"/>
                <a:ea typeface="Consolas"/>
                <a:cs typeface="Consolas"/>
                <a:sym typeface="Consolas"/>
              </a:rPr>
              <a:t>while ( dt &gt; MAX_TEMP_ERROR &amp;&amp; iteration &lt;= max_iterations )</a:t>
            </a:r>
            <a:r>
              <a:rPr lang="en-US">
                <a:solidFill>
                  <a:schemeClr val="dk1"/>
                </a:solidFill>
                <a:latin typeface="Times New Roman"/>
                <a:ea typeface="Times New Roman"/>
                <a:cs typeface="Times New Roman"/>
                <a:sym typeface="Times New Roman"/>
              </a:rPr>
              <a:t> </a:t>
            </a:r>
            <a:r>
              <a:rPr lang="en-US" sz="1300">
                <a:solidFill>
                  <a:schemeClr val="dk1"/>
                </a:solidFill>
                <a:latin typeface="Times New Roman"/>
                <a:ea typeface="Times New Roman"/>
                <a:cs typeface="Times New Roman"/>
                <a:sym typeface="Times New Roman"/>
              </a:rPr>
              <a:t>// create data region before the parallel loops</a:t>
            </a:r>
            <a:endParaRPr sz="130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US" b="1">
                <a:solidFill>
                  <a:schemeClr val="dk1"/>
                </a:solidFill>
                <a:latin typeface="Consolas"/>
                <a:ea typeface="Consolas"/>
                <a:cs typeface="Consolas"/>
                <a:sym typeface="Consolas"/>
              </a:rPr>
              <a:t>{</a:t>
            </a:r>
            <a:r>
              <a:rPr lang="en-US" sz="1300">
                <a:solidFill>
                  <a:schemeClr val="dk1"/>
                </a:solidFill>
                <a:latin typeface="Times New Roman"/>
                <a:ea typeface="Times New Roman"/>
                <a:cs typeface="Times New Roman"/>
                <a:sym typeface="Times New Roman"/>
              </a:rPr>
              <a:t>  ... </a:t>
            </a:r>
            <a:endParaRPr sz="1300">
              <a:solidFill>
                <a:srgbClr val="C5C5C5"/>
              </a:solidFill>
              <a:highlight>
                <a:srgbClr val="151515"/>
              </a:highlight>
            </a:endParaRPr>
          </a:p>
          <a:p>
            <a:pPr marL="0" lvl="0" indent="457200" algn="l" rtl="0">
              <a:lnSpc>
                <a:spcPct val="115000"/>
              </a:lnSpc>
              <a:spcBef>
                <a:spcPts val="0"/>
              </a:spcBef>
              <a:spcAft>
                <a:spcPts val="0"/>
              </a:spcAft>
              <a:buNone/>
            </a:pPr>
            <a:r>
              <a:rPr lang="en-US" b="1">
                <a:solidFill>
                  <a:schemeClr val="dk1"/>
                </a:solidFill>
                <a:latin typeface="Consolas"/>
                <a:ea typeface="Consolas"/>
                <a:cs typeface="Consolas"/>
                <a:sym typeface="Consolas"/>
              </a:rPr>
              <a:t>#pragma acc parallel</a:t>
            </a:r>
            <a:r>
              <a:rPr lang="en-US" sz="1300" b="1">
                <a:solidFill>
                  <a:schemeClr val="dk1"/>
                </a:solidFill>
                <a:latin typeface="Times New Roman"/>
                <a:ea typeface="Times New Roman"/>
                <a:cs typeface="Times New Roman"/>
                <a:sym typeface="Times New Roman"/>
              </a:rPr>
              <a:t>  </a:t>
            </a:r>
            <a:endParaRPr sz="1300" b="1">
              <a:solidFill>
                <a:schemeClr val="dk1"/>
              </a:solidFill>
              <a:latin typeface="Times New Roman"/>
              <a:ea typeface="Times New Roman"/>
              <a:cs typeface="Times New Roman"/>
              <a:sym typeface="Times New Roman"/>
            </a:endParaRPr>
          </a:p>
          <a:p>
            <a:pPr marL="0" lvl="0" indent="457200" algn="l" rtl="0">
              <a:lnSpc>
                <a:spcPct val="115000"/>
              </a:lnSpc>
              <a:spcBef>
                <a:spcPts val="0"/>
              </a:spcBef>
              <a:spcAft>
                <a:spcPts val="0"/>
              </a:spcAft>
              <a:buNone/>
            </a:pPr>
            <a:r>
              <a:rPr lang="en-US" b="1">
                <a:solidFill>
                  <a:schemeClr val="dk1"/>
                </a:solidFill>
                <a:latin typeface="Consolas"/>
                <a:ea typeface="Consolas"/>
                <a:cs typeface="Consolas"/>
                <a:sym typeface="Consolas"/>
              </a:rPr>
              <a:t>{</a:t>
            </a:r>
            <a:r>
              <a:rPr lang="en-US" sz="1300">
                <a:solidFill>
                  <a:schemeClr val="dk1"/>
                </a:solidFill>
                <a:latin typeface="Times New Roman"/>
                <a:ea typeface="Times New Roman"/>
                <a:cs typeface="Times New Roman"/>
                <a:sym typeface="Times New Roman"/>
              </a:rPr>
              <a:t> // initiate parallel execution</a:t>
            </a:r>
            <a:endParaRPr sz="1300">
              <a:solidFill>
                <a:schemeClr val="dk1"/>
              </a:solidFill>
              <a:latin typeface="Times New Roman"/>
              <a:ea typeface="Times New Roman"/>
              <a:cs typeface="Times New Roman"/>
              <a:sym typeface="Times New Roman"/>
            </a:endParaRPr>
          </a:p>
          <a:p>
            <a:pPr marL="0" lvl="0" indent="457200" algn="l" rtl="0">
              <a:lnSpc>
                <a:spcPct val="115000"/>
              </a:lnSpc>
              <a:spcBef>
                <a:spcPts val="0"/>
              </a:spcBef>
              <a:spcAft>
                <a:spcPts val="0"/>
              </a:spcAft>
              <a:buNone/>
            </a:pPr>
            <a:endParaRPr sz="1300">
              <a:solidFill>
                <a:schemeClr val="dk1"/>
              </a:solidFill>
              <a:latin typeface="Times New Roman"/>
              <a:ea typeface="Times New Roman"/>
              <a:cs typeface="Times New Roman"/>
              <a:sym typeface="Times New Roman"/>
            </a:endParaRPr>
          </a:p>
          <a:p>
            <a:pPr marL="457200" lvl="0" indent="457200" algn="l" rtl="0">
              <a:lnSpc>
                <a:spcPct val="115000"/>
              </a:lnSpc>
              <a:spcBef>
                <a:spcPts val="0"/>
              </a:spcBef>
              <a:spcAft>
                <a:spcPts val="0"/>
              </a:spcAft>
              <a:buNone/>
            </a:pPr>
            <a:r>
              <a:rPr lang="en-US" b="1">
                <a:solidFill>
                  <a:schemeClr val="dk1"/>
                </a:solidFill>
                <a:latin typeface="Consolas"/>
                <a:ea typeface="Consolas"/>
                <a:cs typeface="Consolas"/>
                <a:sym typeface="Consolas"/>
              </a:rPr>
              <a:t>#pragma acc loop gang vector</a:t>
            </a:r>
            <a:r>
              <a:rPr lang="en-US" sz="1300">
                <a:solidFill>
                  <a:schemeClr val="dk1"/>
                </a:solidFill>
                <a:latin typeface="Times New Roman"/>
                <a:ea typeface="Times New Roman"/>
                <a:cs typeface="Times New Roman"/>
                <a:sym typeface="Times New Roman"/>
              </a:rPr>
              <a:t>    //optimize loop mapping</a:t>
            </a:r>
            <a:endParaRPr sz="1300">
              <a:solidFill>
                <a:schemeClr val="dk1"/>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None/>
            </a:pPr>
            <a:r>
              <a:rPr lang="en-US" sz="1300">
                <a:solidFill>
                  <a:schemeClr val="dk1"/>
                </a:solidFill>
                <a:latin typeface="Times New Roman"/>
                <a:ea typeface="Times New Roman"/>
                <a:cs typeface="Times New Roman"/>
                <a:sym typeface="Times New Roman"/>
              </a:rPr>
              <a:t>		</a:t>
            </a:r>
            <a:r>
              <a:rPr lang="en-US">
                <a:solidFill>
                  <a:schemeClr val="dk1"/>
                </a:solidFill>
                <a:latin typeface="Consolas"/>
                <a:ea typeface="Consolas"/>
                <a:cs typeface="Consolas"/>
                <a:sym typeface="Consolas"/>
              </a:rPr>
              <a:t>for (i =0; i &lt; num_itterations; i++){</a:t>
            </a:r>
            <a:endParaRPr>
              <a:solidFill>
                <a:schemeClr val="dk1"/>
              </a:solidFill>
              <a:latin typeface="Consolas"/>
              <a:ea typeface="Consolas"/>
              <a:cs typeface="Consolas"/>
              <a:sym typeface="Consolas"/>
            </a:endParaRPr>
          </a:p>
          <a:p>
            <a:pPr marL="0" marR="0" lvl="0" indent="0" algn="l" rtl="0">
              <a:lnSpc>
                <a:spcPct val="115000"/>
              </a:lnSpc>
              <a:spcBef>
                <a:spcPts val="0"/>
              </a:spcBef>
              <a:spcAft>
                <a:spcPts val="0"/>
              </a:spcAft>
              <a:buNone/>
            </a:pPr>
            <a:r>
              <a:rPr lang="en-US">
                <a:solidFill>
                  <a:schemeClr val="dk1"/>
                </a:solidFill>
                <a:latin typeface="Consolas"/>
                <a:ea typeface="Consolas"/>
                <a:cs typeface="Consolas"/>
                <a:sym typeface="Consolas"/>
              </a:rPr>
              <a:t>			z[i] = x[i] + y[i];</a:t>
            </a:r>
            <a:endParaRPr>
              <a:solidFill>
                <a:schemeClr val="dk1"/>
              </a:solidFill>
              <a:latin typeface="Consolas"/>
              <a:ea typeface="Consolas"/>
              <a:cs typeface="Consolas"/>
              <a:sym typeface="Consolas"/>
            </a:endParaRPr>
          </a:p>
          <a:p>
            <a:pPr marL="0" marR="0" lvl="0" indent="0" algn="l" rtl="0">
              <a:lnSpc>
                <a:spcPct val="115000"/>
              </a:lnSpc>
              <a:spcBef>
                <a:spcPts val="0"/>
              </a:spcBef>
              <a:spcAft>
                <a:spcPts val="0"/>
              </a:spcAft>
              <a:buNone/>
            </a:pPr>
            <a:r>
              <a:rPr lang="en-US">
                <a:solidFill>
                  <a:schemeClr val="dk1"/>
                </a:solidFill>
                <a:latin typeface="Consolas"/>
                <a:ea typeface="Consolas"/>
                <a:cs typeface="Consolas"/>
                <a:sym typeface="Consolas"/>
              </a:rPr>
              <a:t>		}</a:t>
            </a:r>
            <a:r>
              <a:rPr lang="en-US" sz="1300">
                <a:solidFill>
                  <a:schemeClr val="dk1"/>
                </a:solidFill>
                <a:latin typeface="Times New Roman"/>
                <a:ea typeface="Times New Roman"/>
                <a:cs typeface="Times New Roman"/>
                <a:sym typeface="Times New Roman"/>
              </a:rPr>
              <a:t> // end for loop</a:t>
            </a:r>
            <a:endParaRPr sz="1300">
              <a:solidFill>
                <a:schemeClr val="dk1"/>
              </a:solidFill>
              <a:latin typeface="Times New Roman"/>
              <a:ea typeface="Times New Roman"/>
              <a:cs typeface="Times New Roman"/>
              <a:sym typeface="Times New Roman"/>
            </a:endParaRPr>
          </a:p>
          <a:p>
            <a:pPr marL="0" lvl="0" indent="457200" algn="l" rtl="0">
              <a:lnSpc>
                <a:spcPct val="115000"/>
              </a:lnSpc>
              <a:spcBef>
                <a:spcPts val="0"/>
              </a:spcBef>
              <a:spcAft>
                <a:spcPts val="0"/>
              </a:spcAft>
              <a:buNone/>
            </a:pPr>
            <a:endParaRPr sz="1300">
              <a:solidFill>
                <a:schemeClr val="dk1"/>
              </a:solidFill>
              <a:latin typeface="Times New Roman"/>
              <a:ea typeface="Times New Roman"/>
              <a:cs typeface="Times New Roman"/>
              <a:sym typeface="Times New Roman"/>
            </a:endParaRPr>
          </a:p>
          <a:p>
            <a:pPr marL="0" marR="0" lvl="0" indent="457200" algn="l" rtl="0">
              <a:lnSpc>
                <a:spcPct val="115000"/>
              </a:lnSpc>
              <a:spcBef>
                <a:spcPts val="0"/>
              </a:spcBef>
              <a:spcAft>
                <a:spcPts val="0"/>
              </a:spcAft>
              <a:buNone/>
            </a:pPr>
            <a:r>
              <a:rPr lang="en-US" b="1">
                <a:solidFill>
                  <a:schemeClr val="dk1"/>
                </a:solidFill>
                <a:latin typeface="Consolas"/>
                <a:ea typeface="Consolas"/>
                <a:cs typeface="Consolas"/>
                <a:sym typeface="Consolas"/>
              </a:rPr>
              <a:t>}</a:t>
            </a:r>
            <a:r>
              <a:rPr lang="en-US" sz="1300">
                <a:solidFill>
                  <a:schemeClr val="dk1"/>
                </a:solidFill>
                <a:latin typeface="Times New Roman"/>
                <a:ea typeface="Times New Roman"/>
                <a:cs typeface="Times New Roman"/>
                <a:sym typeface="Times New Roman"/>
              </a:rPr>
              <a:t> //end parallel execution region</a:t>
            </a:r>
            <a:endParaRPr sz="1300">
              <a:solidFill>
                <a:schemeClr val="dk1"/>
              </a:solidFill>
              <a:latin typeface="Times New Roman"/>
              <a:ea typeface="Times New Roman"/>
              <a:cs typeface="Times New Roman"/>
              <a:sym typeface="Times New Roman"/>
            </a:endParaRPr>
          </a:p>
          <a:p>
            <a:pPr marL="0" lvl="0" indent="457200" algn="l" rtl="0">
              <a:lnSpc>
                <a:spcPct val="115000"/>
              </a:lnSpc>
              <a:spcBef>
                <a:spcPts val="0"/>
              </a:spcBef>
              <a:spcAft>
                <a:spcPts val="0"/>
              </a:spcAft>
              <a:buNone/>
            </a:pPr>
            <a:endParaRPr sz="130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US" b="1">
                <a:solidFill>
                  <a:schemeClr val="dk1"/>
                </a:solidFill>
                <a:latin typeface="Consolas"/>
                <a:ea typeface="Consolas"/>
                <a:cs typeface="Consolas"/>
                <a:sym typeface="Consolas"/>
              </a:rPr>
              <a:t>}</a:t>
            </a:r>
            <a:r>
              <a:rPr lang="en-US" sz="1300">
                <a:solidFill>
                  <a:schemeClr val="dk1"/>
                </a:solidFill>
                <a:latin typeface="Times New Roman"/>
                <a:ea typeface="Times New Roman"/>
                <a:cs typeface="Times New Roman"/>
                <a:sym typeface="Times New Roman"/>
              </a:rPr>
              <a:t> //write back data to host, and end data region and while loop</a:t>
            </a:r>
            <a:endParaRPr sz="1300">
              <a:solidFill>
                <a:schemeClr val="dk1"/>
              </a:solidFill>
              <a:latin typeface="Times New Roman"/>
              <a:ea typeface="Times New Roman"/>
              <a:cs typeface="Times New Roman"/>
              <a:sym typeface="Times New Roman"/>
            </a:endParaRPr>
          </a:p>
          <a:p>
            <a:pPr marL="0" lvl="0" indent="457200" algn="l" rtl="0">
              <a:lnSpc>
                <a:spcPct val="115000"/>
              </a:lnSpc>
              <a:spcBef>
                <a:spcPts val="0"/>
              </a:spcBef>
              <a:spcAft>
                <a:spcPts val="0"/>
              </a:spcAft>
              <a:buNone/>
            </a:pPr>
            <a:endParaRPr sz="13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709</Words>
  <Application>Microsoft Macintosh PowerPoint</Application>
  <PresentationFormat>On-screen Show (16:9)</PresentationFormat>
  <Paragraphs>103</Paragraphs>
  <Slides>11</Slides>
  <Notes>10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11</vt:i4>
      </vt:variant>
    </vt:vector>
  </HeadingPairs>
  <TitlesOfParts>
    <vt:vector size="19" baseType="lpstr">
      <vt:lpstr>Calibri</vt:lpstr>
      <vt:lpstr>Times New Roman</vt:lpstr>
      <vt:lpstr>Consolas</vt:lpstr>
      <vt:lpstr>Source Code Pro</vt:lpstr>
      <vt:lpstr>Arial</vt:lpstr>
      <vt:lpstr>Office Theme</vt:lpstr>
      <vt:lpstr>Simple Light</vt:lpstr>
      <vt:lpstr>Simple Light</vt:lpstr>
      <vt:lpstr>Blue Waters Petascale Semester Curriculum v1.0 Unit 8: OpenACC Lesson 2: Intro to OpenACC Developed by Mobeen Ludin for the Shodor Education Foundation, Inc.</vt:lpstr>
      <vt:lpstr>Except where otherwise noted, this work by The Shodor Education Foundation, Inc. is licensed under CC BY-NC 4.0. To view a copy of this license, visit https://creativecommons.org/licenses/by-nc/4.0  Browse and search the full curriculum at http://shodor.org/petascale/materials/semester-curriculum  We welcome your improvements! You can submit your proposed changes to this material and the rest of the curriculum in our GitHub repository at https://github.com/shodor-education/petascale-semester-curriculum  We want to hear from you! Please let us know your experiences using this material by sending email to petascale@shodor.org</vt:lpstr>
      <vt:lpstr>Introduction to GPGPU Computing with OpenACC</vt:lpstr>
      <vt:lpstr>Learning Objectives</vt:lpstr>
      <vt:lpstr>Getting started</vt:lpstr>
      <vt:lpstr>The GPU Big Bang</vt:lpstr>
      <vt:lpstr>CPU vs. GPU</vt:lpstr>
      <vt:lpstr>Modern CPUs Vs GPUs</vt:lpstr>
      <vt:lpstr>What is OpenACC </vt:lpstr>
      <vt:lpstr>Parallelizing with OpenACC</vt:lpstr>
      <vt:lpstr>Resources:</vt:lpstr>
    </vt:vector>
  </TitlesOfParts>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GPGPU Computing with OpenACC</dc:title>
  <cp:lastModifiedBy>Aaron Weeden</cp:lastModifiedBy>
  <cp:revision>5</cp:revision>
  <dcterms:modified xsi:type="dcterms:W3CDTF">2020-09-12T19:38:28Z</dcterms:modified>
</cp:coreProperties>
</file>