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/s3i3aM7v6C4uxNgjdmov10T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hodor.org/petascale/materials/UPModules/NBody/" TargetMode="External"/><Relationship Id="rId4" Type="http://schemas.openxmlformats.org/officeDocument/2006/relationships/hyperlink" Target="http://shodor.org/petascale/materials/UPModules/NBodyScal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 simple N-Body Problem</a:t>
            </a:r>
            <a:br>
              <a:rPr lang="en-US"/>
            </a:br>
            <a:r>
              <a:rPr lang="en-US"/>
              <a:t>Parallelized with MPI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How to Parallelize?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>
            <p:ph type="title"/>
          </p:nvPr>
        </p:nvSpPr>
        <p:spPr>
          <a:xfrm>
            <a:off x="273269" y="365125"/>
            <a:ext cx="119187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Strengths of MPI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838200" y="1785283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works by passing messages back and forth between executables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various instances do not need to share the same physical memory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can allow us to expand our problem beyond the capabilities (physical memory) of one node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at the beginning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Need to set up the environment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Each processor determines how many processors there are and its individual rank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Also need to allocate gx, gy &amp; gz as they will store all of the x, y &amp; z </a:t>
            </a:r>
            <a:r>
              <a:rPr lang="en-US" sz="2000"/>
              <a:t>coordinates</a:t>
            </a:r>
            <a:r>
              <a:rPr lang="en-US" sz="2000"/>
              <a:t> at a given time index.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want to allocate here, once in main()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do not want to allocate with every call to accelerations()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 also need to check the total number of bodies is divisible by the number of processes – if not some bodies might be missed in loops due to integer rounding! </a:t>
            </a:r>
            <a:endParaRPr/>
          </a:p>
          <a:p>
            <a:pPr indent="-1492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195" name="Google Shape;195;p1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>
            <p:ph idx="2" type="body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int numprocs, rank;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For storing x, y, &amp; z positions of all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the particles across all processor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at a given time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double *gx,*gy,*gz;          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gx=new double[GlobalNbodies];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gy=new double[GlobalNbodies];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gz=new double[GlobalNbodies];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MPI_Init(NULL, NULL);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Get the number of processes/rank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MPI_Comm_size(MPI_COMM_WORLD,&amp;numprocs);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MPI_Comm_rank(MPI_COMM_WORLD, &amp;rank);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br>
              <a:rPr lang="en-US" sz="1750">
                <a:solidFill>
                  <a:schemeClr val="dk1"/>
                </a:solidFill>
              </a:rPr>
            </a:b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Check to make sure GlobalNbodies is divisible by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numprocs – loops will fail if not!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if (GlobalNbodies%numprocs){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cerr &lt;&lt; "GlobalNbodies not divisible by num of</a:t>
            </a: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                             processors!!!\n";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return(GlobalNbodies%numprocs);}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// Setting Nbodies like this allows us to use the serial main body largely intact</a:t>
            </a:r>
            <a:endParaRPr/>
          </a:p>
          <a:p>
            <a:pPr indent="-11747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As gx, gy, and gz (our arrays to hold all the x, y, and z coordinates at a particular time step) are allocated outside this function in the main code they need passed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Collective communication (MPI_Allgather) is used to communicate the positions stored on each node, to every other node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</a:pPr>
            <a:r>
              <a:t/>
            </a:r>
            <a:endParaRPr sz="2240"/>
          </a:p>
        </p:txBody>
      </p:sp>
      <p:sp>
        <p:nvSpPr>
          <p:cNvPr id="203" name="Google Shape;203;p13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/>
          <p:nvPr>
            <p:ph idx="2" type="body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void acceleration(double x[], double y[],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z[], int itime, int Nbodies,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mass, double ax[],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ay[],double az[], </a:t>
            </a:r>
            <a:r>
              <a:rPr lang="en-US" sz="1960">
                <a:solidFill>
                  <a:srgbClr val="FF0000"/>
                </a:solidFill>
              </a:rPr>
              <a:t>double gx[],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double gy[], double gz[],int numprocs,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int rank</a:t>
            </a:r>
            <a:r>
              <a:rPr lang="en-US" sz="1960">
                <a:solidFill>
                  <a:schemeClr val="dk1"/>
                </a:solidFill>
              </a:rPr>
              <a:t>)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br>
              <a:rPr lang="en-US" sz="1960">
                <a:solidFill>
                  <a:schemeClr val="dk1"/>
                </a:solidFill>
              </a:rPr>
            </a:br>
            <a:r>
              <a:rPr lang="en-US" sz="1960">
                <a:solidFill>
                  <a:schemeClr val="dk1"/>
                </a:solidFill>
              </a:rPr>
              <a:t>// &lt; . . . Snip . . .&gt;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r>
              <a:t/>
            </a:r>
            <a:endParaRPr sz="1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MPI STUFF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We need each processor to have a complete copy of all the positions these three lines will accomplish that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r>
              <a:t/>
            </a:r>
            <a:endParaRPr sz="1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ibody1=0;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MPI_Allgather(&amp;x[index(itime,ibody1,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gx,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MPI_Allgather(&amp;y[index(itime,ibody1,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gy,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MPI_Allgather(&amp;z[index(itime,ibody1,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gz,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Instead of looping over just the Nbodies stored on the system, we need one of the loops to loop over all the bodes, stored on all the systems.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inner loops were chosen as that results in the fewest code changes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gx, gy, and gz need to be substituted for x, y, and z in the corresponding  particle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Additionally the equation for the force due to the center mass need to change slightly as well.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/>
          <p:nvPr>
            <p:ph idx="2" type="body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for(ibody1=0;ibody1&lt;Nbodies;ibody1++)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dx=x[index(itime,ibody1,Nbodies)];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dy=y[index(itime,ibody1,Nbodies)];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dz=z[index(itime,ibody1,Nbodies)];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r=sqrt(dx*dx+dy*dy+dz*dz)+1.0e8;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1.0e8 is to soften the potential, prevent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"explosions"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F=(G*10*mass*Nbodies*</a:t>
            </a:r>
            <a:r>
              <a:rPr lang="en-US" sz="1750">
                <a:solidFill>
                  <a:srgbClr val="FF0000"/>
                </a:solidFill>
              </a:rPr>
              <a:t>numprocs</a:t>
            </a:r>
            <a:r>
              <a:rPr lang="en-US" sz="1750">
                <a:solidFill>
                  <a:schemeClr val="dk1"/>
                </a:solidFill>
              </a:rPr>
              <a:t>/(r*r*r));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a central mass/star/something with the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 10x mass as the system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ax[ibody1]=-F*dx;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ay[ibody1]=-F*dy;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az[ibody1]=-F*dz;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for (</a:t>
            </a:r>
            <a:r>
              <a:rPr lang="en-US" sz="1750">
                <a:solidFill>
                  <a:srgbClr val="FF0000"/>
                </a:solidFill>
              </a:rPr>
              <a:t>ibody2=0;ibody2&lt;Nbodies*rank+ibody1-1;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       ibody2++)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dx=x[index(itime,ibody1,Nbodies)]-</a:t>
            </a:r>
            <a:r>
              <a:rPr lang="en-US" sz="1750">
                <a:solidFill>
                  <a:srgbClr val="FF0000"/>
                </a:solidFill>
              </a:rPr>
              <a:t>gx[ibody2];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dy=y[index(itime,ibody1,Nbodies)]-</a:t>
            </a:r>
            <a:r>
              <a:rPr lang="en-US" sz="1750">
                <a:solidFill>
                  <a:srgbClr val="FF0000"/>
                </a:solidFill>
              </a:rPr>
              <a:t>gy[ibody2];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dz=z[index(itime,ibody1,Nbodies)]-</a:t>
            </a:r>
            <a:r>
              <a:rPr lang="en-US" sz="1750">
                <a:solidFill>
                  <a:srgbClr val="FF0000"/>
                </a:solidFill>
              </a:rPr>
              <a:t>gz[ibody2];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 r=sqrt(dx*dx+dy*dy+dz*dz)+1.0e8;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1.0e8 is to soften the potential, prevent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       "explosions"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F=(G*mass/(r*r*r));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ax[ibody1]-=F*dx;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ay[ibody1]-=F*dy;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az[ibody1]-=F*dz;}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for (</a:t>
            </a:r>
            <a:r>
              <a:rPr lang="en-US" sz="1750">
                <a:solidFill>
                  <a:srgbClr val="FF0000"/>
                </a:solidFill>
              </a:rPr>
              <a:t>ibody2=Nbodies*rank+ibody1+1;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None/>
            </a:pPr>
            <a:r>
              <a:rPr lang="en-US" sz="1750">
                <a:solidFill>
                  <a:srgbClr val="FF0000"/>
                </a:solidFill>
              </a:rPr>
              <a:t>               ibody2&lt;Nbodies*numprocs;</a:t>
            </a:r>
            <a:r>
              <a:rPr lang="en-US" sz="1750">
                <a:solidFill>
                  <a:schemeClr val="dk1"/>
                </a:solidFill>
              </a:rPr>
              <a:t>ibody2++)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&lt; . . . Snip . . .&gt;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IO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First we need to open the files.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We are instructing the call to MPI_File_open to create the file if needed, and to open it write only.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Note the or “|” between the status variables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The serial code writes the arrays out to binary files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In order to maintain compatibility, we are using the collective call MPI_File_write_at_all to write to the file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 it needs not only what is to be written, but also an offset in bytes so it knows where each process should write to.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MPI collective IO routines avoid unnecessary communication to a central process which then does the write.</a:t>
            </a:r>
            <a:endParaRPr/>
          </a:p>
          <a:p>
            <a:pPr indent="-14414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t/>
            </a:r>
            <a:endParaRPr sz="1330"/>
          </a:p>
        </p:txBody>
      </p:sp>
      <p:sp>
        <p:nvSpPr>
          <p:cNvPr id="219" name="Google Shape;219;p15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/>
          <p:nvPr>
            <p:ph idx="2" type="body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 mpifilex, mpifiley, mpifilez;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MPI_Status status;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MPI_Offset offset;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MPI_File_open(MPI_COMM_WORLD,"x.bin",</a:t>
            </a: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MPI_INFO_NULL,&amp;mpifilex);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MPI_File_open(MPI_COMM_WORLD,"y.bin",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MPI_INFO_NULL,&amp;mpifiley);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MPI_File_open(MPI_COMM_WORLD,"z.bin",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MPI_INFO_NULL,&amp;mpifilez);</a:t>
            </a: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for (itime=0; itime&lt;Ntime;itime++){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offset=sizeof(tempr)*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(itime*GlobalNbodies+rank*Nbodies);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MPI_File_write_at_all(mpifilex,offset,&amp;x[itime*Nbodies],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MPI_File_write_at_all(mpifiley,offset,&amp;y[itime*Nbodies],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MPI_File_write_at_all(mpifilez,offset,&amp;z[itime*Nbodies],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   MPI_File_close(&amp;mpifilex);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MPI_File_close(&amp;mpifiley);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MPI_File_close(&amp;mpifilez);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Runtime as a function of the number of processors</a:t>
            </a:r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648931" y="2438400"/>
            <a:ext cx="5121642" cy="4059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 have included an OpenMP version (same as in the N-body OpenMP module) for comparison.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Note that at 16 processors, the OpenMP code is about 30% faster!  Communication takes time – shared memory is faster (this is why people write MPI/OpenMP Hybrid codes, to get the best of both!)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MPI does allows us to expand significantly beyond the limitations of a single node – large SMP nodes get very expensive, quickly, thus most machines only have limited SMP ability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creenshot&#10;&#10;Description automatically generated"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728" y="707136"/>
            <a:ext cx="5986272" cy="544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Can we do more?</a:t>
            </a:r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Yes, but we’d need to move away from the way we are storing positions and calculating accelerations.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One of the options is the Barnes-Hut algorithm which stores the positions in an octree which allows one to easily treat collections of distant objects as a single object with their combined mass at their center of mass.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Another is solving for the gravitational potential (using for instance a spectral method) at each time step and calculating the forces based on that potential.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Both approaches are beyond the scope of this module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If you’d like to know more, check out the GalaxySee HPC modules 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http://shodor.org/petascale/materials/UPModules/NBody/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http://shodor.org/petascale/materials/UPModules/NBodyScaling/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Additional Suggested Exercises</a:t>
            </a: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If a problem gets too small, it will stop scaling earlier.  Take the existing MPI code, how does it scale for a problem that is only 1/10</a:t>
            </a:r>
            <a:r>
              <a:rPr baseline="30000" lang="en-US" sz="2400"/>
              <a:t>th</a:t>
            </a:r>
            <a:r>
              <a:rPr lang="en-US" sz="2400"/>
              <a:t> the size (total number of bodies)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How does the code scale for a problem 10 times larger?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Rewrite the IO section such that all the data for a particular time is gathered to process 0 and then written with the usual C++ fwrite command.  Is the IO faster or slower than MPI collective routines?  By how much? </a:t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What is the N-body problem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2" r="0" t="-20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118" name="Google Shape;118;p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1" l="0" r="16890" t="0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Mechanics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838200" y="2015406"/>
            <a:ext cx="10515600" cy="406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/>
              <a:t>.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Gravity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29" l="-4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(1/2)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(2/2)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790" l="-482" r="-7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Writing the vectors using components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88" l="-4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There is a problem however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305" l="-481" r="-360" t="-103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 </a:t>
            </a:r>
            <a:r>
              <a:rPr lang="en-US">
                <a:solidFill>
                  <a:srgbClr val="0C0C0C"/>
                </a:solidFill>
              </a:rPr>
              <a:t>Algorithm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38200" y="1911404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Load initial conditions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j over the body index from 1 to Nbodies</a:t>
            </a:r>
            <a:endParaRPr sz="20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Calculate force between object i and j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Add force into the sum of the force on object i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Taylor) Loop over the body index from 1 to Nbodies</a:t>
            </a:r>
            <a:endParaRPr sz="20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a second set of x, y, &amp; z coorindates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000"/>
              <a:t>t in the future (the next time step) using the previous Taylor series expansion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from time step 2 until the final time index (Ntimes)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Loop j over the body index from 1 to Nbodies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force between object i and j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 force into the sum of the force on object i</a:t>
            </a:r>
            <a:endParaRPr sz="20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Verlet) Loop over the body index from 1 to Nbodies</a:t>
            </a:r>
            <a:endParaRPr sz="2000"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the next set of x, y, &amp; z  coordinates using Verlet’s method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2020-06-18T19:32:29Z</dcterms:created>
  <dc:creator>Oelgoetz, Justin</dc:creator>
</cp:coreProperties>
</file>