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6047-ED28-466F-8EB1-2FBEF163888C}" v="4" dt="2020-12-03T19:52:3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865E6047-ED28-466F-8EB1-2FBEF163888C}"/>
    <pc:docChg chg="undo custSel modSld">
      <pc:chgData name="Magik Home" userId="68ebee5321e2cff8" providerId="LiveId" clId="{865E6047-ED28-466F-8EB1-2FBEF163888C}" dt="2020-12-03T19:52:35.927" v="22"/>
      <pc:docMkLst>
        <pc:docMk/>
      </pc:docMkLst>
      <pc:sldChg chg="addSp modSp mod">
        <pc:chgData name="Magik Home" userId="68ebee5321e2cff8" providerId="LiveId" clId="{865E6047-ED28-466F-8EB1-2FBEF163888C}" dt="2020-12-03T19:52:20.407" v="19" actId="14100"/>
        <pc:sldMkLst>
          <pc:docMk/>
          <pc:sldMk cId="0" sldId="258"/>
        </pc:sldMkLst>
        <pc:spChg chg="add mod">
          <ac:chgData name="Magik Home" userId="68ebee5321e2cff8" providerId="LiveId" clId="{865E6047-ED28-466F-8EB1-2FBEF163888C}" dt="2020-12-03T19:52:20.407" v="19" actId="14100"/>
          <ac:spMkLst>
            <pc:docMk/>
            <pc:sldMk cId="0" sldId="258"/>
            <ac:spMk id="6" creationId="{316ADF4D-8BCA-4120-A9A4-2C6A79074190}"/>
          </ac:spMkLst>
        </pc:spChg>
        <pc:spChg chg="mod">
          <ac:chgData name="Magik Home" userId="68ebee5321e2cff8" providerId="LiveId" clId="{865E6047-ED28-466F-8EB1-2FBEF163888C}" dt="2020-12-03T19:51:29.676" v="1"/>
          <ac:spMkLst>
            <pc:docMk/>
            <pc:sldMk cId="0" sldId="258"/>
            <ac:spMk id="67" creationId="{00000000-0000-0000-0000-000000000000}"/>
          </ac:spMkLst>
        </pc:spChg>
      </pc:sldChg>
      <pc:sldChg chg="addSp modSp modNotes">
        <pc:chgData name="Magik Home" userId="68ebee5321e2cff8" providerId="LiveId" clId="{865E6047-ED28-466F-8EB1-2FBEF163888C}" dt="2020-12-03T19:52:25.321" v="20"/>
        <pc:sldMkLst>
          <pc:docMk/>
          <pc:sldMk cId="0" sldId="260"/>
        </pc:sldMkLst>
        <pc:spChg chg="add mod">
          <ac:chgData name="Magik Home" userId="68ebee5321e2cff8" providerId="LiveId" clId="{865E6047-ED28-466F-8EB1-2FBEF163888C}" dt="2020-12-03T19:52:25.321" v="20"/>
          <ac:spMkLst>
            <pc:docMk/>
            <pc:sldMk cId="0" sldId="260"/>
            <ac:spMk id="5" creationId="{180D12F1-0596-4F0F-BE56-370C50883DC0}"/>
          </ac:spMkLst>
        </pc:spChg>
      </pc:sldChg>
      <pc:sldChg chg="addSp modSp modNotes">
        <pc:chgData name="Magik Home" userId="68ebee5321e2cff8" providerId="LiveId" clId="{865E6047-ED28-466F-8EB1-2FBEF163888C}" dt="2020-12-03T19:52:32.760" v="21"/>
        <pc:sldMkLst>
          <pc:docMk/>
          <pc:sldMk cId="0" sldId="262"/>
        </pc:sldMkLst>
        <pc:spChg chg="add mod">
          <ac:chgData name="Magik Home" userId="68ebee5321e2cff8" providerId="LiveId" clId="{865E6047-ED28-466F-8EB1-2FBEF163888C}" dt="2020-12-03T19:52:32.760" v="21"/>
          <ac:spMkLst>
            <pc:docMk/>
            <pc:sldMk cId="0" sldId="262"/>
            <ac:spMk id="5" creationId="{528C7722-3037-4A0E-8545-D50BEA32A002}"/>
          </ac:spMkLst>
        </pc:spChg>
      </pc:sldChg>
      <pc:sldChg chg="addSp modSp modNotes">
        <pc:chgData name="Magik Home" userId="68ebee5321e2cff8" providerId="LiveId" clId="{865E6047-ED28-466F-8EB1-2FBEF163888C}" dt="2020-12-03T19:52:35.927" v="22"/>
        <pc:sldMkLst>
          <pc:docMk/>
          <pc:sldMk cId="0" sldId="264"/>
        </pc:sldMkLst>
        <pc:spChg chg="add mod">
          <ac:chgData name="Magik Home" userId="68ebee5321e2cff8" providerId="LiveId" clId="{865E6047-ED28-466F-8EB1-2FBEF163888C}" dt="2020-12-03T19:52:35.927" v="22"/>
          <ac:spMkLst>
            <pc:docMk/>
            <pc:sldMk cId="0" sldId="264"/>
            <ac:spMk id="5" creationId="{2047C09E-3B29-41D0-BAA8-158FCDAC9C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0b3b5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0b3b5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c457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c457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c457f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c457f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0b3b5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0b3b5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bc457f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bc457f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0b3b5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0b3b5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7f08b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7f08b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a0b3b5b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a0b3b5b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y.org/9927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y.org/99276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y.org/99276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y.org/9927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9: Hello World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71681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programs differentiate different processes by assigning them a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MPI program, the coder must specify which rank does what.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7C09E-3B29-41D0-BAA8-158FCDAC9CDD}"/>
              </a:ext>
            </a:extLst>
          </p:cNvPr>
          <p:cNvSpPr txBox="1"/>
          <p:nvPr/>
        </p:nvSpPr>
        <p:spPr>
          <a:xfrm>
            <a:off x="2232837" y="4788687"/>
            <a:ext cx="6911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Image of Monitor: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  <a:hlinkClick r:id="rId4"/>
              </a:rPr>
              <a:t>Monitor Screen Flat LCD Black Drawing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write their first MPI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become familiar with what is a rank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MPI Program (in Python)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code will go to every process so it must tell each process what it should do!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As a result the program needs to differentiate each process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ADF4D-8BCA-4120-A9A4-2C6A79074190}"/>
              </a:ext>
            </a:extLst>
          </p:cNvPr>
          <p:cNvSpPr txBox="1"/>
          <p:nvPr/>
        </p:nvSpPr>
        <p:spPr>
          <a:xfrm>
            <a:off x="2232837" y="4788687"/>
            <a:ext cx="6911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Image of Monitor: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  <a:hlinkClick r:id="rId4"/>
              </a:rPr>
              <a:t>Monitor Screen Flat LCD Black Drawing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Each Process Who They Are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text editor file (saved as ‘Your_Program.py’) and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mpi4py import MPI				# Imports the MPI 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 = MPI.COMM_WORLD			# Saves information about all processes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 = comm.Get_rank()				# Tells this process what rank it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print(‘My rank is {}’.format(rank))		# Prints to the screen a process’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‘rank’ of a process is simply a way to index all the resources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process is numbered by its rank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D12F1-0596-4F0F-BE56-370C50883DC0}"/>
              </a:ext>
            </a:extLst>
          </p:cNvPr>
          <p:cNvSpPr txBox="1"/>
          <p:nvPr/>
        </p:nvSpPr>
        <p:spPr>
          <a:xfrm>
            <a:off x="2232837" y="4788687"/>
            <a:ext cx="6911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Image of Monitor: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  <a:hlinkClick r:id="rId4"/>
              </a:rPr>
              <a:t>Monitor Screen Flat LCD Black Drawing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Differentiating between ranks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for certain ranks to do different jobs is to set up if/else statements.  Adding to the code from before: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rank == 0: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print(“Hello World from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print(“I am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Feel free to change which rank you select to say ‘Hello World’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process does from the example code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“Hello World from rank 0”            “I am rank 1”                      “I am rank 2”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C7722-3037-4A0E-8545-D50BEA32A002}"/>
              </a:ext>
            </a:extLst>
          </p:cNvPr>
          <p:cNvSpPr txBox="1"/>
          <p:nvPr/>
        </p:nvSpPr>
        <p:spPr>
          <a:xfrm>
            <a:off x="2232837" y="4788687"/>
            <a:ext cx="6911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Image of Monitor: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  <a:hlinkClick r:id="rId4"/>
              </a:rPr>
              <a:t>Monitor Screen Flat LCD Black Drawing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the order things will be printed in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the program, the order each rank reports back will be random: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1”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 from rank 0”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2”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process operates independently and will have different timings. This random execution leads to something called a Race Condition.  To avoid this, when the order of operations is critical, code must be written to follow a proper order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632</Words>
  <Application>Microsoft Office PowerPoint</Application>
  <PresentationFormat>On-screen Show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Times New Roman</vt:lpstr>
      <vt:lpstr>Simple Light</vt:lpstr>
      <vt:lpstr>Blue Waters Petascale Semester Curriculum v1.0 Unit 5: MPI Lesson 9: Hello World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Your First MPI Program (in Python)</vt:lpstr>
      <vt:lpstr>Telling Each Process Who They Are</vt:lpstr>
      <vt:lpstr>Each process is numbered by its rank</vt:lpstr>
      <vt:lpstr>Differentiating between ranks</vt:lpstr>
      <vt:lpstr>What each process does from the example code</vt:lpstr>
      <vt:lpstr>A note on the order things will be printed 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5: MPI Lesson 9: Hello World Developed by Michael N. Groves for the Shodor Education Foundation, Inc.</dc:title>
  <cp:lastModifiedBy>Magik Home</cp:lastModifiedBy>
  <cp:revision>3</cp:revision>
  <dcterms:modified xsi:type="dcterms:W3CDTF">2020-12-03T19:52:40Z</dcterms:modified>
</cp:coreProperties>
</file>