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ada24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ada24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b28c9f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b28c9f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b28c9f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b28c9f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b28c9f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b28c9f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b28c9f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b28c9f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b28c9f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b28c9f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b28c9f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b28c9f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b28c9f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b28c9f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19825" y="0"/>
            <a:ext cx="924175" cy="924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 Command Line Interface (Terminal)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Linh B. Ngo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Terminal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Remote access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Linux terminal is the CLI interface to interact with Linux-based systems.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00" y="2047850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Terminal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EVALUATE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In a terminal, types 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</a:rPr>
              <a:t>“Hello, World”</a:t>
            </a:r>
            <a:r>
              <a:rPr lang="en-GB" sz="1800">
                <a:solidFill>
                  <a:schemeClr val="dk1"/>
                </a:solidFill>
              </a:rPr>
              <a:t> and hits Enter.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What happens?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In a terminal, types 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</a:rPr>
              <a:t>echo “Hello, World”</a:t>
            </a:r>
            <a:r>
              <a:rPr lang="en-GB" sz="1800">
                <a:solidFill>
                  <a:schemeClr val="dk1"/>
                </a:solidFill>
              </a:rPr>
              <a:t> and hits Enter.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What happens?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Make the terminal display another message.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Directory and File Structures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Path</a:t>
            </a:r>
            <a:r>
              <a:rPr lang="en-GB">
                <a:solidFill>
                  <a:schemeClr val="dk1"/>
                </a:solidFill>
              </a:rPr>
              <a:t>: a sequence of directories connected together by the slash “/” character.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The root directory of a Linux (or Unix-based) file system is also represented by a “/”.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 sz="1800">
                <a:solidFill>
                  <a:schemeClr val="dk1"/>
                </a:solidFill>
              </a:rPr>
              <a:t>Absolute path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R</a:t>
            </a:r>
            <a:r>
              <a:rPr b="1" lang="en-GB" sz="1800">
                <a:solidFill>
                  <a:schemeClr val="dk1"/>
                </a:solidFill>
              </a:rPr>
              <a:t>elative path</a:t>
            </a:r>
            <a:r>
              <a:rPr lang="en-GB" sz="1800">
                <a:solidFill>
                  <a:schemeClr val="dk1"/>
                </a:solidFill>
              </a:rPr>
              <a:t>.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Working directory</a:t>
            </a:r>
            <a:r>
              <a:rPr lang="en-GB">
                <a:solidFill>
                  <a:schemeClr val="dk1"/>
                </a:solidFill>
              </a:rPr>
              <a:t>:  “</a:t>
            </a:r>
            <a:r>
              <a:rPr b="1" lang="en-GB">
                <a:solidFill>
                  <a:schemeClr val="dk1"/>
                </a:solidFill>
                <a:highlight>
                  <a:srgbClr val="EFEFEF"/>
                </a:highlight>
              </a:rPr>
              <a:t>pwd</a:t>
            </a:r>
            <a:r>
              <a:rPr lang="en-GB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Special designations: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800">
                <a:solidFill>
                  <a:schemeClr val="dk1"/>
                </a:solidFill>
              </a:rPr>
              <a:t>“~”: Users home directory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“.”: The current directory.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“..”: The directory one level above the current directory.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To view directory and file contents, we can use the “</a:t>
            </a:r>
            <a:r>
              <a:rPr b="1" lang="en-GB">
                <a:solidFill>
                  <a:schemeClr val="dk1"/>
                </a:solidFill>
              </a:rPr>
              <a:t>ls</a:t>
            </a:r>
            <a:r>
              <a:rPr lang="en-GB">
                <a:solidFill>
                  <a:schemeClr val="dk1"/>
                </a:solidFill>
              </a:rPr>
              <a:t>” command (listing).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Navigating inside the Linux filesystem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Terminal-based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Command: “</a:t>
            </a:r>
            <a:r>
              <a:rPr b="1" lang="en-GB"/>
              <a:t>cd</a:t>
            </a:r>
            <a:r>
              <a:rPr lang="en-GB"/>
              <a:t>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Directories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en-GB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en-GB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mkdir -p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and edit files with nano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50" y="1357000"/>
            <a:ext cx="8366100" cy="3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file and directories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en-GB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en-GB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 -R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b="1" lang="en-GB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 -Rf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