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c6f902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c6f902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c6f902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c6f902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c6f902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c6f902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c6f902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c6f902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c6f902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c6f902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c6f902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c6f902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c6f902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c6f902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c6f9028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c6f902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c6f902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c6f902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19825" y="0"/>
            <a:ext cx="924175" cy="924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in a Cluster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GNU-Parallel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75"/>
            <a:ext cx="7314226" cy="2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213" y="2261163"/>
            <a:ext cx="14382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135125" y="3779175"/>
            <a:ext cx="22128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from 8 quadratic functions within one job.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Concept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 are two typical issues in solving a problem: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not enough to handle the current problem.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just enough to handle the current problem, but the problem needs to be solved at larger scales.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Adding computers to handle the first issue is called </a:t>
            </a:r>
            <a:r>
              <a:rPr b="1" lang="en-GB">
                <a:solidFill>
                  <a:schemeClr val="dk1"/>
                </a:solidFill>
              </a:rPr>
              <a:t>strong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Adding computers and increasing the size of the problem to address the second issue is called </a:t>
            </a:r>
            <a:r>
              <a:rPr b="1" lang="en-GB">
                <a:solidFill>
                  <a:schemeClr val="dk1"/>
                </a:solidFill>
              </a:rPr>
              <a:t>weak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Speedup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fast the program becomes when more computing resources are added.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Improvement in performance = Reduction in run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438" y="2339588"/>
            <a:ext cx="15525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Limitation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There is a limit to how much resources can be added to improve performance.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Scalings are limited by proportion of serial (non-parallelizable) code/task within a program/workflow.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Strong scaling: </a:t>
            </a:r>
            <a:r>
              <a:rPr lang="en-GB">
                <a:solidFill>
                  <a:schemeClr val="dk1"/>
                </a:solidFill>
              </a:rPr>
              <a:t>Amdahl's</a:t>
            </a:r>
            <a:r>
              <a:rPr lang="en-GB">
                <a:solidFill>
                  <a:schemeClr val="dk1"/>
                </a:solidFill>
              </a:rPr>
              <a:t> Law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Weak scaling: Gustafson’s Law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 scaling: Amdahl’s Law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i="1" lang="en-GB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i="1" lang="en-GB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speedup in strong scaling (S) can then be calculated 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625" y="2529080"/>
            <a:ext cx="2482225" cy="1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 scaling: Gustafson’s Law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In weak scaling we scale up the problem as well as resources, we need to consider scaled speedup (SS).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i="1" lang="en-GB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i="1" lang="en-GB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scaled speedup in strong scaling can then be calculated as: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50" y="3161788"/>
            <a:ext cx="3048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in a cluster (1)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Running multiple instances of a program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Scheduler support: Job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Module support: gnu-parallel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code modification is needed.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Quadratic Calculation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8" y="1494550"/>
            <a:ext cx="46386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963" y="2189150"/>
            <a:ext cx="27717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174275" y="1629275"/>
            <a:ext cx="3329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files for 8 quadratic functions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Array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38" y="1152475"/>
            <a:ext cx="38004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5" y="4146650"/>
            <a:ext cx="8649569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775" y="1506825"/>
            <a:ext cx="1539125" cy="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83700" y="3665050"/>
            <a:ext cx="5610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jobs’ output files from the job array submission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647938" y="970150"/>
            <a:ext cx="22128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in one job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