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39216"/>
    <p:restoredTop sz="86339"/>
  </p:normalViewPr>
  <p:slideViewPr>
    <p:cSldViewPr snapToGrid="0">
      <p:cViewPr varScale="1">
        <p:scale>
          <a:sx n="102" d="100"/>
          <a:sy n="102" d="100"/>
        </p:scale>
        <p:origin x="176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ada242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ada242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b28c9f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b28c9f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b28c9f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b28c9f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b28c9f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b28c9f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b28c9f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b28c9f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b28c9f2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b28c9f2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b28c9f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b28c9f2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b28c9f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b28c9f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: Using a Linux Command Line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Linh B. Ngo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9383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file and directories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 -R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 -Rf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Terminal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Remote access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Linux terminal is the CLI interface to interact with Linux-based systems.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00" y="2047850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Terminal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EVALUATE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In a terminal, types 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</a:rPr>
              <a:t>“Hello, World”</a:t>
            </a:r>
            <a:r>
              <a:rPr lang="en-GB" sz="1800">
                <a:solidFill>
                  <a:schemeClr val="dk1"/>
                </a:solidFill>
              </a:rPr>
              <a:t> and hits Enter.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What happens?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In a terminal, types 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</a:rPr>
              <a:t>echo “Hello, World”</a:t>
            </a:r>
            <a:r>
              <a:rPr lang="en-GB" sz="1800">
                <a:solidFill>
                  <a:schemeClr val="dk1"/>
                </a:solidFill>
              </a:rPr>
              <a:t> and hits Enter.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What happens?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Make the terminal display another message.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Directory and File Structures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b="1">
                <a:solidFill>
                  <a:schemeClr val="dk1"/>
                </a:solidFill>
              </a:rPr>
              <a:t>Path</a:t>
            </a:r>
            <a:r>
              <a:rPr lang="en-GB">
                <a:solidFill>
                  <a:schemeClr val="dk1"/>
                </a:solidFill>
              </a:rPr>
              <a:t>: a sequence of directories connected together by the slash “/” character.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The root directory of a Linux (or Unix-based) file system is also represented by a “/”.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 b="1">
                <a:solidFill>
                  <a:schemeClr val="dk1"/>
                </a:solidFill>
              </a:rPr>
              <a:t>Absolute path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R</a:t>
            </a:r>
            <a:r>
              <a:rPr lang="en-GB" sz="1800" b="1">
                <a:solidFill>
                  <a:schemeClr val="dk1"/>
                </a:solidFill>
              </a:rPr>
              <a:t>elative path</a:t>
            </a:r>
            <a:r>
              <a:rPr lang="en-GB" sz="1800">
                <a:solidFill>
                  <a:schemeClr val="dk1"/>
                </a:solidFill>
              </a:rPr>
              <a:t>. 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b="1">
                <a:solidFill>
                  <a:schemeClr val="dk1"/>
                </a:solidFill>
              </a:rPr>
              <a:t>Working directory</a:t>
            </a:r>
            <a:r>
              <a:rPr lang="en-GB">
                <a:solidFill>
                  <a:schemeClr val="dk1"/>
                </a:solidFill>
              </a:rPr>
              <a:t>:  “</a:t>
            </a:r>
            <a:r>
              <a:rPr lang="en-GB" b="1">
                <a:solidFill>
                  <a:schemeClr val="dk1"/>
                </a:solidFill>
                <a:highlight>
                  <a:srgbClr val="EFEFEF"/>
                </a:highlight>
              </a:rPr>
              <a:t>pwd</a:t>
            </a:r>
            <a:r>
              <a:rPr lang="en-GB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Special designations: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800">
                <a:solidFill>
                  <a:schemeClr val="dk1"/>
                </a:solidFill>
              </a:rPr>
              <a:t>“~”: Users home directory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“.”: The current directory.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“..”: The directory one level above the current directory.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To view directory and file contents, we can use the “</a:t>
            </a:r>
            <a:r>
              <a:rPr lang="en-GB" b="1">
                <a:solidFill>
                  <a:schemeClr val="dk1"/>
                </a:solidFill>
              </a:rPr>
              <a:t>ls</a:t>
            </a:r>
            <a:r>
              <a:rPr lang="en-GB">
                <a:solidFill>
                  <a:schemeClr val="dk1"/>
                </a:solidFill>
              </a:rPr>
              <a:t>” command (listing).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Navigating inside the Linux filesystem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Terminal-based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Command: “</a:t>
            </a:r>
            <a:r>
              <a:rPr lang="en-GB" b="1"/>
              <a:t>cd</a:t>
            </a:r>
            <a:r>
              <a:rPr lang="en-GB"/>
              <a:t>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Directories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mkdir -p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and edit files with nano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50" y="1357000"/>
            <a:ext cx="8366100" cy="3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202</Words>
  <Application>Microsoft Macintosh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Times New Roman</vt:lpstr>
      <vt:lpstr>Arial</vt:lpstr>
      <vt:lpstr>Simple Light</vt:lpstr>
      <vt:lpstr>Blue Waters Petascale Semester Curriculum v1.0 Unit 3: Using a Cluster Lesson 3: Using a Linux Command Line Developed by Linh B. Ngo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Linux Terminal</vt:lpstr>
      <vt:lpstr>Linux Terminal</vt:lpstr>
      <vt:lpstr>Exercise</vt:lpstr>
      <vt:lpstr>Directory and File Structures</vt:lpstr>
      <vt:lpstr>Navigating inside the Linux filesystem</vt:lpstr>
      <vt:lpstr>Create Directories</vt:lpstr>
      <vt:lpstr>Create and edit files with nano</vt:lpstr>
      <vt:lpstr>Delete file and directories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3: Using a Linux Command Line Developed by Peter J. Hawrylak for the Shodor Education Foundation, Inc.</dc:title>
  <cp:lastModifiedBy>Aaron Weeden</cp:lastModifiedBy>
  <cp:revision>5</cp:revision>
  <dcterms:modified xsi:type="dcterms:W3CDTF">2020-10-11T16:09:41Z</dcterms:modified>
</cp:coreProperties>
</file>