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6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718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c6f9028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c6f9028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0c6f9028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0c6f9028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c6f9028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c6f9028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c6f9028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c6f9028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c6f9028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c6f9028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0c6f9028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0c6f9028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c6f9028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0c6f9028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c6f9028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c6f9028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0c6f9028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0c6f9028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3: Using a Cluster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2700" b="1" smtClean="0">
                <a:latin typeface="Times New Roman" charset="0"/>
                <a:ea typeface="Times New Roman" charset="0"/>
                <a:cs typeface="Times New Roman" charset="0"/>
              </a:rPr>
              <a:t>7: 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Scaling on a Cluster 1</a:t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Linh B. Ngo</a:t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5543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Job Array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38" y="1152475"/>
            <a:ext cx="380047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25" y="4146650"/>
            <a:ext cx="8649569" cy="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4775" y="1506825"/>
            <a:ext cx="1539125" cy="6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183700" y="3665050"/>
            <a:ext cx="56103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of jobs’ output files from the job array submission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5647938" y="970150"/>
            <a:ext cx="22128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in one job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GNU-Parallel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4875"/>
            <a:ext cx="7314226" cy="20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213" y="2261163"/>
            <a:ext cx="143827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5135125" y="3779175"/>
            <a:ext cx="22128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from 8 quadratic functions within one job.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7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Concept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There are two typical issues in solving a problem: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Existing resources are not enough to handle the current problem.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Existing resources are just enough to handle the current problem, but the problem needs to be solved at larger scales.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Adding computers to handle the first issue is called </a:t>
            </a:r>
            <a:r>
              <a:rPr lang="en-GB" b="1">
                <a:solidFill>
                  <a:schemeClr val="dk1"/>
                </a:solidFill>
              </a:rPr>
              <a:t>strong scaling</a:t>
            </a:r>
            <a:r>
              <a:rPr lang="en-GB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Adding computers and increasing the size of the problem to address the second issue is called </a:t>
            </a:r>
            <a:r>
              <a:rPr lang="en-GB" b="1">
                <a:solidFill>
                  <a:schemeClr val="dk1"/>
                </a:solidFill>
              </a:rPr>
              <a:t>weak scaling</a:t>
            </a:r>
            <a:r>
              <a:rPr lang="en-GB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Speedup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fast the program becomes when more computing resources are added.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Improvement in performance = Reduction in run time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438" y="2339588"/>
            <a:ext cx="15525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Scaling Limitation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There is a limit to how much resources can be added to improve performance.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Scalings are limited by proportion of serial (non-parallelizable) code/task within a program/workflow.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Strong scaling: Amdahl's Law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Weak scaling: Gustafson’s Law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Strong scaling: Amdahl’s Law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Let’s call </a:t>
            </a:r>
            <a:r>
              <a:rPr lang="en-GB" i="1">
                <a:solidFill>
                  <a:schemeClr val="dk1"/>
                </a:solidFill>
              </a:rPr>
              <a:t>s</a:t>
            </a:r>
            <a:r>
              <a:rPr lang="en-GB">
                <a:solidFill>
                  <a:schemeClr val="dk1"/>
                </a:solidFill>
              </a:rPr>
              <a:t> the proportion of code that cannot be parallelized. Hence </a:t>
            </a:r>
            <a:r>
              <a:rPr lang="en-GB" i="1">
                <a:solidFill>
                  <a:schemeClr val="dk1"/>
                </a:solidFill>
              </a:rPr>
              <a:t>1-s</a:t>
            </a:r>
            <a:r>
              <a:rPr lang="en-GB">
                <a:solidFill>
                  <a:schemeClr val="dk1"/>
                </a:solidFill>
              </a:rPr>
              <a:t> represents the remainder proportion of code that can be parallelized. The speedup in strong scaling (S) can then be calculated as: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625" y="2529080"/>
            <a:ext cx="2482225" cy="14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Weak scaling: Gustafson’s Law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In weak scaling we scale up the problem as well as resources, we need to consider scaled speedup (SS).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Let’s call </a:t>
            </a:r>
            <a:r>
              <a:rPr lang="en-GB" i="1">
                <a:solidFill>
                  <a:schemeClr val="dk1"/>
                </a:solidFill>
              </a:rPr>
              <a:t>s</a:t>
            </a:r>
            <a:r>
              <a:rPr lang="en-GB">
                <a:solidFill>
                  <a:schemeClr val="dk1"/>
                </a:solidFill>
              </a:rPr>
              <a:t> the proportion of code that cannot be parallelized. Hence </a:t>
            </a:r>
            <a:r>
              <a:rPr lang="en-GB" i="1">
                <a:solidFill>
                  <a:schemeClr val="dk1"/>
                </a:solidFill>
              </a:rPr>
              <a:t>1-s</a:t>
            </a:r>
            <a:r>
              <a:rPr lang="en-GB">
                <a:solidFill>
                  <a:schemeClr val="dk1"/>
                </a:solidFill>
              </a:rPr>
              <a:t> represents the remainder proportion of code that can be parallelized. The scaled speedup in strong scaling can then be calculated as: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950" y="3161788"/>
            <a:ext cx="30480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Scaling in a cluster (1)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Running multiple instances of a program in parallel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Scheduler support: Job Array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Module support: gnu-parallel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No code modification is needed.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Quadratic Calculation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38" y="1494550"/>
            <a:ext cx="463867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963" y="2189150"/>
            <a:ext cx="27717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174275" y="1629275"/>
            <a:ext cx="33294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files for 8 quadratic functions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326</Words>
  <Application>Microsoft Macintosh PowerPoint</Application>
  <PresentationFormat>On-screen Show (16:9)</PresentationFormat>
  <Paragraphs>37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Times New Roman</vt:lpstr>
      <vt:lpstr>Arial</vt:lpstr>
      <vt:lpstr>Simple Light</vt:lpstr>
      <vt:lpstr>Blue Waters Petascale Semester Curriculum v1.0 Unit 3: Using a Cluster Lesson 7: Scaling on a Cluster 1 Developed by Linh B. Ngo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Overall Concept</vt:lpstr>
      <vt:lpstr>Speedup</vt:lpstr>
      <vt:lpstr>Scaling Limitation</vt:lpstr>
      <vt:lpstr>Strong scaling: Amdahl’s Law</vt:lpstr>
      <vt:lpstr>Weak scaling: Gustafson’s Law</vt:lpstr>
      <vt:lpstr>Scaling in a cluster (1)</vt:lpstr>
      <vt:lpstr>Quadratic Calculation</vt:lpstr>
      <vt:lpstr>Job Array</vt:lpstr>
      <vt:lpstr>GNU-Parallel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3: Using a Cluster Lesson 5: Running Code on a Cluster 2 Developed by Mobeen Ludin for the Shodor Education Foundation, Inc.</dc:title>
  <cp:lastModifiedBy>Aaron Weeden</cp:lastModifiedBy>
  <cp:revision>6</cp:revision>
  <dcterms:modified xsi:type="dcterms:W3CDTF">2020-10-11T16:09:22Z</dcterms:modified>
</cp:coreProperties>
</file>