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82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742fb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742fb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84855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848550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884855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884855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2742fb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2742fb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8485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8485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88485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88485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884855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884855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8848550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8848550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84855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84855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8848550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8848550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884855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884855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1bc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1bc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884855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884855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8848550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8848550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884855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884855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8848550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8848550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884855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884855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8848550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8848550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81bcc1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81bcc11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1bcc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1bcc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81bcc1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81bcc11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81bcc11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81bcc11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1bcc1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1bcc1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4855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4855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81bcc11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81bcc11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9: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Scaling on a Cluster 3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25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‘squeue’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3.13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Progression of a Job (Torque/Maui)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Checking the Status of a Job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00" y="1616850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What the Output Means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 ID: System assigned identifier for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Queue: Resources/Priority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Jobname: Text identifier the user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S: Job state where “R” means running and “Q” means queued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Elap Time: How long the job has been running in hours:minutes:seconds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1017725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Customizing the Output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-q: Reports on the available queues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 JOB ID: Reports detailed information on the job assigned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JOBID is the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scheduler assigned to a job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 and Cancelling Jobs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qdel JOBID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Torque/Maui Output and Error Files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scheduler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to the right, the output file used the form JOBID.out.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messages are also outputted to user defined error files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50" y="1291425"/>
            <a:ext cx="5386176" cy="1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5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‘qstat’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Checking the Status of a Job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50" y="175766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What the Output Means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ST: Job state where “R” means running and “PD” means pending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TIME: How long the job has been running in days-hours:minutes:seconds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NODELIST(REASON): Where the job is running or the reason it is still pending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125831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Customizing the Output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-l: Reports more of the available information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--start: Reports the expected start times of pending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JOBNUMBER is optional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 and Cancelling Jobs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scancel JOBNUMBER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 File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on the left the output file is named “my.stdout”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it is the screen printout of the two commands in my.script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23" y="730036"/>
            <a:ext cx="4842724" cy="42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Macintosh PowerPoint</Application>
  <PresentationFormat>On-screen Show (16:9)</PresentationFormat>
  <Paragraphs>129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Simple Light</vt:lpstr>
      <vt:lpstr>Blue Waters Petascale Semester Curriculum v1.0 Unit 3: Using a Cluster Lesson 9: Scaling on a Cluster 3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squeue: Checking the Status of a Job</vt:lpstr>
      <vt:lpstr>squeue: What the Output Means</vt:lpstr>
      <vt:lpstr>squeue: Customizing the Output</vt:lpstr>
      <vt:lpstr>scontrol show job JOBNUMBER</vt:lpstr>
      <vt:lpstr>Checkpointing and Cancelling Jobs </vt:lpstr>
      <vt:lpstr>SLURM Output File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  <vt:lpstr>Lesson 3.13</vt:lpstr>
      <vt:lpstr>Learning Objectives</vt:lpstr>
      <vt:lpstr>qstat: Checking the Status of a Job</vt:lpstr>
      <vt:lpstr>qstat: What the Output Means</vt:lpstr>
      <vt:lpstr>qstat: Customizing the Output</vt:lpstr>
      <vt:lpstr>qstat -f JOBID</vt:lpstr>
      <vt:lpstr>Checkpointing and Cancelling Jobs</vt:lpstr>
      <vt:lpstr>Torque/Maui Output and Error Files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8: Scaling on a Cluster 3 Developed by Hyacinthe Aboudja for the Shodor Education Foundation, Inc.</dc:title>
  <cp:lastModifiedBy>Aaron Weeden</cp:lastModifiedBy>
  <cp:revision>5</cp:revision>
  <dcterms:modified xsi:type="dcterms:W3CDTF">2020-10-11T16:09:14Z</dcterms:modified>
</cp:coreProperties>
</file>