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718"/>
  </p:normalViewPr>
  <p:slideViewPr>
    <p:cSldViewPr snapToGrid="0">
      <p:cViewPr varScale="1">
        <p:scale>
          <a:sx n="88" d="100"/>
          <a:sy n="88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2D4BF-0EC3-C641-847E-C04340A46BD7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B050B-98AF-C34E-95A9-7102D2CC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7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D7082-A714-4F5F-B0E4-05C6FCBA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253D1B0-118D-4BA5-9019-FEA89785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C9ED9B-6890-4546-AA66-C101EED7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82F0AF-B94B-46D8-A3F9-3A9BF65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6E934D-AA59-43F8-B169-F95E5910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AE3CC-024C-4BA8-8204-DD58B8D4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B0E12C-0FC1-4F6D-9215-247407A0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11FF89-DB9F-4C8C-922C-5B73D45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5AAA05-BC19-4391-A2B2-97EF9160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2EAA29-290B-4D96-878F-E0A0C206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C8D2189-F558-40C9-A1AC-B6B878988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D593112-6449-445D-AF0D-006C373F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9D8ADD-9B67-41A5-B375-1DD6E002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246273-5D7A-4C16-AEEB-BEB5AC22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FACEB-0862-48DC-B87C-D535C9AE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356E16-0B3D-4208-8768-A545ED31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32B517-8542-4BB6-9CE1-8C8AC926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4E7CF3-D466-4B09-AC95-A26EBB4B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B2CCC2-048B-49EF-8FFD-93F3AE4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7395BE-A32A-423C-83A1-A42F829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6E2FB8-7A77-4855-875E-87F315FC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A53127-8C1B-4A85-9E75-5E482201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1787E8-4191-4229-82E3-D29CD79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4A0E19-BB28-44F9-B418-847BED6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FAF7AD-8156-4C93-9F4B-F8A2C0D3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BFE1FF-16A9-4C1C-B3E7-D5F83148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61185-646C-4D06-8434-4D62E5E0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84EC25-8FC3-4BB1-983F-E340D3BB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2F5057-86C0-49D8-BFCC-7B28733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4D60E6-8B67-464D-A06A-76CBF1E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F4A9B2-BE0B-472D-B162-65159041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1CFDC1-86E8-40A8-957D-7F335391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8BE67D-8E08-44CD-9D12-AB53F2039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96C1D5-9065-4E68-8703-1D401BE3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117D342-E0B1-4131-B0AC-4ED0F86E7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87753E-3F7C-41F8-BAA1-ABCF9533F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A83DB-F9C3-4BB1-B5B7-7E3FE427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83B733D-16D8-42E7-863E-92ECE149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7CA2E-D5AA-420A-B35D-303E13FB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356F34-4426-44F5-ACED-AE6262E5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B71C96-911E-47CF-AD22-3FA4BD9C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E98A37-024B-442C-A194-56176DF1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A949308-BB10-44CD-9C5A-0FCCEFD3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B1C0FE-D82A-4C7D-AC0D-9756834C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63F157-51E6-44E3-9A03-04D20F22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A3F0FD-C58B-401A-9F6F-1BC3EB0C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92A22-B2B4-475B-A4A9-FFCB1B9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56CB77-A172-4E9D-B4C4-0942E49A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207D55D-EB8B-4F74-BAE9-688E5C63B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8D8E1F-C076-4231-9328-35D2DD0D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428499-A0C2-426A-A8EB-757E8FC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8F505-EC6A-4875-9B6A-E29371EA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B3CD6-2670-4DDD-83C1-C669947C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5EF32A9-29AA-46D2-A003-54CEDE22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3CC0B8-11D5-44FC-AE4A-5B0F0B3A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2ED33DF-5837-463D-A708-D76F0B72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4E7259-A627-44EA-8BEA-54C08A1B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0AD39E-5432-42EB-A009-475803C8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E216B4-271B-491D-B307-15A5FC4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52BBF-EBA9-464A-9D84-36732DBF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50844B-84E1-4192-B2A5-BE916BAD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226A-53EA-4DBB-AB39-C2310F2CF4B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40D6B9-2197-401A-8675-DB2D9BD2F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595EFC-2893-400E-BAC9-4CC26865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B5B3-F00F-4CB0-BD64-9BFE95E9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36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9: Sieve of Eratosthenes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David A. Joiner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551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91020"/>
              </p:ext>
            </p:extLst>
          </p:nvPr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236B9A-FBCA-4809-836F-66F668A60C84}"/>
              </a:ext>
            </a:extLst>
          </p:cNvPr>
          <p:cNvSpPr/>
          <p:nvPr/>
        </p:nvSpPr>
        <p:spPr>
          <a:xfrm>
            <a:off x="6528264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9A69BC3A-1F33-4746-A26D-FCB80D8D6E1C}"/>
              </a:ext>
            </a:extLst>
          </p:cNvPr>
          <p:cNvSpPr/>
          <p:nvPr/>
        </p:nvSpPr>
        <p:spPr>
          <a:xfrm>
            <a:off x="8186371" y="3741676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3E08B58F-8027-44E7-9A1A-808846918301}"/>
              </a:ext>
            </a:extLst>
          </p:cNvPr>
          <p:cNvSpPr/>
          <p:nvPr/>
        </p:nvSpPr>
        <p:spPr>
          <a:xfrm>
            <a:off x="6528264" y="4849298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5A2E4B8D-C178-42FE-86E6-EB95A1708F37}"/>
              </a:ext>
            </a:extLst>
          </p:cNvPr>
          <p:cNvSpPr/>
          <p:nvPr/>
        </p:nvSpPr>
        <p:spPr>
          <a:xfrm>
            <a:off x="1678177" y="5551923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FC7C7A80-5301-4621-B20F-043B05AF405F}"/>
              </a:ext>
            </a:extLst>
          </p:cNvPr>
          <p:cNvSpPr/>
          <p:nvPr/>
        </p:nvSpPr>
        <p:spPr>
          <a:xfrm>
            <a:off x="1685964" y="257940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E80E3F68-CDBF-4212-BC67-D84E342782EF}"/>
              </a:ext>
            </a:extLst>
          </p:cNvPr>
          <p:cNvSpPr/>
          <p:nvPr/>
        </p:nvSpPr>
        <p:spPr>
          <a:xfrm>
            <a:off x="3318207" y="261491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D6717E75-0148-4707-969A-5C6628848F33}"/>
              </a:ext>
            </a:extLst>
          </p:cNvPr>
          <p:cNvSpPr/>
          <p:nvPr/>
        </p:nvSpPr>
        <p:spPr>
          <a:xfrm>
            <a:off x="6548350" y="2599562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685473F4-F312-40AD-98A1-1DA44FE33E26}"/>
              </a:ext>
            </a:extLst>
          </p:cNvPr>
          <p:cNvSpPr/>
          <p:nvPr/>
        </p:nvSpPr>
        <p:spPr>
          <a:xfrm>
            <a:off x="8196403" y="262207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204854A-BF3C-4D5B-B01F-428F286133A7}"/>
              </a:ext>
            </a:extLst>
          </p:cNvPr>
          <p:cNvSpPr/>
          <p:nvPr/>
        </p:nvSpPr>
        <p:spPr>
          <a:xfrm>
            <a:off x="3300360" y="296139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1C2A036A-DF37-41EA-BC21-77A8C9FBF6DF}"/>
              </a:ext>
            </a:extLst>
          </p:cNvPr>
          <p:cNvSpPr/>
          <p:nvPr/>
        </p:nvSpPr>
        <p:spPr>
          <a:xfrm>
            <a:off x="8214742" y="2964641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0141E59F-D1C6-4CB8-97D2-53D9E74B079E}"/>
              </a:ext>
            </a:extLst>
          </p:cNvPr>
          <p:cNvSpPr/>
          <p:nvPr/>
        </p:nvSpPr>
        <p:spPr>
          <a:xfrm>
            <a:off x="1665088" y="3341362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5612419B-604F-4E21-A20D-22672D513FFE}"/>
              </a:ext>
            </a:extLst>
          </p:cNvPr>
          <p:cNvSpPr/>
          <p:nvPr/>
        </p:nvSpPr>
        <p:spPr>
          <a:xfrm>
            <a:off x="6530129" y="3346019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5891DF46-44B2-4CED-A416-BE1726BE1F09}"/>
              </a:ext>
            </a:extLst>
          </p:cNvPr>
          <p:cNvSpPr/>
          <p:nvPr/>
        </p:nvSpPr>
        <p:spPr>
          <a:xfrm>
            <a:off x="1662496" y="3703463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CF608564-4C05-4908-9EE5-297A81E657F1}"/>
              </a:ext>
            </a:extLst>
          </p:cNvPr>
          <p:cNvSpPr/>
          <p:nvPr/>
        </p:nvSpPr>
        <p:spPr>
          <a:xfrm>
            <a:off x="3281668" y="372592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EE95EEEB-F105-44D9-BDF9-6C6905F87310}"/>
              </a:ext>
            </a:extLst>
          </p:cNvPr>
          <p:cNvSpPr/>
          <p:nvPr/>
        </p:nvSpPr>
        <p:spPr>
          <a:xfrm>
            <a:off x="6541950" y="372397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52F18617-6C16-4479-8B57-945CA3E9F5AF}"/>
              </a:ext>
            </a:extLst>
          </p:cNvPr>
          <p:cNvSpPr/>
          <p:nvPr/>
        </p:nvSpPr>
        <p:spPr>
          <a:xfrm>
            <a:off x="3280152" y="4100126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34794B59-4CA6-4D77-9C8B-E366D486F59D}"/>
              </a:ext>
            </a:extLst>
          </p:cNvPr>
          <p:cNvSpPr/>
          <p:nvPr/>
        </p:nvSpPr>
        <p:spPr>
          <a:xfrm>
            <a:off x="8181729" y="412022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367C497D-7C0E-43DB-A888-F04A85224537}"/>
              </a:ext>
            </a:extLst>
          </p:cNvPr>
          <p:cNvSpPr/>
          <p:nvPr/>
        </p:nvSpPr>
        <p:spPr>
          <a:xfrm>
            <a:off x="1681292" y="4449496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FBD6EF43-F334-4CD5-80B8-0FA690BDC65C}"/>
              </a:ext>
            </a:extLst>
          </p:cNvPr>
          <p:cNvSpPr/>
          <p:nvPr/>
        </p:nvSpPr>
        <p:spPr>
          <a:xfrm>
            <a:off x="6518235" y="447861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431F719A-82DB-45DE-9B44-78BC9357EE4F}"/>
              </a:ext>
            </a:extLst>
          </p:cNvPr>
          <p:cNvSpPr/>
          <p:nvPr/>
        </p:nvSpPr>
        <p:spPr>
          <a:xfrm>
            <a:off x="1671261" y="4807898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AC2D8D5B-EE02-49F6-AB24-E711E17FD5E8}"/>
              </a:ext>
            </a:extLst>
          </p:cNvPr>
          <p:cNvSpPr/>
          <p:nvPr/>
        </p:nvSpPr>
        <p:spPr>
          <a:xfrm>
            <a:off x="3286676" y="483988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8BAB12F3-122A-4E9D-8405-02BF461DBFB9}"/>
              </a:ext>
            </a:extLst>
          </p:cNvPr>
          <p:cNvSpPr/>
          <p:nvPr/>
        </p:nvSpPr>
        <p:spPr>
          <a:xfrm>
            <a:off x="8169412" y="4814985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EF3A9D2C-7055-4463-8AFB-ACE299BFB658}"/>
              </a:ext>
            </a:extLst>
          </p:cNvPr>
          <p:cNvSpPr/>
          <p:nvPr/>
        </p:nvSpPr>
        <p:spPr>
          <a:xfrm>
            <a:off x="3273279" y="519306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A2E29B6D-A6F4-4909-A738-3251183B9AA8}"/>
              </a:ext>
            </a:extLst>
          </p:cNvPr>
          <p:cNvSpPr/>
          <p:nvPr/>
        </p:nvSpPr>
        <p:spPr>
          <a:xfrm>
            <a:off x="8133873" y="5201824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30E928DD-A578-4E84-A313-F8955D8DB250}"/>
              </a:ext>
            </a:extLst>
          </p:cNvPr>
          <p:cNvSpPr/>
          <p:nvPr/>
        </p:nvSpPr>
        <p:spPr>
          <a:xfrm>
            <a:off x="6497844" y="5588720"/>
            <a:ext cx="392419" cy="2618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1DF02-0F0A-4356-A1D4-82003C5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Carried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B469E9-373E-4982-BB65-13D4D7C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7751"/>
          </a:xfrm>
        </p:spPr>
        <p:txBody>
          <a:bodyPr/>
          <a:lstStyle/>
          <a:p>
            <a:r>
              <a:rPr lang="en-US" dirty="0"/>
              <a:t>Define where there is and is not loop carried dependency in the following nested loop. How does this affect parallelization?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9D1659-0F1B-48FE-B295-247E143573AC}"/>
              </a:ext>
            </a:extLst>
          </p:cNvPr>
          <p:cNvSpPr txBox="1"/>
          <p:nvPr/>
        </p:nvSpPr>
        <p:spPr>
          <a:xfrm>
            <a:off x="2541864" y="3800213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 = 2:SQRT(N)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(I IS PRIME)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= I*I:N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IS NOT PRIME</a:t>
            </a:r>
          </a:p>
        </p:txBody>
      </p:sp>
    </p:spTree>
    <p:extLst>
      <p:ext uri="{BB962C8B-B14F-4D97-AF65-F5344CB8AC3E}">
        <p14:creationId xmlns:p14="http://schemas.microsoft.com/office/powerpoint/2010/main" val="26608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702A2-8C55-43E1-A4ED-C82359D07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Sieve of Eratosthenes</a:t>
            </a:r>
          </a:p>
        </p:txBody>
      </p:sp>
    </p:spTree>
    <p:extLst>
      <p:ext uri="{BB962C8B-B14F-4D97-AF65-F5344CB8AC3E}">
        <p14:creationId xmlns:p14="http://schemas.microsoft.com/office/powerpoint/2010/main" val="18288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1DF02-0F0A-4356-A1D4-82003C5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B469E9-373E-4982-BB65-13D4D7C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7751"/>
          </a:xfrm>
        </p:spPr>
        <p:txBody>
          <a:bodyPr/>
          <a:lstStyle/>
          <a:p>
            <a:r>
              <a:rPr lang="en-US" dirty="0"/>
              <a:t>Start by assuming a list of all numbers starting from 2 are all prime until proven otherwise</a:t>
            </a:r>
          </a:p>
          <a:p>
            <a:pPr lvl="1"/>
            <a:r>
              <a:rPr lang="en-US" dirty="0"/>
              <a:t>Loop through all numbers not yet proven to be not prime, and assume all multiples of that number are not prime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9D1659-0F1B-48FE-B295-247E143573AC}"/>
              </a:ext>
            </a:extLst>
          </p:cNvPr>
          <p:cNvSpPr txBox="1"/>
          <p:nvPr/>
        </p:nvSpPr>
        <p:spPr>
          <a:xfrm>
            <a:off x="2541864" y="3800213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 = 2:SQRT(N)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(I IS PRIME)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= I*I:N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IS NOT PRIME</a:t>
            </a:r>
          </a:p>
        </p:txBody>
      </p:sp>
    </p:spTree>
    <p:extLst>
      <p:ext uri="{BB962C8B-B14F-4D97-AF65-F5344CB8AC3E}">
        <p14:creationId xmlns:p14="http://schemas.microsoft.com/office/powerpoint/2010/main" val="1115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56768"/>
              </p:ext>
            </p:extLst>
          </p:nvPr>
        </p:nvGraphicFramePr>
        <p:xfrm>
          <a:off x="1528660" y="214579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44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1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24943"/>
              </p:ext>
            </p:extLst>
          </p:nvPr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5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EED21-DAA5-46A7-8CBF-34AF1556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quickly calculating a list of prime numbers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C461A6B7-E28D-4F7A-A83D-BECCDF0D8A19}"/>
              </a:ext>
            </a:extLst>
          </p:cNvPr>
          <p:cNvGraphicFramePr>
            <a:graphicFrameLocks noGrp="1"/>
          </p:cNvGraphicFramePr>
          <p:nvPr/>
        </p:nvGraphicFramePr>
        <p:xfrm>
          <a:off x="1602010" y="218070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1270598165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891080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8691984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39760374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66035552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6328233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70581342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4419923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183886099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3457757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376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57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06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6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68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698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351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3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44777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B1965E2-7649-49CD-8691-EEA489D959FA}"/>
              </a:ext>
            </a:extLst>
          </p:cNvPr>
          <p:cNvSpPr/>
          <p:nvPr/>
        </p:nvSpPr>
        <p:spPr>
          <a:xfrm>
            <a:off x="1620939" y="221469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339AFCC-BBC8-455D-8D20-605BB1D45210}"/>
              </a:ext>
            </a:extLst>
          </p:cNvPr>
          <p:cNvSpPr/>
          <p:nvPr/>
        </p:nvSpPr>
        <p:spPr>
          <a:xfrm>
            <a:off x="2461990" y="221469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74054E-EE0A-48DA-9CB6-1993A405AB8A}"/>
              </a:ext>
            </a:extLst>
          </p:cNvPr>
          <p:cNvSpPr/>
          <p:nvPr/>
        </p:nvSpPr>
        <p:spPr>
          <a:xfrm>
            <a:off x="2461990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C75C0E8-D926-4C16-87B1-C420C8506F14}"/>
              </a:ext>
            </a:extLst>
          </p:cNvPr>
          <p:cNvSpPr/>
          <p:nvPr/>
        </p:nvSpPr>
        <p:spPr>
          <a:xfrm>
            <a:off x="2461990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3B5B990-0758-48F7-BFF3-B87E0A973F1B}"/>
              </a:ext>
            </a:extLst>
          </p:cNvPr>
          <p:cNvSpPr/>
          <p:nvPr/>
        </p:nvSpPr>
        <p:spPr>
          <a:xfrm>
            <a:off x="2461989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0E498A8-393D-4EAE-9B7E-07E6FE564A04}"/>
              </a:ext>
            </a:extLst>
          </p:cNvPr>
          <p:cNvSpPr/>
          <p:nvPr/>
        </p:nvSpPr>
        <p:spPr>
          <a:xfrm>
            <a:off x="2461989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647ABE-7D43-4421-8F82-508E8431E78B}"/>
              </a:ext>
            </a:extLst>
          </p:cNvPr>
          <p:cNvSpPr/>
          <p:nvPr/>
        </p:nvSpPr>
        <p:spPr>
          <a:xfrm>
            <a:off x="2461989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8E7A47D-93B6-465D-9022-B3758AAD6B3A}"/>
              </a:ext>
            </a:extLst>
          </p:cNvPr>
          <p:cNvSpPr/>
          <p:nvPr/>
        </p:nvSpPr>
        <p:spPr>
          <a:xfrm>
            <a:off x="2461989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6DFE56C-E00D-42C9-A237-C37EDD04E7BD}"/>
              </a:ext>
            </a:extLst>
          </p:cNvPr>
          <p:cNvSpPr/>
          <p:nvPr/>
        </p:nvSpPr>
        <p:spPr>
          <a:xfrm>
            <a:off x="2461989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0307370-113B-4BAA-891B-753832EB8152}"/>
              </a:ext>
            </a:extLst>
          </p:cNvPr>
          <p:cNvSpPr/>
          <p:nvPr/>
        </p:nvSpPr>
        <p:spPr>
          <a:xfrm>
            <a:off x="2461988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AB4554F-7521-4E54-A2F6-50D3597DEA2F}"/>
              </a:ext>
            </a:extLst>
          </p:cNvPr>
          <p:cNvSpPr/>
          <p:nvPr/>
        </p:nvSpPr>
        <p:spPr>
          <a:xfrm>
            <a:off x="2461987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F756212-FB65-44CE-B8FF-D671FF503FAE}"/>
              </a:ext>
            </a:extLst>
          </p:cNvPr>
          <p:cNvSpPr/>
          <p:nvPr/>
        </p:nvSpPr>
        <p:spPr>
          <a:xfrm>
            <a:off x="4105701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0761754-85E6-4E1B-A72F-9F6568A96156}"/>
              </a:ext>
            </a:extLst>
          </p:cNvPr>
          <p:cNvSpPr/>
          <p:nvPr/>
        </p:nvSpPr>
        <p:spPr>
          <a:xfrm>
            <a:off x="4105701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CEC44AF-BB63-4894-A2CD-5C8146B56141}"/>
              </a:ext>
            </a:extLst>
          </p:cNvPr>
          <p:cNvSpPr/>
          <p:nvPr/>
        </p:nvSpPr>
        <p:spPr>
          <a:xfrm>
            <a:off x="4105700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18895AF-2CE2-4CE7-B926-DE86E56FFC10}"/>
              </a:ext>
            </a:extLst>
          </p:cNvPr>
          <p:cNvSpPr/>
          <p:nvPr/>
        </p:nvSpPr>
        <p:spPr>
          <a:xfrm>
            <a:off x="4105700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E68B6F4-AA09-41C9-AD1C-3C9E4FEFEEBA}"/>
              </a:ext>
            </a:extLst>
          </p:cNvPr>
          <p:cNvSpPr/>
          <p:nvPr/>
        </p:nvSpPr>
        <p:spPr>
          <a:xfrm>
            <a:off x="4105700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D23195F-4566-4A3D-B0A5-72FC6A1F9F76}"/>
              </a:ext>
            </a:extLst>
          </p:cNvPr>
          <p:cNvSpPr/>
          <p:nvPr/>
        </p:nvSpPr>
        <p:spPr>
          <a:xfrm>
            <a:off x="4105700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9817273-F166-49EA-8745-2FA8919E1963}"/>
              </a:ext>
            </a:extLst>
          </p:cNvPr>
          <p:cNvSpPr/>
          <p:nvPr/>
        </p:nvSpPr>
        <p:spPr>
          <a:xfrm>
            <a:off x="4105700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0071E32-16C7-4E5D-90C7-DEC52140B2D9}"/>
              </a:ext>
            </a:extLst>
          </p:cNvPr>
          <p:cNvSpPr/>
          <p:nvPr/>
        </p:nvSpPr>
        <p:spPr>
          <a:xfrm>
            <a:off x="4105699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4E1DACC-8366-4681-921A-F18B77B9338A}"/>
              </a:ext>
            </a:extLst>
          </p:cNvPr>
          <p:cNvSpPr/>
          <p:nvPr/>
        </p:nvSpPr>
        <p:spPr>
          <a:xfrm>
            <a:off x="4105698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32E0724C-A359-4851-8D4D-42B81625B795}"/>
              </a:ext>
            </a:extLst>
          </p:cNvPr>
          <p:cNvSpPr/>
          <p:nvPr/>
        </p:nvSpPr>
        <p:spPr>
          <a:xfrm>
            <a:off x="5703581" y="257940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6B19F-1537-4583-A707-574DBF5E01B4}"/>
              </a:ext>
            </a:extLst>
          </p:cNvPr>
          <p:cNvSpPr/>
          <p:nvPr/>
        </p:nvSpPr>
        <p:spPr>
          <a:xfrm>
            <a:off x="5703581" y="293627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5C599A7-5CC9-4313-8325-212E5D9F6694}"/>
              </a:ext>
            </a:extLst>
          </p:cNvPr>
          <p:cNvSpPr/>
          <p:nvPr/>
        </p:nvSpPr>
        <p:spPr>
          <a:xfrm>
            <a:off x="5703580" y="333747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0B709D1-DF39-4622-9097-3F04BE30BA25}"/>
              </a:ext>
            </a:extLst>
          </p:cNvPr>
          <p:cNvSpPr/>
          <p:nvPr/>
        </p:nvSpPr>
        <p:spPr>
          <a:xfrm>
            <a:off x="5703580" y="370346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21F419D1-ACDF-485E-A2B7-1CCF52746048}"/>
              </a:ext>
            </a:extLst>
          </p:cNvPr>
          <p:cNvSpPr/>
          <p:nvPr/>
        </p:nvSpPr>
        <p:spPr>
          <a:xfrm>
            <a:off x="5703580" y="406944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085FC080-2846-41A0-A80F-508156567B0E}"/>
              </a:ext>
            </a:extLst>
          </p:cNvPr>
          <p:cNvSpPr/>
          <p:nvPr/>
        </p:nvSpPr>
        <p:spPr>
          <a:xfrm>
            <a:off x="5703580" y="443543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3F40605-CADD-48D5-98AA-7FD5EE81BE2E}"/>
              </a:ext>
            </a:extLst>
          </p:cNvPr>
          <p:cNvSpPr/>
          <p:nvPr/>
        </p:nvSpPr>
        <p:spPr>
          <a:xfrm>
            <a:off x="5703580" y="480141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F160727-3E6C-40CB-8613-1BE4FCF46AC8}"/>
              </a:ext>
            </a:extLst>
          </p:cNvPr>
          <p:cNvSpPr/>
          <p:nvPr/>
        </p:nvSpPr>
        <p:spPr>
          <a:xfrm>
            <a:off x="5703579" y="518729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D0E49FB-A219-41CD-BE1B-072CBE28BC2F}"/>
              </a:ext>
            </a:extLst>
          </p:cNvPr>
          <p:cNvSpPr/>
          <p:nvPr/>
        </p:nvSpPr>
        <p:spPr>
          <a:xfrm>
            <a:off x="5703578" y="55160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01F18B2C-5229-449F-8BEE-C47D9875E0D1}"/>
              </a:ext>
            </a:extLst>
          </p:cNvPr>
          <p:cNvSpPr/>
          <p:nvPr/>
        </p:nvSpPr>
        <p:spPr>
          <a:xfrm>
            <a:off x="7347289" y="260969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F4B44052-5EBE-4040-B940-AC68FCF8AF66}"/>
              </a:ext>
            </a:extLst>
          </p:cNvPr>
          <p:cNvSpPr/>
          <p:nvPr/>
        </p:nvSpPr>
        <p:spPr>
          <a:xfrm>
            <a:off x="7347289" y="296655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F44FB36E-879C-48C9-8688-702072C8A1DB}"/>
              </a:ext>
            </a:extLst>
          </p:cNvPr>
          <p:cNvSpPr/>
          <p:nvPr/>
        </p:nvSpPr>
        <p:spPr>
          <a:xfrm>
            <a:off x="7347288" y="3367764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83DC879-8E4E-494D-B8D3-631FC66BA792}"/>
              </a:ext>
            </a:extLst>
          </p:cNvPr>
          <p:cNvSpPr/>
          <p:nvPr/>
        </p:nvSpPr>
        <p:spPr>
          <a:xfrm>
            <a:off x="7347288" y="373374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2127AE31-125D-4B60-ACA4-3C3EE6D9AAA6}"/>
              </a:ext>
            </a:extLst>
          </p:cNvPr>
          <p:cNvSpPr/>
          <p:nvPr/>
        </p:nvSpPr>
        <p:spPr>
          <a:xfrm>
            <a:off x="7347288" y="4099732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C24478A-B99F-4019-A79F-B78175C5385E}"/>
              </a:ext>
            </a:extLst>
          </p:cNvPr>
          <p:cNvSpPr/>
          <p:nvPr/>
        </p:nvSpPr>
        <p:spPr>
          <a:xfrm>
            <a:off x="7347288" y="4465716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5DAE12A7-2052-40D2-8C25-D0AB8CC21D6A}"/>
              </a:ext>
            </a:extLst>
          </p:cNvPr>
          <p:cNvSpPr/>
          <p:nvPr/>
        </p:nvSpPr>
        <p:spPr>
          <a:xfrm>
            <a:off x="7347288" y="483170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5902042-95D1-431E-B6D8-BF4CC2EDBE22}"/>
              </a:ext>
            </a:extLst>
          </p:cNvPr>
          <p:cNvSpPr/>
          <p:nvPr/>
        </p:nvSpPr>
        <p:spPr>
          <a:xfrm>
            <a:off x="7347287" y="521758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D802D114-4D92-4E3A-B319-200262DD35EE}"/>
              </a:ext>
            </a:extLst>
          </p:cNvPr>
          <p:cNvSpPr/>
          <p:nvPr/>
        </p:nvSpPr>
        <p:spPr>
          <a:xfrm>
            <a:off x="7347286" y="554637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682A12E5-0060-4F01-866E-FFFB8934A031}"/>
              </a:ext>
            </a:extLst>
          </p:cNvPr>
          <p:cNvSpPr/>
          <p:nvPr/>
        </p:nvSpPr>
        <p:spPr>
          <a:xfrm>
            <a:off x="8945166" y="260452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D5EBCA5-78C9-4481-840F-F4180095E4C8}"/>
              </a:ext>
            </a:extLst>
          </p:cNvPr>
          <p:cNvSpPr/>
          <p:nvPr/>
        </p:nvSpPr>
        <p:spPr>
          <a:xfrm>
            <a:off x="8945166" y="296139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5C9238E-BED3-4716-9618-97017B682271}"/>
              </a:ext>
            </a:extLst>
          </p:cNvPr>
          <p:cNvSpPr/>
          <p:nvPr/>
        </p:nvSpPr>
        <p:spPr>
          <a:xfrm>
            <a:off x="8945165" y="3362601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3AFD86F4-BAC9-4C8F-BB8F-1A8E08694EE7}"/>
              </a:ext>
            </a:extLst>
          </p:cNvPr>
          <p:cNvSpPr/>
          <p:nvPr/>
        </p:nvSpPr>
        <p:spPr>
          <a:xfrm>
            <a:off x="8945165" y="3728585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DB986F43-E28E-46F3-B2F7-D918CBAC60E4}"/>
              </a:ext>
            </a:extLst>
          </p:cNvPr>
          <p:cNvSpPr/>
          <p:nvPr/>
        </p:nvSpPr>
        <p:spPr>
          <a:xfrm>
            <a:off x="8945165" y="4094569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84FC40B7-CBDB-470E-9F50-F1FD6244D476}"/>
              </a:ext>
            </a:extLst>
          </p:cNvPr>
          <p:cNvSpPr/>
          <p:nvPr/>
        </p:nvSpPr>
        <p:spPr>
          <a:xfrm>
            <a:off x="8945165" y="446055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8676BD23-47D5-4AA9-AE6B-844BDE2CF2F8}"/>
              </a:ext>
            </a:extLst>
          </p:cNvPr>
          <p:cNvSpPr/>
          <p:nvPr/>
        </p:nvSpPr>
        <p:spPr>
          <a:xfrm>
            <a:off x="8945165" y="482653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FA582253-4D54-4556-A51B-E788E9BB8E4A}"/>
              </a:ext>
            </a:extLst>
          </p:cNvPr>
          <p:cNvSpPr/>
          <p:nvPr/>
        </p:nvSpPr>
        <p:spPr>
          <a:xfrm>
            <a:off x="8945164" y="52124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C72D4C6C-46A6-490D-A875-01845F310EF9}"/>
              </a:ext>
            </a:extLst>
          </p:cNvPr>
          <p:cNvSpPr/>
          <p:nvPr/>
        </p:nvSpPr>
        <p:spPr>
          <a:xfrm>
            <a:off x="8945163" y="5541207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0A155C1A-6087-4BA3-88BD-4F7EE16E20F4}"/>
              </a:ext>
            </a:extLst>
          </p:cNvPr>
          <p:cNvSpPr/>
          <p:nvPr/>
        </p:nvSpPr>
        <p:spPr>
          <a:xfrm>
            <a:off x="4096796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2F25D376-2F3E-4F13-B190-A18085F889C1}"/>
              </a:ext>
            </a:extLst>
          </p:cNvPr>
          <p:cNvSpPr/>
          <p:nvPr/>
        </p:nvSpPr>
        <p:spPr>
          <a:xfrm>
            <a:off x="5694676" y="2191318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F7370AEB-1234-4A79-91FB-BBC41D15C7F8}"/>
              </a:ext>
            </a:extLst>
          </p:cNvPr>
          <p:cNvSpPr/>
          <p:nvPr/>
        </p:nvSpPr>
        <p:spPr>
          <a:xfrm>
            <a:off x="7338384" y="2221603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62546ED1-200C-429E-B675-F8589C884AC6}"/>
              </a:ext>
            </a:extLst>
          </p:cNvPr>
          <p:cNvSpPr/>
          <p:nvPr/>
        </p:nvSpPr>
        <p:spPr>
          <a:xfrm>
            <a:off x="8936261" y="2216440"/>
            <a:ext cx="392419" cy="2618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8DDF0B-69D7-4250-9067-D82EADBE1D79}"/>
              </a:ext>
            </a:extLst>
          </p:cNvPr>
          <p:cNvSpPr/>
          <p:nvPr/>
        </p:nvSpPr>
        <p:spPr>
          <a:xfrm>
            <a:off x="3303047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377DB54-668D-43F2-8AE8-21973940B13D}"/>
              </a:ext>
            </a:extLst>
          </p:cNvPr>
          <p:cNvSpPr/>
          <p:nvPr/>
        </p:nvSpPr>
        <p:spPr>
          <a:xfrm>
            <a:off x="8200808" y="22264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EBD4FE8-3228-4A9D-9CE1-96CB56616157}"/>
              </a:ext>
            </a:extLst>
          </p:cNvPr>
          <p:cNvSpPr/>
          <p:nvPr/>
        </p:nvSpPr>
        <p:spPr>
          <a:xfrm>
            <a:off x="4927555" y="260345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59232CC-E748-4E69-9F86-93889E9A234C}"/>
              </a:ext>
            </a:extLst>
          </p:cNvPr>
          <p:cNvSpPr/>
          <p:nvPr/>
        </p:nvSpPr>
        <p:spPr>
          <a:xfrm>
            <a:off x="1665088" y="297718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4F766E6-9BD4-4372-80CD-0D3EA28E43AA}"/>
              </a:ext>
            </a:extLst>
          </p:cNvPr>
          <p:cNvSpPr/>
          <p:nvPr/>
        </p:nvSpPr>
        <p:spPr>
          <a:xfrm>
            <a:off x="6541951" y="297752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8734A34-8050-491F-8149-FFE30594E6FC}"/>
              </a:ext>
            </a:extLst>
          </p:cNvPr>
          <p:cNvSpPr/>
          <p:nvPr/>
        </p:nvSpPr>
        <p:spPr>
          <a:xfrm>
            <a:off x="3283843" y="336678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654275A-6729-4E9C-818C-3506983FAB74}"/>
              </a:ext>
            </a:extLst>
          </p:cNvPr>
          <p:cNvSpPr/>
          <p:nvPr/>
        </p:nvSpPr>
        <p:spPr>
          <a:xfrm>
            <a:off x="8196404" y="3346020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033CBAD-BEC9-49A0-853D-8275B3C503E0}"/>
              </a:ext>
            </a:extLst>
          </p:cNvPr>
          <p:cNvSpPr/>
          <p:nvPr/>
        </p:nvSpPr>
        <p:spPr>
          <a:xfrm>
            <a:off x="4887009" y="372858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E1E612-EA93-4B5E-9775-D721055F4DAC}"/>
              </a:ext>
            </a:extLst>
          </p:cNvPr>
          <p:cNvSpPr/>
          <p:nvPr/>
        </p:nvSpPr>
        <p:spPr>
          <a:xfrm>
            <a:off x="1662496" y="408286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776E716-A33F-4FB6-BE54-3E150836570D}"/>
              </a:ext>
            </a:extLst>
          </p:cNvPr>
          <p:cNvSpPr/>
          <p:nvPr/>
        </p:nvSpPr>
        <p:spPr>
          <a:xfrm>
            <a:off x="6562443" y="407133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46531A8-98A5-4E8F-BD44-70358BCCF25E}"/>
              </a:ext>
            </a:extLst>
          </p:cNvPr>
          <p:cNvSpPr/>
          <p:nvPr/>
        </p:nvSpPr>
        <p:spPr>
          <a:xfrm>
            <a:off x="3303046" y="4497021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CA86838-A57F-42EA-9388-E9DCF94F3767}"/>
              </a:ext>
            </a:extLst>
          </p:cNvPr>
          <p:cNvSpPr/>
          <p:nvPr/>
        </p:nvSpPr>
        <p:spPr>
          <a:xfrm>
            <a:off x="8196403" y="4478614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566A8910-B9ED-47E7-8F80-0558A1A5ACC8}"/>
              </a:ext>
            </a:extLst>
          </p:cNvPr>
          <p:cNvSpPr/>
          <p:nvPr/>
        </p:nvSpPr>
        <p:spPr>
          <a:xfrm>
            <a:off x="4896428" y="483697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74D7750-F4C4-442A-B199-57591FC36632}"/>
              </a:ext>
            </a:extLst>
          </p:cNvPr>
          <p:cNvSpPr/>
          <p:nvPr/>
        </p:nvSpPr>
        <p:spPr>
          <a:xfrm>
            <a:off x="1640133" y="5187296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7A31B0B-9FCF-432C-9576-7BB2C5F59A7E}"/>
              </a:ext>
            </a:extLst>
          </p:cNvPr>
          <p:cNvSpPr/>
          <p:nvPr/>
        </p:nvSpPr>
        <p:spPr>
          <a:xfrm>
            <a:off x="6560701" y="5232772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59D227A-C638-4BD7-A595-2B3D938A6D24}"/>
              </a:ext>
            </a:extLst>
          </p:cNvPr>
          <p:cNvSpPr/>
          <p:nvPr/>
        </p:nvSpPr>
        <p:spPr>
          <a:xfrm>
            <a:off x="3283841" y="5599165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4C8A3D27-681E-482B-A9E1-8766D3A1BDA3}"/>
              </a:ext>
            </a:extLst>
          </p:cNvPr>
          <p:cNvSpPr/>
          <p:nvPr/>
        </p:nvSpPr>
        <p:spPr>
          <a:xfrm>
            <a:off x="8160316" y="5551923"/>
            <a:ext cx="392419" cy="2618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E1230C2-BCA1-4464-95C4-2BEE622BA0EF}"/>
              </a:ext>
            </a:extLst>
          </p:cNvPr>
          <p:cNvSpPr/>
          <p:nvPr/>
        </p:nvSpPr>
        <p:spPr>
          <a:xfrm>
            <a:off x="4855720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E6420B2-F528-45ED-9D2D-ECB13B5B97F6}"/>
              </a:ext>
            </a:extLst>
          </p:cNvPr>
          <p:cNvSpPr/>
          <p:nvPr/>
        </p:nvSpPr>
        <p:spPr>
          <a:xfrm>
            <a:off x="4944071" y="3001548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85A394D7-7275-45DF-A756-927C338CE4EA}"/>
              </a:ext>
            </a:extLst>
          </p:cNvPr>
          <p:cNvSpPr/>
          <p:nvPr/>
        </p:nvSpPr>
        <p:spPr>
          <a:xfrm>
            <a:off x="4927555" y="336260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8AFC6661-06FF-4607-9451-9942611E0EA0}"/>
              </a:ext>
            </a:extLst>
          </p:cNvPr>
          <p:cNvSpPr/>
          <p:nvPr/>
        </p:nvSpPr>
        <p:spPr>
          <a:xfrm>
            <a:off x="4904084" y="4101347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CBDCE3B-1F97-41CA-B4AD-C3FD82C14A6E}"/>
              </a:ext>
            </a:extLst>
          </p:cNvPr>
          <p:cNvSpPr/>
          <p:nvPr/>
        </p:nvSpPr>
        <p:spPr>
          <a:xfrm>
            <a:off x="4904084" y="446055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1BB98E18-5DEA-438E-B1E5-B740837B8646}"/>
              </a:ext>
            </a:extLst>
          </p:cNvPr>
          <p:cNvSpPr/>
          <p:nvPr/>
        </p:nvSpPr>
        <p:spPr>
          <a:xfrm>
            <a:off x="4916990" y="5199762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C1E0BBEB-E232-41EB-B999-32345BAD0F09}"/>
              </a:ext>
            </a:extLst>
          </p:cNvPr>
          <p:cNvSpPr/>
          <p:nvPr/>
        </p:nvSpPr>
        <p:spPr>
          <a:xfrm>
            <a:off x="4927555" y="5588721"/>
            <a:ext cx="392419" cy="2618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33236B9A-FBCA-4809-836F-66F668A60C84}"/>
              </a:ext>
            </a:extLst>
          </p:cNvPr>
          <p:cNvSpPr/>
          <p:nvPr/>
        </p:nvSpPr>
        <p:spPr>
          <a:xfrm>
            <a:off x="6528264" y="2221603"/>
            <a:ext cx="392419" cy="26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9A69BC3A-1F33-4746-A26D-FCB80D8D6E1C}"/>
              </a:ext>
            </a:extLst>
          </p:cNvPr>
          <p:cNvSpPr/>
          <p:nvPr/>
        </p:nvSpPr>
        <p:spPr>
          <a:xfrm>
            <a:off x="8186371" y="3741676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3E08B58F-8027-44E7-9A1A-808846918301}"/>
              </a:ext>
            </a:extLst>
          </p:cNvPr>
          <p:cNvSpPr/>
          <p:nvPr/>
        </p:nvSpPr>
        <p:spPr>
          <a:xfrm>
            <a:off x="6528264" y="4849298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5A2E4B8D-C178-42FE-86E6-EB95A1708F37}"/>
              </a:ext>
            </a:extLst>
          </p:cNvPr>
          <p:cNvSpPr/>
          <p:nvPr/>
        </p:nvSpPr>
        <p:spPr>
          <a:xfrm>
            <a:off x="1678177" y="5551923"/>
            <a:ext cx="392419" cy="261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780</Words>
  <Application>Microsoft Macintosh PowerPoint</Application>
  <PresentationFormat>Widescreen</PresentationFormat>
  <Paragraphs>622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Times New Roman</vt:lpstr>
      <vt:lpstr>Arial</vt:lpstr>
      <vt:lpstr>Office Theme</vt:lpstr>
      <vt:lpstr>Blue Waters Petascale Semester Curriculum v1.0 Unit 4: OpenMP Lesson 9: Sieve of Eratosthenes Developed by David A. Joiner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Sieve of Eratosthenes</vt:lpstr>
      <vt:lpstr>Algorithm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Algorithm for quickly calculating a list of prime numbers</vt:lpstr>
      <vt:lpstr>Loop Carried Dependencies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Sieve of Eratosthenes</dc:title>
  <dc:creator>David Joiner</dc:creator>
  <cp:lastModifiedBy>Aaron Weeden</cp:lastModifiedBy>
  <cp:revision>7</cp:revision>
  <dcterms:created xsi:type="dcterms:W3CDTF">2020-07-11T19:10:55Z</dcterms:created>
  <dcterms:modified xsi:type="dcterms:W3CDTF">2020-10-11T16:10:51Z</dcterms:modified>
</cp:coreProperties>
</file>