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 id="2147483660" r:id="rId2"/>
  </p:sldMasterIdLst>
  <p:notesMasterIdLst>
    <p:notesMasterId r:id="rId31"/>
  </p:notesMasterIdLst>
  <p:sldIdLst>
    <p:sldId id="282" r:id="rId3"/>
    <p:sldId id="284" r:id="rId4"/>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3840">
          <p15:clr>
            <a:srgbClr val="A4A3A4"/>
          </p15:clr>
        </p15:guide>
        <p15:guide id="2" orient="horz"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showComments="0">
  <p:normalViewPr>
    <p:restoredLeft sz="15608"/>
    <p:restoredTop sz="94718"/>
  </p:normalViewPr>
  <p:slideViewPr>
    <p:cSldViewPr snapToGrid="0">
      <p:cViewPr varScale="1">
        <p:scale>
          <a:sx n="88" d="100"/>
          <a:sy n="88" d="100"/>
        </p:scale>
        <p:origin x="944" y="192"/>
      </p:cViewPr>
      <p:guideLst>
        <p:guide pos="3840"/>
        <p:guide orient="horz"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30" Type="http://schemas.openxmlformats.org/officeDocument/2006/relationships/slide" Target="slides/slide28.xml"/><Relationship Id="rId31" Type="http://schemas.openxmlformats.org/officeDocument/2006/relationships/notesMaster" Target="notesMasters/notesMaster1.xml"/><Relationship Id="rId32" Type="http://schemas.openxmlformats.org/officeDocument/2006/relationships/presProps" Target="presProps.xml"/><Relationship Id="rId9" Type="http://schemas.openxmlformats.org/officeDocument/2006/relationships/slide" Target="slides/slide7.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33" Type="http://schemas.openxmlformats.org/officeDocument/2006/relationships/viewProps" Target="viewProps.xml"/><Relationship Id="rId34" Type="http://schemas.openxmlformats.org/officeDocument/2006/relationships/theme" Target="theme/theme1.xml"/><Relationship Id="rId35"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ndara"/>
                <a:ea typeface="Candara"/>
                <a:cs typeface="Candara"/>
                <a:sym typeface="Candara"/>
              </a:defRPr>
            </a:lvl1pPr>
            <a:lvl2pPr marR="0" lvl="1"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2pPr>
            <a:lvl3pPr marR="0" lvl="2"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3pPr>
            <a:lvl4pPr marR="0" lvl="3"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4pPr>
            <a:lvl5pPr marR="0" lvl="4"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5pPr>
            <a:lvl6pPr marR="0" lvl="5"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6pPr>
            <a:lvl7pPr marR="0" lvl="6"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7pPr>
            <a:lvl8pPr marR="0" lvl="7"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8pPr>
            <a:lvl9pPr marR="0" lvl="8"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ndara"/>
                <a:ea typeface="Candara"/>
                <a:cs typeface="Candara"/>
                <a:sym typeface="Candara"/>
              </a:defRPr>
            </a:lvl1pPr>
            <a:lvl2pPr marR="0" lvl="1"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2pPr>
            <a:lvl3pPr marR="0" lvl="2"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3pPr>
            <a:lvl4pPr marR="0" lvl="3"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4pPr>
            <a:lvl5pPr marR="0" lvl="4"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5pPr>
            <a:lvl6pPr marR="0" lvl="5"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6pPr>
            <a:lvl7pPr marR="0" lvl="6"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7pPr>
            <a:lvl8pPr marR="0" lvl="7"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8pPr>
            <a:lvl9pPr marR="0" lvl="8"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ndara"/>
                <a:ea typeface="Candara"/>
                <a:cs typeface="Candara"/>
                <a:sym typeface="Candara"/>
              </a:defRPr>
            </a:lvl1pPr>
            <a:lvl2pPr marL="914400" marR="0" lvl="1" indent="-228600" algn="l" rtl="0">
              <a:spcBef>
                <a:spcPts val="0"/>
              </a:spcBef>
              <a:spcAft>
                <a:spcPts val="0"/>
              </a:spcAft>
              <a:buSzPts val="1400"/>
              <a:buNone/>
              <a:defRPr sz="1200" b="0" i="0" u="none" strike="noStrike" cap="none">
                <a:solidFill>
                  <a:schemeClr val="dk1"/>
                </a:solidFill>
                <a:latin typeface="Candara"/>
                <a:ea typeface="Candara"/>
                <a:cs typeface="Candara"/>
                <a:sym typeface="Candara"/>
              </a:defRPr>
            </a:lvl2pPr>
            <a:lvl3pPr marL="1371600" marR="0" lvl="2" indent="-228600" algn="l" rtl="0">
              <a:spcBef>
                <a:spcPts val="0"/>
              </a:spcBef>
              <a:spcAft>
                <a:spcPts val="0"/>
              </a:spcAft>
              <a:buSzPts val="1400"/>
              <a:buNone/>
              <a:defRPr sz="1200" b="0" i="0" u="none" strike="noStrike" cap="none">
                <a:solidFill>
                  <a:schemeClr val="dk1"/>
                </a:solidFill>
                <a:latin typeface="Candara"/>
                <a:ea typeface="Candara"/>
                <a:cs typeface="Candara"/>
                <a:sym typeface="Candara"/>
              </a:defRPr>
            </a:lvl3pPr>
            <a:lvl4pPr marL="1828800" marR="0" lvl="3" indent="-228600" algn="l" rtl="0">
              <a:spcBef>
                <a:spcPts val="0"/>
              </a:spcBef>
              <a:spcAft>
                <a:spcPts val="0"/>
              </a:spcAft>
              <a:buSzPts val="1400"/>
              <a:buNone/>
              <a:defRPr sz="1200" b="0" i="0" u="none" strike="noStrike" cap="none">
                <a:solidFill>
                  <a:schemeClr val="dk1"/>
                </a:solidFill>
                <a:latin typeface="Candara"/>
                <a:ea typeface="Candara"/>
                <a:cs typeface="Candara"/>
                <a:sym typeface="Candara"/>
              </a:defRPr>
            </a:lvl4pPr>
            <a:lvl5pPr marL="2286000" marR="0" lvl="4" indent="-228600" algn="l" rtl="0">
              <a:spcBef>
                <a:spcPts val="0"/>
              </a:spcBef>
              <a:spcAft>
                <a:spcPts val="0"/>
              </a:spcAft>
              <a:buSzPts val="1400"/>
              <a:buNone/>
              <a:defRPr sz="1200" b="0" i="0" u="none" strike="noStrike" cap="none">
                <a:solidFill>
                  <a:schemeClr val="dk1"/>
                </a:solidFill>
                <a:latin typeface="Candara"/>
                <a:ea typeface="Candara"/>
                <a:cs typeface="Candara"/>
                <a:sym typeface="Candara"/>
              </a:defRPr>
            </a:lvl5pPr>
            <a:lvl6pPr marL="2743200" marR="0" lvl="5" indent="-228600" algn="l" rtl="0">
              <a:spcBef>
                <a:spcPts val="0"/>
              </a:spcBef>
              <a:spcAft>
                <a:spcPts val="0"/>
              </a:spcAft>
              <a:buSzPts val="1400"/>
              <a:buNone/>
              <a:defRPr sz="1200" b="0" i="0" u="none" strike="noStrike" cap="none">
                <a:solidFill>
                  <a:schemeClr val="dk1"/>
                </a:solidFill>
                <a:latin typeface="Candara"/>
                <a:ea typeface="Candara"/>
                <a:cs typeface="Candara"/>
                <a:sym typeface="Candara"/>
              </a:defRPr>
            </a:lvl6pPr>
            <a:lvl7pPr marL="3200400" marR="0" lvl="6" indent="-228600" algn="l" rtl="0">
              <a:spcBef>
                <a:spcPts val="0"/>
              </a:spcBef>
              <a:spcAft>
                <a:spcPts val="0"/>
              </a:spcAft>
              <a:buSzPts val="1400"/>
              <a:buNone/>
              <a:defRPr sz="1200" b="0" i="0" u="none" strike="noStrike" cap="none">
                <a:solidFill>
                  <a:schemeClr val="dk1"/>
                </a:solidFill>
                <a:latin typeface="Candara"/>
                <a:ea typeface="Candara"/>
                <a:cs typeface="Candara"/>
                <a:sym typeface="Candara"/>
              </a:defRPr>
            </a:lvl7pPr>
            <a:lvl8pPr marL="3657600" marR="0" lvl="7" indent="-228600" algn="l" rtl="0">
              <a:spcBef>
                <a:spcPts val="0"/>
              </a:spcBef>
              <a:spcAft>
                <a:spcPts val="0"/>
              </a:spcAft>
              <a:buSzPts val="1400"/>
              <a:buNone/>
              <a:defRPr sz="1200" b="0" i="0" u="none" strike="noStrike" cap="none">
                <a:solidFill>
                  <a:schemeClr val="dk1"/>
                </a:solidFill>
                <a:latin typeface="Candara"/>
                <a:ea typeface="Candara"/>
                <a:cs typeface="Candara"/>
                <a:sym typeface="Candara"/>
              </a:defRPr>
            </a:lvl8pPr>
            <a:lvl9pPr marL="4114800" marR="0" lvl="8" indent="-228600" algn="l" rtl="0">
              <a:spcBef>
                <a:spcPts val="0"/>
              </a:spcBef>
              <a:spcAft>
                <a:spcPts val="0"/>
              </a:spcAft>
              <a:buSzPts val="1400"/>
              <a:buNone/>
              <a:defRPr sz="1200" b="0" i="0" u="none" strike="noStrike" cap="none">
                <a:solidFill>
                  <a:schemeClr val="dk1"/>
                </a:solidFill>
                <a:latin typeface="Candara"/>
                <a:ea typeface="Candara"/>
                <a:cs typeface="Candara"/>
                <a:sym typeface="Candara"/>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ndara"/>
                <a:ea typeface="Candara"/>
                <a:cs typeface="Candara"/>
                <a:sym typeface="Candara"/>
              </a:defRPr>
            </a:lvl1pPr>
            <a:lvl2pPr marR="0" lvl="1"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2pPr>
            <a:lvl3pPr marR="0" lvl="2"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3pPr>
            <a:lvl4pPr marR="0" lvl="3"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4pPr>
            <a:lvl5pPr marR="0" lvl="4"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5pPr>
            <a:lvl6pPr marR="0" lvl="5"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6pPr>
            <a:lvl7pPr marR="0" lvl="6"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7pPr>
            <a:lvl8pPr marR="0" lvl="7"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8pPr>
            <a:lvl9pPr marR="0" lvl="8"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ndara"/>
                <a:ea typeface="Candara"/>
                <a:cs typeface="Candara"/>
                <a:sym typeface="Candara"/>
              </a:rPr>
              <a:t>‹#›</a:t>
            </a:fld>
            <a:endParaRPr sz="1200" b="0" i="0" u="none" strike="noStrike" cap="none">
              <a:solidFill>
                <a:schemeClr val="dk1"/>
              </a:solidFill>
              <a:latin typeface="Candara"/>
              <a:ea typeface="Candara"/>
              <a:cs typeface="Candara"/>
              <a:sym typeface="Candara"/>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p>
        </p:txBody>
      </p:sp>
    </p:spTree>
    <p:extLst>
      <p:ext uri="{BB962C8B-B14F-4D97-AF65-F5344CB8AC3E}">
        <p14:creationId xmlns:p14="http://schemas.microsoft.com/office/powerpoint/2010/main" val="593734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2" name="Google Shape;132;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8" name="Google Shape;138;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4" name="Google Shape;144;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6" name="Google Shape;176;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2" name="Google Shape;212;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9" name="Google Shape;249;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7" name="Google Shape;287;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5" name="Google Shape;295;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3" name="Google Shape;303;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9" name="Google Shape;309;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3" name="Google Shape;83;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7" name="Google Shape;317;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5" name="Google Shape;325;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p2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3" name="Google Shape;333;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p2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1" name="Google Shape;341;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p2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9" name="Google Shape;349;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8237078d0c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8237078d0c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8" name="Google Shape;358;g8237078d0c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26</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p3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4" name="Google Shape;364;p3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p4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0" name="Google Shape;370;p4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9" name="Google Shape;8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5" name="Google Shape;9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4" name="Google Shape;114;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 name="Google Shape;126;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15"/>
        <p:cNvGrpSpPr/>
        <p:nvPr/>
      </p:nvGrpSpPr>
      <p:grpSpPr>
        <a:xfrm>
          <a:off x="0" y="0"/>
          <a:ext cx="0" cy="0"/>
          <a:chOff x="0" y="0"/>
          <a:chExt cx="0" cy="0"/>
        </a:xfrm>
      </p:grpSpPr>
      <p:sp>
        <p:nvSpPr>
          <p:cNvPr id="16" name="Google Shape;16;p2"/>
          <p:cNvSpPr/>
          <p:nvPr/>
        </p:nvSpPr>
        <p:spPr>
          <a:xfrm>
            <a:off x="0" y="2825016"/>
            <a:ext cx="12188952" cy="3180930"/>
          </a:xfrm>
          <a:prstGeom prst="rect">
            <a:avLst/>
          </a:prstGeom>
          <a:solidFill>
            <a:srgbClr val="262626">
              <a:alpha val="7490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ndara"/>
              <a:ea typeface="Candara"/>
              <a:cs typeface="Candara"/>
              <a:sym typeface="Candara"/>
            </a:endParaRPr>
          </a:p>
        </p:txBody>
      </p:sp>
      <p:sp>
        <p:nvSpPr>
          <p:cNvPr id="17" name="Google Shape;17;p2"/>
          <p:cNvSpPr/>
          <p:nvPr/>
        </p:nvSpPr>
        <p:spPr>
          <a:xfrm>
            <a:off x="0" y="3075709"/>
            <a:ext cx="12188952" cy="2639291"/>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ndara"/>
              <a:ea typeface="Candara"/>
              <a:cs typeface="Candara"/>
              <a:sym typeface="Candara"/>
            </a:endParaRPr>
          </a:p>
        </p:txBody>
      </p:sp>
      <p:sp>
        <p:nvSpPr>
          <p:cNvPr id="18" name="Google Shape;18;p2"/>
          <p:cNvSpPr txBox="1">
            <a:spLocks noGrp="1"/>
          </p:cNvSpPr>
          <p:nvPr>
            <p:ph type="ctrTitle"/>
          </p:nvPr>
        </p:nvSpPr>
        <p:spPr>
          <a:xfrm>
            <a:off x="1066800" y="3165763"/>
            <a:ext cx="10058400" cy="1711037"/>
          </a:xfrm>
          <a:prstGeom prst="rect">
            <a:avLst/>
          </a:prstGeom>
          <a:noFill/>
          <a:ln>
            <a:noFill/>
          </a:ln>
        </p:spPr>
        <p:txBody>
          <a:bodyPr spcFirstLastPara="1" wrap="square" lIns="91425" tIns="45700" rIns="91425" bIns="45700" anchor="b" anchorCtr="0">
            <a:noAutofit/>
          </a:bodyPr>
          <a:lstStyle>
            <a:lvl1pPr lvl="0" algn="l">
              <a:lnSpc>
                <a:spcPct val="80000"/>
              </a:lnSpc>
              <a:spcBef>
                <a:spcPts val="0"/>
              </a:spcBef>
              <a:spcAft>
                <a:spcPts val="0"/>
              </a:spcAft>
              <a:buClr>
                <a:schemeClr val="lt1"/>
              </a:buClr>
              <a:buSzPts val="5400"/>
              <a:buFont typeface="Consolas"/>
              <a:buNone/>
              <a:defRPr sz="54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2"/>
          <p:cNvSpPr txBox="1">
            <a:spLocks noGrp="1"/>
          </p:cNvSpPr>
          <p:nvPr>
            <p:ph type="subTitle" idx="1"/>
          </p:nvPr>
        </p:nvSpPr>
        <p:spPr>
          <a:xfrm>
            <a:off x="1066800" y="4953000"/>
            <a:ext cx="10058400" cy="685800"/>
          </a:xfrm>
          <a:prstGeom prst="rect">
            <a:avLst/>
          </a:prstGeom>
          <a:noFill/>
          <a:ln>
            <a:noFill/>
          </a:ln>
        </p:spPr>
        <p:txBody>
          <a:bodyPr spcFirstLastPara="1" wrap="square" lIns="91425" tIns="45700" rIns="91425" bIns="45700" anchor="t" anchorCtr="0">
            <a:noAutofit/>
          </a:bodyPr>
          <a:lstStyle>
            <a:lvl1pPr lvl="0" algn="l">
              <a:lnSpc>
                <a:spcPct val="90000"/>
              </a:lnSpc>
              <a:spcBef>
                <a:spcPts val="0"/>
              </a:spcBef>
              <a:spcAft>
                <a:spcPts val="0"/>
              </a:spcAft>
              <a:buSzPts val="2000"/>
              <a:buNone/>
              <a:defRPr sz="2000">
                <a:solidFill>
                  <a:schemeClr val="accent1"/>
                </a:solidFill>
                <a:latin typeface="Consolas"/>
                <a:ea typeface="Consolas"/>
                <a:cs typeface="Consolas"/>
                <a:sym typeface="Consolas"/>
              </a:defRPr>
            </a:lvl1pPr>
            <a:lvl2pPr lvl="1" algn="ctr">
              <a:lnSpc>
                <a:spcPct val="90000"/>
              </a:lnSpc>
              <a:spcBef>
                <a:spcPts val="1000"/>
              </a:spcBef>
              <a:spcAft>
                <a:spcPts val="0"/>
              </a:spcAft>
              <a:buSzPts val="2000"/>
              <a:buNone/>
              <a:defRPr sz="2000"/>
            </a:lvl2pPr>
            <a:lvl3pPr lvl="2" algn="ctr">
              <a:lnSpc>
                <a:spcPct val="90000"/>
              </a:lnSpc>
              <a:spcBef>
                <a:spcPts val="800"/>
              </a:spcBef>
              <a:spcAft>
                <a:spcPts val="0"/>
              </a:spcAft>
              <a:buSzPts val="1800"/>
              <a:buNone/>
              <a:defRPr sz="1800"/>
            </a:lvl3pPr>
            <a:lvl4pPr lvl="3" algn="ctr">
              <a:lnSpc>
                <a:spcPct val="90000"/>
              </a:lnSpc>
              <a:spcBef>
                <a:spcPts val="800"/>
              </a:spcBef>
              <a:spcAft>
                <a:spcPts val="0"/>
              </a:spcAft>
              <a:buSzPts val="1600"/>
              <a:buNone/>
              <a:defRPr sz="1600"/>
            </a:lvl4pPr>
            <a:lvl5pPr lvl="4" algn="ctr">
              <a:lnSpc>
                <a:spcPct val="90000"/>
              </a:lnSpc>
              <a:spcBef>
                <a:spcPts val="800"/>
              </a:spcBef>
              <a:spcAft>
                <a:spcPts val="0"/>
              </a:spcAft>
              <a:buSzPts val="1600"/>
              <a:buNone/>
              <a:defRPr sz="1600"/>
            </a:lvl5pPr>
            <a:lvl6pPr lvl="5" algn="ctr">
              <a:lnSpc>
                <a:spcPct val="90000"/>
              </a:lnSpc>
              <a:spcBef>
                <a:spcPts val="800"/>
              </a:spcBef>
              <a:spcAft>
                <a:spcPts val="0"/>
              </a:spcAft>
              <a:buSzPts val="1600"/>
              <a:buNone/>
              <a:defRPr sz="1600"/>
            </a:lvl6pPr>
            <a:lvl7pPr lvl="6" algn="ctr">
              <a:lnSpc>
                <a:spcPct val="90000"/>
              </a:lnSpc>
              <a:spcBef>
                <a:spcPts val="800"/>
              </a:spcBef>
              <a:spcAft>
                <a:spcPts val="0"/>
              </a:spcAft>
              <a:buSzPts val="1600"/>
              <a:buNone/>
              <a:defRPr sz="1600"/>
            </a:lvl7pPr>
            <a:lvl8pPr lvl="7" algn="ctr">
              <a:lnSpc>
                <a:spcPct val="90000"/>
              </a:lnSpc>
              <a:spcBef>
                <a:spcPts val="800"/>
              </a:spcBef>
              <a:spcAft>
                <a:spcPts val="0"/>
              </a:spcAft>
              <a:buSzPts val="1600"/>
              <a:buNone/>
              <a:defRPr sz="1600"/>
            </a:lvl8pPr>
            <a:lvl9pPr lvl="8" algn="ctr">
              <a:lnSpc>
                <a:spcPct val="90000"/>
              </a:lnSpc>
              <a:spcBef>
                <a:spcPts val="800"/>
              </a:spcBef>
              <a:spcAft>
                <a:spcPts val="0"/>
              </a:spcAft>
              <a:buSzPts val="1600"/>
              <a:buNone/>
              <a:defRPr sz="16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9"/>
        <p:cNvGrpSpPr/>
        <p:nvPr/>
      </p:nvGrpSpPr>
      <p:grpSpPr>
        <a:xfrm>
          <a:off x="0" y="0"/>
          <a:ext cx="0" cy="0"/>
          <a:chOff x="0" y="0"/>
          <a:chExt cx="0" cy="0"/>
        </a:xfrm>
      </p:grpSpPr>
      <p:sp>
        <p:nvSpPr>
          <p:cNvPr id="70" name="Google Shape;70;p11"/>
          <p:cNvSpPr txBox="1">
            <a:spLocks noGrp="1"/>
          </p:cNvSpPr>
          <p:nvPr>
            <p:ph type="title"/>
          </p:nvPr>
        </p:nvSpPr>
        <p:spPr>
          <a:xfrm>
            <a:off x="1524000" y="457200"/>
            <a:ext cx="9144000" cy="11430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1" name="Google Shape;71;p11"/>
          <p:cNvSpPr txBox="1">
            <a:spLocks noGrp="1"/>
          </p:cNvSpPr>
          <p:nvPr>
            <p:ph type="body" idx="1"/>
          </p:nvPr>
        </p:nvSpPr>
        <p:spPr>
          <a:xfrm rot="5400000">
            <a:off x="3962400" y="-609600"/>
            <a:ext cx="4267200" cy="91440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800"/>
              </a:spcBef>
              <a:spcAft>
                <a:spcPts val="0"/>
              </a:spcAft>
              <a:buSzPts val="1800"/>
              <a:buChar char="•"/>
              <a:defRPr/>
            </a:lvl1pPr>
            <a:lvl2pPr marL="914400" lvl="1" indent="-342900" algn="l">
              <a:lnSpc>
                <a:spcPct val="90000"/>
              </a:lnSpc>
              <a:spcBef>
                <a:spcPts val="1000"/>
              </a:spcBef>
              <a:spcAft>
                <a:spcPts val="0"/>
              </a:spcAft>
              <a:buSzPts val="1800"/>
              <a:buChar char="•"/>
              <a:defRPr/>
            </a:lvl2pPr>
            <a:lvl3pPr marL="1371600" lvl="2" indent="-342900" algn="l">
              <a:lnSpc>
                <a:spcPct val="90000"/>
              </a:lnSpc>
              <a:spcBef>
                <a:spcPts val="800"/>
              </a:spcBef>
              <a:spcAft>
                <a:spcPts val="0"/>
              </a:spcAft>
              <a:buSzPts val="1800"/>
              <a:buChar char="•"/>
              <a:defRPr/>
            </a:lvl3pPr>
            <a:lvl4pPr marL="1828800" lvl="3" indent="-342900" algn="l">
              <a:lnSpc>
                <a:spcPct val="90000"/>
              </a:lnSpc>
              <a:spcBef>
                <a:spcPts val="800"/>
              </a:spcBef>
              <a:spcAft>
                <a:spcPts val="0"/>
              </a:spcAft>
              <a:buSzPts val="1800"/>
              <a:buChar char="•"/>
              <a:defRPr/>
            </a:lvl4pPr>
            <a:lvl5pPr marL="2286000" lvl="4" indent="-342900" algn="l">
              <a:lnSpc>
                <a:spcPct val="90000"/>
              </a:lnSpc>
              <a:spcBef>
                <a:spcPts val="800"/>
              </a:spcBef>
              <a:spcAft>
                <a:spcPts val="0"/>
              </a:spcAft>
              <a:buSzPts val="1800"/>
              <a:buChar char="•"/>
              <a:defRPr/>
            </a:lvl5pPr>
            <a:lvl6pPr marL="2743200" lvl="5" indent="-342900" algn="l">
              <a:lnSpc>
                <a:spcPct val="90000"/>
              </a:lnSpc>
              <a:spcBef>
                <a:spcPts val="800"/>
              </a:spcBef>
              <a:spcAft>
                <a:spcPts val="0"/>
              </a:spcAft>
              <a:buSzPts val="1800"/>
              <a:buChar char="•"/>
              <a:defRPr/>
            </a:lvl6pPr>
            <a:lvl7pPr marL="3200400" lvl="6" indent="-342900" algn="l">
              <a:lnSpc>
                <a:spcPct val="90000"/>
              </a:lnSpc>
              <a:spcBef>
                <a:spcPts val="800"/>
              </a:spcBef>
              <a:spcAft>
                <a:spcPts val="0"/>
              </a:spcAft>
              <a:buSzPts val="1800"/>
              <a:buChar char="•"/>
              <a:defRPr/>
            </a:lvl7pPr>
            <a:lvl8pPr marL="3657600" lvl="7" indent="-342900" algn="l">
              <a:lnSpc>
                <a:spcPct val="90000"/>
              </a:lnSpc>
              <a:spcBef>
                <a:spcPts val="800"/>
              </a:spcBef>
              <a:spcAft>
                <a:spcPts val="0"/>
              </a:spcAft>
              <a:buSzPts val="1800"/>
              <a:buChar char="•"/>
              <a:defRPr/>
            </a:lvl8pPr>
            <a:lvl9pPr marL="4114800" lvl="8" indent="-342900" algn="l">
              <a:lnSpc>
                <a:spcPct val="90000"/>
              </a:lnSpc>
              <a:spcBef>
                <a:spcPts val="800"/>
              </a:spcBef>
              <a:spcAft>
                <a:spcPts val="0"/>
              </a:spcAft>
              <a:buSzPts val="1800"/>
              <a:buChar char="•"/>
              <a:defRPr/>
            </a:lvl9pPr>
          </a:lstStyle>
          <a:p>
            <a:endParaRPr/>
          </a:p>
        </p:txBody>
      </p:sp>
      <p:sp>
        <p:nvSpPr>
          <p:cNvPr id="72" name="Google Shape;72;p11"/>
          <p:cNvSpPr txBox="1">
            <a:spLocks noGrp="1"/>
          </p:cNvSpPr>
          <p:nvPr>
            <p:ph type="ftr" idx="11"/>
          </p:nvPr>
        </p:nvSpPr>
        <p:spPr>
          <a:xfrm>
            <a:off x="1524000" y="6362700"/>
            <a:ext cx="6881553" cy="257176"/>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1"/>
          <p:cNvSpPr txBox="1">
            <a:spLocks noGrp="1"/>
          </p:cNvSpPr>
          <p:nvPr>
            <p:ph type="dt" idx="10"/>
          </p:nvPr>
        </p:nvSpPr>
        <p:spPr>
          <a:xfrm>
            <a:off x="8610600" y="6362700"/>
            <a:ext cx="990600" cy="25717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1"/>
          <p:cNvSpPr txBox="1">
            <a:spLocks noGrp="1"/>
          </p:cNvSpPr>
          <p:nvPr>
            <p:ph type="sldNum" idx="12"/>
          </p:nvPr>
        </p:nvSpPr>
        <p:spPr>
          <a:xfrm>
            <a:off x="9829800" y="6362700"/>
            <a:ext cx="838200" cy="257176"/>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5"/>
        <p:cNvGrpSpPr/>
        <p:nvPr/>
      </p:nvGrpSpPr>
      <p:grpSpPr>
        <a:xfrm>
          <a:off x="0" y="0"/>
          <a:ext cx="0" cy="0"/>
          <a:chOff x="0" y="0"/>
          <a:chExt cx="0" cy="0"/>
        </a:xfrm>
      </p:grpSpPr>
      <p:sp>
        <p:nvSpPr>
          <p:cNvPr id="76" name="Google Shape;76;p12"/>
          <p:cNvSpPr txBox="1">
            <a:spLocks noGrp="1"/>
          </p:cNvSpPr>
          <p:nvPr>
            <p:ph type="title"/>
          </p:nvPr>
        </p:nvSpPr>
        <p:spPr>
          <a:xfrm rot="5400000">
            <a:off x="6877050" y="2305049"/>
            <a:ext cx="5638801" cy="19431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7" name="Google Shape;77;p12"/>
          <p:cNvSpPr txBox="1">
            <a:spLocks noGrp="1"/>
          </p:cNvSpPr>
          <p:nvPr>
            <p:ph type="body" idx="1"/>
          </p:nvPr>
        </p:nvSpPr>
        <p:spPr>
          <a:xfrm rot="5400000">
            <a:off x="2228850" y="-247650"/>
            <a:ext cx="5638801" cy="70485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800"/>
              </a:spcBef>
              <a:spcAft>
                <a:spcPts val="0"/>
              </a:spcAft>
              <a:buSzPts val="1800"/>
              <a:buChar char="•"/>
              <a:defRPr/>
            </a:lvl1pPr>
            <a:lvl2pPr marL="914400" lvl="1" indent="-342900" algn="l">
              <a:lnSpc>
                <a:spcPct val="90000"/>
              </a:lnSpc>
              <a:spcBef>
                <a:spcPts val="1000"/>
              </a:spcBef>
              <a:spcAft>
                <a:spcPts val="0"/>
              </a:spcAft>
              <a:buSzPts val="1800"/>
              <a:buChar char="•"/>
              <a:defRPr/>
            </a:lvl2pPr>
            <a:lvl3pPr marL="1371600" lvl="2" indent="-342900" algn="l">
              <a:lnSpc>
                <a:spcPct val="90000"/>
              </a:lnSpc>
              <a:spcBef>
                <a:spcPts val="800"/>
              </a:spcBef>
              <a:spcAft>
                <a:spcPts val="0"/>
              </a:spcAft>
              <a:buSzPts val="1800"/>
              <a:buChar char="•"/>
              <a:defRPr/>
            </a:lvl3pPr>
            <a:lvl4pPr marL="1828800" lvl="3" indent="-342900" algn="l">
              <a:lnSpc>
                <a:spcPct val="90000"/>
              </a:lnSpc>
              <a:spcBef>
                <a:spcPts val="800"/>
              </a:spcBef>
              <a:spcAft>
                <a:spcPts val="0"/>
              </a:spcAft>
              <a:buSzPts val="1800"/>
              <a:buChar char="•"/>
              <a:defRPr/>
            </a:lvl4pPr>
            <a:lvl5pPr marL="2286000" lvl="4" indent="-342900" algn="l">
              <a:lnSpc>
                <a:spcPct val="90000"/>
              </a:lnSpc>
              <a:spcBef>
                <a:spcPts val="800"/>
              </a:spcBef>
              <a:spcAft>
                <a:spcPts val="0"/>
              </a:spcAft>
              <a:buSzPts val="1800"/>
              <a:buChar char="•"/>
              <a:defRPr/>
            </a:lvl5pPr>
            <a:lvl6pPr marL="2743200" lvl="5" indent="-342900" algn="l">
              <a:lnSpc>
                <a:spcPct val="90000"/>
              </a:lnSpc>
              <a:spcBef>
                <a:spcPts val="800"/>
              </a:spcBef>
              <a:spcAft>
                <a:spcPts val="0"/>
              </a:spcAft>
              <a:buSzPts val="1800"/>
              <a:buChar char="•"/>
              <a:defRPr/>
            </a:lvl6pPr>
            <a:lvl7pPr marL="3200400" lvl="6" indent="-342900" algn="l">
              <a:lnSpc>
                <a:spcPct val="90000"/>
              </a:lnSpc>
              <a:spcBef>
                <a:spcPts val="800"/>
              </a:spcBef>
              <a:spcAft>
                <a:spcPts val="0"/>
              </a:spcAft>
              <a:buSzPts val="1800"/>
              <a:buChar char="•"/>
              <a:defRPr/>
            </a:lvl7pPr>
            <a:lvl8pPr marL="3657600" lvl="7" indent="-342900" algn="l">
              <a:lnSpc>
                <a:spcPct val="90000"/>
              </a:lnSpc>
              <a:spcBef>
                <a:spcPts val="800"/>
              </a:spcBef>
              <a:spcAft>
                <a:spcPts val="0"/>
              </a:spcAft>
              <a:buSzPts val="1800"/>
              <a:buChar char="•"/>
              <a:defRPr/>
            </a:lvl8pPr>
            <a:lvl9pPr marL="4114800" lvl="8" indent="-342900" algn="l">
              <a:lnSpc>
                <a:spcPct val="90000"/>
              </a:lnSpc>
              <a:spcBef>
                <a:spcPts val="800"/>
              </a:spcBef>
              <a:spcAft>
                <a:spcPts val="0"/>
              </a:spcAft>
              <a:buSzPts val="1800"/>
              <a:buChar char="•"/>
              <a:defRPr/>
            </a:lvl9pPr>
          </a:lstStyle>
          <a:p>
            <a:endParaRPr/>
          </a:p>
        </p:txBody>
      </p:sp>
      <p:sp>
        <p:nvSpPr>
          <p:cNvPr id="78" name="Google Shape;78;p12"/>
          <p:cNvSpPr txBox="1">
            <a:spLocks noGrp="1"/>
          </p:cNvSpPr>
          <p:nvPr>
            <p:ph type="ftr" idx="11"/>
          </p:nvPr>
        </p:nvSpPr>
        <p:spPr>
          <a:xfrm>
            <a:off x="1524000" y="6362700"/>
            <a:ext cx="6881553" cy="257176"/>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2"/>
          <p:cNvSpPr txBox="1">
            <a:spLocks noGrp="1"/>
          </p:cNvSpPr>
          <p:nvPr>
            <p:ph type="dt" idx="10"/>
          </p:nvPr>
        </p:nvSpPr>
        <p:spPr>
          <a:xfrm>
            <a:off x="8610600" y="6362700"/>
            <a:ext cx="990600" cy="25717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2"/>
          <p:cNvSpPr txBox="1">
            <a:spLocks noGrp="1"/>
          </p:cNvSpPr>
          <p:nvPr>
            <p:ph type="sldNum" idx="12"/>
          </p:nvPr>
        </p:nvSpPr>
        <p:spPr>
          <a:xfrm>
            <a:off x="9829800" y="6362700"/>
            <a:ext cx="838200" cy="257176"/>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415611" y="992767"/>
            <a:ext cx="11360800" cy="27368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6933"/>
            </a:lvl1pPr>
            <a:lvl2pPr lvl="1" algn="ctr">
              <a:spcBef>
                <a:spcPts val="0"/>
              </a:spcBef>
              <a:spcAft>
                <a:spcPts val="0"/>
              </a:spcAft>
              <a:buSzPts val="5200"/>
              <a:buNone/>
              <a:defRPr sz="6933"/>
            </a:lvl2pPr>
            <a:lvl3pPr lvl="2" algn="ctr">
              <a:spcBef>
                <a:spcPts val="0"/>
              </a:spcBef>
              <a:spcAft>
                <a:spcPts val="0"/>
              </a:spcAft>
              <a:buSzPts val="5200"/>
              <a:buNone/>
              <a:defRPr sz="6933"/>
            </a:lvl3pPr>
            <a:lvl4pPr lvl="3" algn="ctr">
              <a:spcBef>
                <a:spcPts val="0"/>
              </a:spcBef>
              <a:spcAft>
                <a:spcPts val="0"/>
              </a:spcAft>
              <a:buSzPts val="5200"/>
              <a:buNone/>
              <a:defRPr sz="6933"/>
            </a:lvl4pPr>
            <a:lvl5pPr lvl="4" algn="ctr">
              <a:spcBef>
                <a:spcPts val="0"/>
              </a:spcBef>
              <a:spcAft>
                <a:spcPts val="0"/>
              </a:spcAft>
              <a:buSzPts val="5200"/>
              <a:buNone/>
              <a:defRPr sz="6933"/>
            </a:lvl5pPr>
            <a:lvl6pPr lvl="5" algn="ctr">
              <a:spcBef>
                <a:spcPts val="0"/>
              </a:spcBef>
              <a:spcAft>
                <a:spcPts val="0"/>
              </a:spcAft>
              <a:buSzPts val="5200"/>
              <a:buNone/>
              <a:defRPr sz="6933"/>
            </a:lvl6pPr>
            <a:lvl7pPr lvl="6" algn="ctr">
              <a:spcBef>
                <a:spcPts val="0"/>
              </a:spcBef>
              <a:spcAft>
                <a:spcPts val="0"/>
              </a:spcAft>
              <a:buSzPts val="5200"/>
              <a:buNone/>
              <a:defRPr sz="6933"/>
            </a:lvl7pPr>
            <a:lvl8pPr lvl="7" algn="ctr">
              <a:spcBef>
                <a:spcPts val="0"/>
              </a:spcBef>
              <a:spcAft>
                <a:spcPts val="0"/>
              </a:spcAft>
              <a:buSzPts val="5200"/>
              <a:buNone/>
              <a:defRPr sz="6933"/>
            </a:lvl8pPr>
            <a:lvl9pPr lvl="8" algn="ctr">
              <a:spcBef>
                <a:spcPts val="0"/>
              </a:spcBef>
              <a:spcAft>
                <a:spcPts val="0"/>
              </a:spcAft>
              <a:buSzPts val="5200"/>
              <a:buNone/>
              <a:defRPr sz="6933"/>
            </a:lvl9pPr>
          </a:lstStyle>
          <a:p>
            <a:endParaRPr/>
          </a:p>
        </p:txBody>
      </p:sp>
      <p:sp>
        <p:nvSpPr>
          <p:cNvPr id="11" name="Google Shape;11;p2"/>
          <p:cNvSpPr txBox="1">
            <a:spLocks noGrp="1"/>
          </p:cNvSpPr>
          <p:nvPr>
            <p:ph type="subTitle" idx="1"/>
          </p:nvPr>
        </p:nvSpPr>
        <p:spPr>
          <a:xfrm>
            <a:off x="415600" y="3778833"/>
            <a:ext cx="11360800" cy="1056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3733"/>
            </a:lvl1pPr>
            <a:lvl2pPr lvl="1" algn="ctr">
              <a:lnSpc>
                <a:spcPct val="100000"/>
              </a:lnSpc>
              <a:spcBef>
                <a:spcPts val="0"/>
              </a:spcBef>
              <a:spcAft>
                <a:spcPts val="0"/>
              </a:spcAft>
              <a:buSzPts val="2800"/>
              <a:buNone/>
              <a:defRPr sz="3733"/>
            </a:lvl2pPr>
            <a:lvl3pPr lvl="2" algn="ctr">
              <a:lnSpc>
                <a:spcPct val="100000"/>
              </a:lnSpc>
              <a:spcBef>
                <a:spcPts val="0"/>
              </a:spcBef>
              <a:spcAft>
                <a:spcPts val="0"/>
              </a:spcAft>
              <a:buSzPts val="2800"/>
              <a:buNone/>
              <a:defRPr sz="3733"/>
            </a:lvl3pPr>
            <a:lvl4pPr lvl="3" algn="ctr">
              <a:lnSpc>
                <a:spcPct val="100000"/>
              </a:lnSpc>
              <a:spcBef>
                <a:spcPts val="0"/>
              </a:spcBef>
              <a:spcAft>
                <a:spcPts val="0"/>
              </a:spcAft>
              <a:buSzPts val="2800"/>
              <a:buNone/>
              <a:defRPr sz="3733"/>
            </a:lvl4pPr>
            <a:lvl5pPr lvl="4" algn="ctr">
              <a:lnSpc>
                <a:spcPct val="100000"/>
              </a:lnSpc>
              <a:spcBef>
                <a:spcPts val="0"/>
              </a:spcBef>
              <a:spcAft>
                <a:spcPts val="0"/>
              </a:spcAft>
              <a:buSzPts val="2800"/>
              <a:buNone/>
              <a:defRPr sz="3733"/>
            </a:lvl5pPr>
            <a:lvl6pPr lvl="5" algn="ctr">
              <a:lnSpc>
                <a:spcPct val="100000"/>
              </a:lnSpc>
              <a:spcBef>
                <a:spcPts val="0"/>
              </a:spcBef>
              <a:spcAft>
                <a:spcPts val="0"/>
              </a:spcAft>
              <a:buSzPts val="2800"/>
              <a:buNone/>
              <a:defRPr sz="3733"/>
            </a:lvl6pPr>
            <a:lvl7pPr lvl="6" algn="ctr">
              <a:lnSpc>
                <a:spcPct val="100000"/>
              </a:lnSpc>
              <a:spcBef>
                <a:spcPts val="0"/>
              </a:spcBef>
              <a:spcAft>
                <a:spcPts val="0"/>
              </a:spcAft>
              <a:buSzPts val="2800"/>
              <a:buNone/>
              <a:defRPr sz="3733"/>
            </a:lvl7pPr>
            <a:lvl8pPr lvl="7" algn="ctr">
              <a:lnSpc>
                <a:spcPct val="100000"/>
              </a:lnSpc>
              <a:spcBef>
                <a:spcPts val="0"/>
              </a:spcBef>
              <a:spcAft>
                <a:spcPts val="0"/>
              </a:spcAft>
              <a:buSzPts val="2800"/>
              <a:buNone/>
              <a:defRPr sz="3733"/>
            </a:lvl8pPr>
            <a:lvl9pPr lvl="8" algn="ctr">
              <a:lnSpc>
                <a:spcPct val="100000"/>
              </a:lnSpc>
              <a:spcBef>
                <a:spcPts val="0"/>
              </a:spcBef>
              <a:spcAft>
                <a:spcPts val="0"/>
              </a:spcAft>
              <a:buSzPts val="2800"/>
              <a:buNone/>
              <a:defRPr sz="3733"/>
            </a:lvl9pPr>
          </a:lstStyle>
          <a:p>
            <a:endParaRPr/>
          </a:p>
        </p:txBody>
      </p:sp>
      <p:sp>
        <p:nvSpPr>
          <p:cNvPr id="12" name="Google Shape;12;p2"/>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595959"/>
                </a:solidFill>
              </a:rPr>
              <a:pPr/>
              <a:t>‹#›</a:t>
            </a:fld>
            <a:endParaRPr>
              <a:solidFill>
                <a:srgbClr val="595959"/>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415600" y="2867800"/>
            <a:ext cx="11360800" cy="11224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4800"/>
            </a:lvl1pPr>
            <a:lvl2pPr lvl="1" algn="ctr">
              <a:spcBef>
                <a:spcPts val="0"/>
              </a:spcBef>
              <a:spcAft>
                <a:spcPts val="0"/>
              </a:spcAft>
              <a:buSzPts val="3600"/>
              <a:buNone/>
              <a:defRPr sz="4800"/>
            </a:lvl2pPr>
            <a:lvl3pPr lvl="2" algn="ctr">
              <a:spcBef>
                <a:spcPts val="0"/>
              </a:spcBef>
              <a:spcAft>
                <a:spcPts val="0"/>
              </a:spcAft>
              <a:buSzPts val="3600"/>
              <a:buNone/>
              <a:defRPr sz="4800"/>
            </a:lvl3pPr>
            <a:lvl4pPr lvl="3" algn="ctr">
              <a:spcBef>
                <a:spcPts val="0"/>
              </a:spcBef>
              <a:spcAft>
                <a:spcPts val="0"/>
              </a:spcAft>
              <a:buSzPts val="3600"/>
              <a:buNone/>
              <a:defRPr sz="4800"/>
            </a:lvl4pPr>
            <a:lvl5pPr lvl="4" algn="ctr">
              <a:spcBef>
                <a:spcPts val="0"/>
              </a:spcBef>
              <a:spcAft>
                <a:spcPts val="0"/>
              </a:spcAft>
              <a:buSzPts val="3600"/>
              <a:buNone/>
              <a:defRPr sz="4800"/>
            </a:lvl5pPr>
            <a:lvl6pPr lvl="5" algn="ctr">
              <a:spcBef>
                <a:spcPts val="0"/>
              </a:spcBef>
              <a:spcAft>
                <a:spcPts val="0"/>
              </a:spcAft>
              <a:buSzPts val="3600"/>
              <a:buNone/>
              <a:defRPr sz="4800"/>
            </a:lvl6pPr>
            <a:lvl7pPr lvl="6" algn="ctr">
              <a:spcBef>
                <a:spcPts val="0"/>
              </a:spcBef>
              <a:spcAft>
                <a:spcPts val="0"/>
              </a:spcAft>
              <a:buSzPts val="3600"/>
              <a:buNone/>
              <a:defRPr sz="4800"/>
            </a:lvl7pPr>
            <a:lvl8pPr lvl="7" algn="ctr">
              <a:spcBef>
                <a:spcPts val="0"/>
              </a:spcBef>
              <a:spcAft>
                <a:spcPts val="0"/>
              </a:spcAft>
              <a:buSzPts val="3600"/>
              <a:buNone/>
              <a:defRPr sz="4800"/>
            </a:lvl8pPr>
            <a:lvl9pPr lvl="8" algn="ctr">
              <a:spcBef>
                <a:spcPts val="0"/>
              </a:spcBef>
              <a:spcAft>
                <a:spcPts val="0"/>
              </a:spcAft>
              <a:buSzPts val="3600"/>
              <a:buNone/>
              <a:defRPr sz="4800"/>
            </a:lvl9pPr>
          </a:lstStyle>
          <a:p>
            <a:endParaRPr/>
          </a:p>
        </p:txBody>
      </p:sp>
      <p:sp>
        <p:nvSpPr>
          <p:cNvPr id="15" name="Google Shape;15;p3"/>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595959"/>
                </a:solidFill>
              </a:rPr>
              <a:pPr/>
              <a:t>‹#›</a:t>
            </a:fld>
            <a:endParaRPr>
              <a:solidFill>
                <a:srgbClr val="595959"/>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MobeenDefault" type="tx">
  <p:cSld name="MobeenDefault">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287400"/>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Clr>
                <a:srgbClr val="000000"/>
              </a:buClr>
              <a:buSzPts val="2800"/>
              <a:buFont typeface="Times New Roman"/>
              <a:buNone/>
              <a:defRPr>
                <a:solidFill>
                  <a:srgbClr val="000000"/>
                </a:solidFill>
                <a:latin typeface="Times New Roman"/>
                <a:ea typeface="Times New Roman"/>
                <a:cs typeface="Times New Roman"/>
                <a:sym typeface="Times New Roman"/>
              </a:defRPr>
            </a:lvl1pPr>
            <a:lvl2pPr lvl="1">
              <a:spcBef>
                <a:spcPts val="0"/>
              </a:spcBef>
              <a:spcAft>
                <a:spcPts val="0"/>
              </a:spcAft>
              <a:buClr>
                <a:srgbClr val="000000"/>
              </a:buClr>
              <a:buSzPts val="2800"/>
              <a:buFont typeface="Times New Roman"/>
              <a:buNone/>
              <a:defRPr>
                <a:solidFill>
                  <a:srgbClr val="000000"/>
                </a:solidFill>
                <a:latin typeface="Times New Roman"/>
                <a:ea typeface="Times New Roman"/>
                <a:cs typeface="Times New Roman"/>
                <a:sym typeface="Times New Roman"/>
              </a:defRPr>
            </a:lvl2pPr>
            <a:lvl3pPr lvl="2">
              <a:spcBef>
                <a:spcPts val="0"/>
              </a:spcBef>
              <a:spcAft>
                <a:spcPts val="0"/>
              </a:spcAft>
              <a:buClr>
                <a:srgbClr val="000000"/>
              </a:buClr>
              <a:buSzPts val="2800"/>
              <a:buFont typeface="Times New Roman"/>
              <a:buNone/>
              <a:defRPr>
                <a:solidFill>
                  <a:srgbClr val="000000"/>
                </a:solidFill>
                <a:latin typeface="Times New Roman"/>
                <a:ea typeface="Times New Roman"/>
                <a:cs typeface="Times New Roman"/>
                <a:sym typeface="Times New Roman"/>
              </a:defRPr>
            </a:lvl3pPr>
            <a:lvl4pPr lvl="3">
              <a:spcBef>
                <a:spcPts val="0"/>
              </a:spcBef>
              <a:spcAft>
                <a:spcPts val="0"/>
              </a:spcAft>
              <a:buClr>
                <a:srgbClr val="000000"/>
              </a:buClr>
              <a:buSzPts val="2800"/>
              <a:buFont typeface="Times New Roman"/>
              <a:buNone/>
              <a:defRPr>
                <a:solidFill>
                  <a:srgbClr val="000000"/>
                </a:solidFill>
                <a:latin typeface="Times New Roman"/>
                <a:ea typeface="Times New Roman"/>
                <a:cs typeface="Times New Roman"/>
                <a:sym typeface="Times New Roman"/>
              </a:defRPr>
            </a:lvl4pPr>
            <a:lvl5pPr lvl="4">
              <a:spcBef>
                <a:spcPts val="0"/>
              </a:spcBef>
              <a:spcAft>
                <a:spcPts val="0"/>
              </a:spcAft>
              <a:buClr>
                <a:srgbClr val="000000"/>
              </a:buClr>
              <a:buSzPts val="2800"/>
              <a:buFont typeface="Times New Roman"/>
              <a:buNone/>
              <a:defRPr>
                <a:solidFill>
                  <a:srgbClr val="000000"/>
                </a:solidFill>
                <a:latin typeface="Times New Roman"/>
                <a:ea typeface="Times New Roman"/>
                <a:cs typeface="Times New Roman"/>
                <a:sym typeface="Times New Roman"/>
              </a:defRPr>
            </a:lvl5pPr>
            <a:lvl6pPr lvl="5">
              <a:spcBef>
                <a:spcPts val="0"/>
              </a:spcBef>
              <a:spcAft>
                <a:spcPts val="0"/>
              </a:spcAft>
              <a:buClr>
                <a:srgbClr val="000000"/>
              </a:buClr>
              <a:buSzPts val="2800"/>
              <a:buFont typeface="Times New Roman"/>
              <a:buNone/>
              <a:defRPr>
                <a:solidFill>
                  <a:srgbClr val="000000"/>
                </a:solidFill>
                <a:latin typeface="Times New Roman"/>
                <a:ea typeface="Times New Roman"/>
                <a:cs typeface="Times New Roman"/>
                <a:sym typeface="Times New Roman"/>
              </a:defRPr>
            </a:lvl6pPr>
            <a:lvl7pPr lvl="6">
              <a:spcBef>
                <a:spcPts val="0"/>
              </a:spcBef>
              <a:spcAft>
                <a:spcPts val="0"/>
              </a:spcAft>
              <a:buClr>
                <a:srgbClr val="000000"/>
              </a:buClr>
              <a:buSzPts val="2800"/>
              <a:buFont typeface="Times New Roman"/>
              <a:buNone/>
              <a:defRPr>
                <a:solidFill>
                  <a:srgbClr val="000000"/>
                </a:solidFill>
                <a:latin typeface="Times New Roman"/>
                <a:ea typeface="Times New Roman"/>
                <a:cs typeface="Times New Roman"/>
                <a:sym typeface="Times New Roman"/>
              </a:defRPr>
            </a:lvl7pPr>
            <a:lvl8pPr lvl="7">
              <a:spcBef>
                <a:spcPts val="0"/>
              </a:spcBef>
              <a:spcAft>
                <a:spcPts val="0"/>
              </a:spcAft>
              <a:buClr>
                <a:srgbClr val="000000"/>
              </a:buClr>
              <a:buSzPts val="2800"/>
              <a:buFont typeface="Times New Roman"/>
              <a:buNone/>
              <a:defRPr>
                <a:solidFill>
                  <a:srgbClr val="000000"/>
                </a:solidFill>
                <a:latin typeface="Times New Roman"/>
                <a:ea typeface="Times New Roman"/>
                <a:cs typeface="Times New Roman"/>
                <a:sym typeface="Times New Roman"/>
              </a:defRPr>
            </a:lvl8pPr>
            <a:lvl9pPr lvl="8">
              <a:spcBef>
                <a:spcPts val="0"/>
              </a:spcBef>
              <a:spcAft>
                <a:spcPts val="0"/>
              </a:spcAft>
              <a:buClr>
                <a:srgbClr val="000000"/>
              </a:buClr>
              <a:buSzPts val="2800"/>
              <a:buFont typeface="Times New Roman"/>
              <a:buNone/>
              <a:defRPr>
                <a:solidFill>
                  <a:srgbClr val="000000"/>
                </a:solidFill>
                <a:latin typeface="Times New Roman"/>
                <a:ea typeface="Times New Roman"/>
                <a:cs typeface="Times New Roman"/>
                <a:sym typeface="Times New Roman"/>
              </a:defRPr>
            </a:lvl9pPr>
          </a:lstStyle>
          <a:p>
            <a:endParaRPr/>
          </a:p>
        </p:txBody>
      </p:sp>
      <p:sp>
        <p:nvSpPr>
          <p:cNvPr id="18" name="Google Shape;18;p4"/>
          <p:cNvSpPr txBox="1">
            <a:spLocks noGrp="1"/>
          </p:cNvSpPr>
          <p:nvPr>
            <p:ph type="body" idx="1"/>
          </p:nvPr>
        </p:nvSpPr>
        <p:spPr>
          <a:xfrm>
            <a:off x="415600" y="1051000"/>
            <a:ext cx="11360800" cy="54688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Clr>
                <a:srgbClr val="000000"/>
              </a:buClr>
              <a:buSzPts val="1800"/>
              <a:buFont typeface="Times New Roman"/>
              <a:buChar char="●"/>
              <a:defRPr>
                <a:solidFill>
                  <a:srgbClr val="000000"/>
                </a:solidFill>
                <a:latin typeface="Times New Roman"/>
                <a:ea typeface="Times New Roman"/>
                <a:cs typeface="Times New Roman"/>
                <a:sym typeface="Times New Roman"/>
              </a:defRPr>
            </a:lvl1pPr>
            <a:lvl2pPr marL="1219170" lvl="1" indent="-423323">
              <a:spcBef>
                <a:spcPts val="2133"/>
              </a:spcBef>
              <a:spcAft>
                <a:spcPts val="0"/>
              </a:spcAft>
              <a:buClr>
                <a:srgbClr val="000000"/>
              </a:buClr>
              <a:buSzPts val="1400"/>
              <a:buFont typeface="Times New Roman"/>
              <a:buChar char="○"/>
              <a:defRPr>
                <a:solidFill>
                  <a:srgbClr val="000000"/>
                </a:solidFill>
                <a:latin typeface="Times New Roman"/>
                <a:ea typeface="Times New Roman"/>
                <a:cs typeface="Times New Roman"/>
                <a:sym typeface="Times New Roman"/>
              </a:defRPr>
            </a:lvl2pPr>
            <a:lvl3pPr marL="1828754" lvl="2" indent="-423323">
              <a:spcBef>
                <a:spcPts val="2133"/>
              </a:spcBef>
              <a:spcAft>
                <a:spcPts val="0"/>
              </a:spcAft>
              <a:buClr>
                <a:srgbClr val="000000"/>
              </a:buClr>
              <a:buSzPts val="1400"/>
              <a:buFont typeface="Times New Roman"/>
              <a:buChar char="■"/>
              <a:defRPr>
                <a:solidFill>
                  <a:srgbClr val="000000"/>
                </a:solidFill>
                <a:latin typeface="Times New Roman"/>
                <a:ea typeface="Times New Roman"/>
                <a:cs typeface="Times New Roman"/>
                <a:sym typeface="Times New Roman"/>
              </a:defRPr>
            </a:lvl3pPr>
            <a:lvl4pPr marL="2438339" lvl="3" indent="-423323">
              <a:spcBef>
                <a:spcPts val="2133"/>
              </a:spcBef>
              <a:spcAft>
                <a:spcPts val="0"/>
              </a:spcAft>
              <a:buClr>
                <a:srgbClr val="000000"/>
              </a:buClr>
              <a:buSzPts val="1400"/>
              <a:buFont typeface="Times New Roman"/>
              <a:buChar char="●"/>
              <a:defRPr>
                <a:solidFill>
                  <a:srgbClr val="000000"/>
                </a:solidFill>
                <a:latin typeface="Times New Roman"/>
                <a:ea typeface="Times New Roman"/>
                <a:cs typeface="Times New Roman"/>
                <a:sym typeface="Times New Roman"/>
              </a:defRPr>
            </a:lvl4pPr>
            <a:lvl5pPr marL="3047924" lvl="4" indent="-423323">
              <a:spcBef>
                <a:spcPts val="2133"/>
              </a:spcBef>
              <a:spcAft>
                <a:spcPts val="0"/>
              </a:spcAft>
              <a:buClr>
                <a:srgbClr val="000000"/>
              </a:buClr>
              <a:buSzPts val="1400"/>
              <a:buFont typeface="Times New Roman"/>
              <a:buChar char="○"/>
              <a:defRPr>
                <a:solidFill>
                  <a:srgbClr val="000000"/>
                </a:solidFill>
                <a:latin typeface="Times New Roman"/>
                <a:ea typeface="Times New Roman"/>
                <a:cs typeface="Times New Roman"/>
                <a:sym typeface="Times New Roman"/>
              </a:defRPr>
            </a:lvl5pPr>
            <a:lvl6pPr marL="3657509" lvl="5" indent="-423323">
              <a:spcBef>
                <a:spcPts val="2133"/>
              </a:spcBef>
              <a:spcAft>
                <a:spcPts val="0"/>
              </a:spcAft>
              <a:buClr>
                <a:srgbClr val="000000"/>
              </a:buClr>
              <a:buSzPts val="1400"/>
              <a:buFont typeface="Times New Roman"/>
              <a:buChar char="■"/>
              <a:defRPr>
                <a:solidFill>
                  <a:srgbClr val="000000"/>
                </a:solidFill>
                <a:latin typeface="Times New Roman"/>
                <a:ea typeface="Times New Roman"/>
                <a:cs typeface="Times New Roman"/>
                <a:sym typeface="Times New Roman"/>
              </a:defRPr>
            </a:lvl6pPr>
            <a:lvl7pPr marL="4267093" lvl="6" indent="-423323">
              <a:spcBef>
                <a:spcPts val="2133"/>
              </a:spcBef>
              <a:spcAft>
                <a:spcPts val="0"/>
              </a:spcAft>
              <a:buClr>
                <a:srgbClr val="000000"/>
              </a:buClr>
              <a:buSzPts val="1400"/>
              <a:buFont typeface="Times New Roman"/>
              <a:buChar char="●"/>
              <a:defRPr>
                <a:solidFill>
                  <a:srgbClr val="000000"/>
                </a:solidFill>
                <a:latin typeface="Times New Roman"/>
                <a:ea typeface="Times New Roman"/>
                <a:cs typeface="Times New Roman"/>
                <a:sym typeface="Times New Roman"/>
              </a:defRPr>
            </a:lvl7pPr>
            <a:lvl8pPr marL="4876678" lvl="7" indent="-423323">
              <a:spcBef>
                <a:spcPts val="2133"/>
              </a:spcBef>
              <a:spcAft>
                <a:spcPts val="0"/>
              </a:spcAft>
              <a:buClr>
                <a:srgbClr val="000000"/>
              </a:buClr>
              <a:buSzPts val="1400"/>
              <a:buFont typeface="Times New Roman"/>
              <a:buChar char="○"/>
              <a:defRPr>
                <a:solidFill>
                  <a:srgbClr val="000000"/>
                </a:solidFill>
                <a:latin typeface="Times New Roman"/>
                <a:ea typeface="Times New Roman"/>
                <a:cs typeface="Times New Roman"/>
                <a:sym typeface="Times New Roman"/>
              </a:defRPr>
            </a:lvl8pPr>
            <a:lvl9pPr marL="5486263" lvl="8" indent="-423323">
              <a:spcBef>
                <a:spcPts val="2133"/>
              </a:spcBef>
              <a:spcAft>
                <a:spcPts val="2133"/>
              </a:spcAft>
              <a:buClr>
                <a:srgbClr val="000000"/>
              </a:buClr>
              <a:buSzPts val="1400"/>
              <a:buFont typeface="Times New Roman"/>
              <a:buChar char="■"/>
              <a:defRPr>
                <a:solidFill>
                  <a:srgbClr val="000000"/>
                </a:solidFill>
                <a:latin typeface="Times New Roman"/>
                <a:ea typeface="Times New Roman"/>
                <a:cs typeface="Times New Roman"/>
                <a:sym typeface="Times New Roman"/>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solidFill>
                  <a:srgbClr val="000000"/>
                </a:solidFill>
                <a:latin typeface="Times New Roman"/>
                <a:ea typeface="Times New Roman"/>
                <a:cs typeface="Times New Roman"/>
                <a:sym typeface="Times New Roman"/>
              </a:defRPr>
            </a:lvl1pPr>
            <a:lvl2pPr lvl="1">
              <a:buNone/>
              <a:defRPr>
                <a:solidFill>
                  <a:srgbClr val="000000"/>
                </a:solidFill>
                <a:latin typeface="Times New Roman"/>
                <a:ea typeface="Times New Roman"/>
                <a:cs typeface="Times New Roman"/>
                <a:sym typeface="Times New Roman"/>
              </a:defRPr>
            </a:lvl2pPr>
            <a:lvl3pPr lvl="2">
              <a:buNone/>
              <a:defRPr>
                <a:solidFill>
                  <a:srgbClr val="000000"/>
                </a:solidFill>
                <a:latin typeface="Times New Roman"/>
                <a:ea typeface="Times New Roman"/>
                <a:cs typeface="Times New Roman"/>
                <a:sym typeface="Times New Roman"/>
              </a:defRPr>
            </a:lvl3pPr>
            <a:lvl4pPr lvl="3">
              <a:buNone/>
              <a:defRPr>
                <a:solidFill>
                  <a:srgbClr val="000000"/>
                </a:solidFill>
                <a:latin typeface="Times New Roman"/>
                <a:ea typeface="Times New Roman"/>
                <a:cs typeface="Times New Roman"/>
                <a:sym typeface="Times New Roman"/>
              </a:defRPr>
            </a:lvl4pPr>
            <a:lvl5pPr lvl="4">
              <a:buNone/>
              <a:defRPr>
                <a:solidFill>
                  <a:srgbClr val="000000"/>
                </a:solidFill>
                <a:latin typeface="Times New Roman"/>
                <a:ea typeface="Times New Roman"/>
                <a:cs typeface="Times New Roman"/>
                <a:sym typeface="Times New Roman"/>
              </a:defRPr>
            </a:lvl5pPr>
            <a:lvl6pPr lvl="5">
              <a:buNone/>
              <a:defRPr>
                <a:solidFill>
                  <a:srgbClr val="000000"/>
                </a:solidFill>
                <a:latin typeface="Times New Roman"/>
                <a:ea typeface="Times New Roman"/>
                <a:cs typeface="Times New Roman"/>
                <a:sym typeface="Times New Roman"/>
              </a:defRPr>
            </a:lvl6pPr>
            <a:lvl7pPr lvl="6">
              <a:buNone/>
              <a:defRPr>
                <a:solidFill>
                  <a:srgbClr val="000000"/>
                </a:solidFill>
                <a:latin typeface="Times New Roman"/>
                <a:ea typeface="Times New Roman"/>
                <a:cs typeface="Times New Roman"/>
                <a:sym typeface="Times New Roman"/>
              </a:defRPr>
            </a:lvl7pPr>
            <a:lvl8pPr lvl="7">
              <a:buNone/>
              <a:defRPr>
                <a:solidFill>
                  <a:srgbClr val="000000"/>
                </a:solidFill>
                <a:latin typeface="Times New Roman"/>
                <a:ea typeface="Times New Roman"/>
                <a:cs typeface="Times New Roman"/>
                <a:sym typeface="Times New Roman"/>
              </a:defRPr>
            </a:lvl8pPr>
            <a:lvl9pPr lvl="8">
              <a:buNone/>
              <a:defRPr>
                <a:solidFill>
                  <a:srgbClr val="000000"/>
                </a:solidFill>
                <a:latin typeface="Times New Roman"/>
                <a:ea typeface="Times New Roman"/>
                <a:cs typeface="Times New Roman"/>
                <a:sym typeface="Times New Roman"/>
              </a:defRPr>
            </a:lvl9pPr>
          </a:lstStyle>
          <a:p>
            <a:fld id="{00000000-1234-1234-1234-123412341234}" type="slidenum">
              <a:rPr lang="en"/>
              <a:pPr/>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415600" y="1536633"/>
            <a:ext cx="5333200" cy="4555200"/>
          </a:xfrm>
          <a:prstGeom prst="rect">
            <a:avLst/>
          </a:prstGeom>
        </p:spPr>
        <p:txBody>
          <a:bodyPr spcFirstLastPara="1" wrap="square" lIns="91425" tIns="91425" rIns="91425" bIns="91425" anchor="t" anchorCtr="0">
            <a:noAutofit/>
          </a:bodyPr>
          <a:lstStyle>
            <a:lvl1pPr marL="609585" lvl="0" indent="-423323">
              <a:spcBef>
                <a:spcPts val="0"/>
              </a:spcBef>
              <a:spcAft>
                <a:spcPts val="0"/>
              </a:spcAft>
              <a:buSzPts val="1400"/>
              <a:buChar char="●"/>
              <a:defRPr sz="1867"/>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23" name="Google Shape;23;p5"/>
          <p:cNvSpPr txBox="1">
            <a:spLocks noGrp="1"/>
          </p:cNvSpPr>
          <p:nvPr>
            <p:ph type="body" idx="2"/>
          </p:nvPr>
        </p:nvSpPr>
        <p:spPr>
          <a:xfrm>
            <a:off x="6443200" y="1536633"/>
            <a:ext cx="5333200" cy="4555200"/>
          </a:xfrm>
          <a:prstGeom prst="rect">
            <a:avLst/>
          </a:prstGeom>
        </p:spPr>
        <p:txBody>
          <a:bodyPr spcFirstLastPara="1" wrap="square" lIns="91425" tIns="91425" rIns="91425" bIns="91425" anchor="t" anchorCtr="0">
            <a:noAutofit/>
          </a:bodyPr>
          <a:lstStyle>
            <a:lvl1pPr marL="609585" lvl="0" indent="-423323">
              <a:spcBef>
                <a:spcPts val="0"/>
              </a:spcBef>
              <a:spcAft>
                <a:spcPts val="0"/>
              </a:spcAft>
              <a:buSzPts val="1400"/>
              <a:buChar char="●"/>
              <a:defRPr sz="1867"/>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24" name="Google Shape;24;p5"/>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595959"/>
                </a:solidFill>
              </a:rPr>
              <a:pPr/>
              <a:t>‹#›</a:t>
            </a:fld>
            <a:endParaRPr>
              <a:solidFill>
                <a:srgbClr val="595959"/>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595959"/>
                </a:solidFill>
              </a:rPr>
              <a:pPr/>
              <a:t>‹#›</a:t>
            </a:fld>
            <a:endParaRPr>
              <a:solidFill>
                <a:srgbClr val="595959"/>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415600" y="740800"/>
            <a:ext cx="3744000" cy="10076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3200"/>
            </a:lvl1pPr>
            <a:lvl2pPr lvl="1">
              <a:spcBef>
                <a:spcPts val="0"/>
              </a:spcBef>
              <a:spcAft>
                <a:spcPts val="0"/>
              </a:spcAft>
              <a:buSzPts val="2400"/>
              <a:buNone/>
              <a:defRPr sz="3200"/>
            </a:lvl2pPr>
            <a:lvl3pPr lvl="2">
              <a:spcBef>
                <a:spcPts val="0"/>
              </a:spcBef>
              <a:spcAft>
                <a:spcPts val="0"/>
              </a:spcAft>
              <a:buSzPts val="2400"/>
              <a:buNone/>
              <a:defRPr sz="3200"/>
            </a:lvl3pPr>
            <a:lvl4pPr lvl="3">
              <a:spcBef>
                <a:spcPts val="0"/>
              </a:spcBef>
              <a:spcAft>
                <a:spcPts val="0"/>
              </a:spcAft>
              <a:buSzPts val="2400"/>
              <a:buNone/>
              <a:defRPr sz="3200"/>
            </a:lvl4pPr>
            <a:lvl5pPr lvl="4">
              <a:spcBef>
                <a:spcPts val="0"/>
              </a:spcBef>
              <a:spcAft>
                <a:spcPts val="0"/>
              </a:spcAft>
              <a:buSzPts val="2400"/>
              <a:buNone/>
              <a:defRPr sz="3200"/>
            </a:lvl5pPr>
            <a:lvl6pPr lvl="5">
              <a:spcBef>
                <a:spcPts val="0"/>
              </a:spcBef>
              <a:spcAft>
                <a:spcPts val="0"/>
              </a:spcAft>
              <a:buSzPts val="2400"/>
              <a:buNone/>
              <a:defRPr sz="3200"/>
            </a:lvl6pPr>
            <a:lvl7pPr lvl="6">
              <a:spcBef>
                <a:spcPts val="0"/>
              </a:spcBef>
              <a:spcAft>
                <a:spcPts val="0"/>
              </a:spcAft>
              <a:buSzPts val="2400"/>
              <a:buNone/>
              <a:defRPr sz="3200"/>
            </a:lvl7pPr>
            <a:lvl8pPr lvl="7">
              <a:spcBef>
                <a:spcPts val="0"/>
              </a:spcBef>
              <a:spcAft>
                <a:spcPts val="0"/>
              </a:spcAft>
              <a:buSzPts val="2400"/>
              <a:buNone/>
              <a:defRPr sz="3200"/>
            </a:lvl8pPr>
            <a:lvl9pPr lvl="8">
              <a:spcBef>
                <a:spcPts val="0"/>
              </a:spcBef>
              <a:spcAft>
                <a:spcPts val="0"/>
              </a:spcAft>
              <a:buSzPts val="2400"/>
              <a:buNone/>
              <a:defRPr sz="3200"/>
            </a:lvl9pPr>
          </a:lstStyle>
          <a:p>
            <a:endParaRPr/>
          </a:p>
        </p:txBody>
      </p:sp>
      <p:sp>
        <p:nvSpPr>
          <p:cNvPr id="30" name="Google Shape;30;p7"/>
          <p:cNvSpPr txBox="1">
            <a:spLocks noGrp="1"/>
          </p:cNvSpPr>
          <p:nvPr>
            <p:ph type="body" idx="1"/>
          </p:nvPr>
        </p:nvSpPr>
        <p:spPr>
          <a:xfrm>
            <a:off x="415600" y="1852800"/>
            <a:ext cx="3744000" cy="4239200"/>
          </a:xfrm>
          <a:prstGeom prst="rect">
            <a:avLst/>
          </a:prstGeom>
        </p:spPr>
        <p:txBody>
          <a:bodyPr spcFirstLastPara="1" wrap="square" lIns="91425" tIns="91425" rIns="91425" bIns="91425" anchor="t" anchorCtr="0">
            <a:noAutofit/>
          </a:bodyPr>
          <a:lstStyle>
            <a:lvl1pPr marL="609585" lvl="0" indent="-406390">
              <a:spcBef>
                <a:spcPts val="0"/>
              </a:spcBef>
              <a:spcAft>
                <a:spcPts val="0"/>
              </a:spcAft>
              <a:buSzPts val="1200"/>
              <a:buChar char="●"/>
              <a:defRPr sz="1600"/>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31" name="Google Shape;31;p7"/>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595959"/>
                </a:solidFill>
              </a:rPr>
              <a:pPr/>
              <a:t>‹#›</a:t>
            </a:fld>
            <a:endParaRPr>
              <a:solidFill>
                <a:srgbClr val="595959"/>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653667" y="600200"/>
            <a:ext cx="8490400" cy="54544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6400"/>
            </a:lvl1pPr>
            <a:lvl2pPr lvl="1">
              <a:spcBef>
                <a:spcPts val="0"/>
              </a:spcBef>
              <a:spcAft>
                <a:spcPts val="0"/>
              </a:spcAft>
              <a:buSzPts val="4800"/>
              <a:buNone/>
              <a:defRPr sz="6400"/>
            </a:lvl2pPr>
            <a:lvl3pPr lvl="2">
              <a:spcBef>
                <a:spcPts val="0"/>
              </a:spcBef>
              <a:spcAft>
                <a:spcPts val="0"/>
              </a:spcAft>
              <a:buSzPts val="4800"/>
              <a:buNone/>
              <a:defRPr sz="6400"/>
            </a:lvl3pPr>
            <a:lvl4pPr lvl="3">
              <a:spcBef>
                <a:spcPts val="0"/>
              </a:spcBef>
              <a:spcAft>
                <a:spcPts val="0"/>
              </a:spcAft>
              <a:buSzPts val="4800"/>
              <a:buNone/>
              <a:defRPr sz="6400"/>
            </a:lvl4pPr>
            <a:lvl5pPr lvl="4">
              <a:spcBef>
                <a:spcPts val="0"/>
              </a:spcBef>
              <a:spcAft>
                <a:spcPts val="0"/>
              </a:spcAft>
              <a:buSzPts val="4800"/>
              <a:buNone/>
              <a:defRPr sz="6400"/>
            </a:lvl5pPr>
            <a:lvl6pPr lvl="5">
              <a:spcBef>
                <a:spcPts val="0"/>
              </a:spcBef>
              <a:spcAft>
                <a:spcPts val="0"/>
              </a:spcAft>
              <a:buSzPts val="4800"/>
              <a:buNone/>
              <a:defRPr sz="6400"/>
            </a:lvl6pPr>
            <a:lvl7pPr lvl="6">
              <a:spcBef>
                <a:spcPts val="0"/>
              </a:spcBef>
              <a:spcAft>
                <a:spcPts val="0"/>
              </a:spcAft>
              <a:buSzPts val="4800"/>
              <a:buNone/>
              <a:defRPr sz="6400"/>
            </a:lvl7pPr>
            <a:lvl8pPr lvl="7">
              <a:spcBef>
                <a:spcPts val="0"/>
              </a:spcBef>
              <a:spcAft>
                <a:spcPts val="0"/>
              </a:spcAft>
              <a:buSzPts val="4800"/>
              <a:buNone/>
              <a:defRPr sz="6400"/>
            </a:lvl8pPr>
            <a:lvl9pPr lvl="8">
              <a:spcBef>
                <a:spcPts val="0"/>
              </a:spcBef>
              <a:spcAft>
                <a:spcPts val="0"/>
              </a:spcAft>
              <a:buSzPts val="4800"/>
              <a:buNone/>
              <a:defRPr sz="6400"/>
            </a:lvl9pPr>
          </a:lstStyle>
          <a:p>
            <a:endParaRPr/>
          </a:p>
        </p:txBody>
      </p:sp>
      <p:sp>
        <p:nvSpPr>
          <p:cNvPr id="34" name="Google Shape;34;p8"/>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595959"/>
                </a:solidFill>
              </a:rPr>
              <a:pPr/>
              <a:t>‹#›</a:t>
            </a:fld>
            <a:endParaRPr>
              <a:solidFill>
                <a:srgbClr val="595959"/>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35"/>
        <p:cNvGrpSpPr/>
        <p:nvPr/>
      </p:nvGrpSpPr>
      <p:grpSpPr>
        <a:xfrm>
          <a:off x="0" y="0"/>
          <a:ext cx="0" cy="0"/>
          <a:chOff x="0" y="0"/>
          <a:chExt cx="0" cy="0"/>
        </a:xfrm>
      </p:grpSpPr>
      <p:sp>
        <p:nvSpPr>
          <p:cNvPr id="36" name="Google Shape;36;p9"/>
          <p:cNvSpPr/>
          <p:nvPr/>
        </p:nvSpPr>
        <p:spPr>
          <a:xfrm>
            <a:off x="6096000" y="-167"/>
            <a:ext cx="6096000" cy="6858000"/>
          </a:xfrm>
          <a:prstGeom prst="rect">
            <a:avLst/>
          </a:prstGeom>
          <a:solidFill>
            <a:schemeClr val="lt2"/>
          </a:solidFill>
          <a:ln>
            <a:noFill/>
          </a:ln>
        </p:spPr>
        <p:txBody>
          <a:bodyPr spcFirstLastPara="1" wrap="square" lIns="121900" tIns="121900" rIns="121900" bIns="121900" anchor="ctr" anchorCtr="0">
            <a:noAutofit/>
          </a:bodyPr>
          <a:lstStyle/>
          <a:p>
            <a:endParaRPr sz="1867"/>
          </a:p>
        </p:txBody>
      </p:sp>
      <p:sp>
        <p:nvSpPr>
          <p:cNvPr id="37" name="Google Shape;37;p9"/>
          <p:cNvSpPr txBox="1">
            <a:spLocks noGrp="1"/>
          </p:cNvSpPr>
          <p:nvPr>
            <p:ph type="title"/>
          </p:nvPr>
        </p:nvSpPr>
        <p:spPr>
          <a:xfrm>
            <a:off x="354000" y="1644233"/>
            <a:ext cx="5393600" cy="19764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5600"/>
            </a:lvl1pPr>
            <a:lvl2pPr lvl="1" algn="ctr">
              <a:spcBef>
                <a:spcPts val="0"/>
              </a:spcBef>
              <a:spcAft>
                <a:spcPts val="0"/>
              </a:spcAft>
              <a:buSzPts val="4200"/>
              <a:buNone/>
              <a:defRPr sz="5600"/>
            </a:lvl2pPr>
            <a:lvl3pPr lvl="2" algn="ctr">
              <a:spcBef>
                <a:spcPts val="0"/>
              </a:spcBef>
              <a:spcAft>
                <a:spcPts val="0"/>
              </a:spcAft>
              <a:buSzPts val="4200"/>
              <a:buNone/>
              <a:defRPr sz="5600"/>
            </a:lvl3pPr>
            <a:lvl4pPr lvl="3" algn="ctr">
              <a:spcBef>
                <a:spcPts val="0"/>
              </a:spcBef>
              <a:spcAft>
                <a:spcPts val="0"/>
              </a:spcAft>
              <a:buSzPts val="4200"/>
              <a:buNone/>
              <a:defRPr sz="5600"/>
            </a:lvl4pPr>
            <a:lvl5pPr lvl="4" algn="ctr">
              <a:spcBef>
                <a:spcPts val="0"/>
              </a:spcBef>
              <a:spcAft>
                <a:spcPts val="0"/>
              </a:spcAft>
              <a:buSzPts val="4200"/>
              <a:buNone/>
              <a:defRPr sz="5600"/>
            </a:lvl5pPr>
            <a:lvl6pPr lvl="5" algn="ctr">
              <a:spcBef>
                <a:spcPts val="0"/>
              </a:spcBef>
              <a:spcAft>
                <a:spcPts val="0"/>
              </a:spcAft>
              <a:buSzPts val="4200"/>
              <a:buNone/>
              <a:defRPr sz="5600"/>
            </a:lvl6pPr>
            <a:lvl7pPr lvl="6" algn="ctr">
              <a:spcBef>
                <a:spcPts val="0"/>
              </a:spcBef>
              <a:spcAft>
                <a:spcPts val="0"/>
              </a:spcAft>
              <a:buSzPts val="4200"/>
              <a:buNone/>
              <a:defRPr sz="5600"/>
            </a:lvl7pPr>
            <a:lvl8pPr lvl="7" algn="ctr">
              <a:spcBef>
                <a:spcPts val="0"/>
              </a:spcBef>
              <a:spcAft>
                <a:spcPts val="0"/>
              </a:spcAft>
              <a:buSzPts val="4200"/>
              <a:buNone/>
              <a:defRPr sz="5600"/>
            </a:lvl8pPr>
            <a:lvl9pPr lvl="8" algn="ctr">
              <a:spcBef>
                <a:spcPts val="0"/>
              </a:spcBef>
              <a:spcAft>
                <a:spcPts val="0"/>
              </a:spcAft>
              <a:buSzPts val="4200"/>
              <a:buNone/>
              <a:defRPr sz="5600"/>
            </a:lvl9pPr>
          </a:lstStyle>
          <a:p>
            <a:endParaRPr/>
          </a:p>
        </p:txBody>
      </p:sp>
      <p:sp>
        <p:nvSpPr>
          <p:cNvPr id="38" name="Google Shape;38;p9"/>
          <p:cNvSpPr txBox="1">
            <a:spLocks noGrp="1"/>
          </p:cNvSpPr>
          <p:nvPr>
            <p:ph type="subTitle" idx="1"/>
          </p:nvPr>
        </p:nvSpPr>
        <p:spPr>
          <a:xfrm>
            <a:off x="354000" y="3737433"/>
            <a:ext cx="5393600" cy="1646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800"/>
            </a:lvl1pPr>
            <a:lvl2pPr lvl="1" algn="ctr">
              <a:lnSpc>
                <a:spcPct val="100000"/>
              </a:lnSpc>
              <a:spcBef>
                <a:spcPts val="0"/>
              </a:spcBef>
              <a:spcAft>
                <a:spcPts val="0"/>
              </a:spcAft>
              <a:buSzPts val="2100"/>
              <a:buNone/>
              <a:defRPr sz="2800"/>
            </a:lvl2pPr>
            <a:lvl3pPr lvl="2" algn="ctr">
              <a:lnSpc>
                <a:spcPct val="100000"/>
              </a:lnSpc>
              <a:spcBef>
                <a:spcPts val="0"/>
              </a:spcBef>
              <a:spcAft>
                <a:spcPts val="0"/>
              </a:spcAft>
              <a:buSzPts val="2100"/>
              <a:buNone/>
              <a:defRPr sz="2800"/>
            </a:lvl3pPr>
            <a:lvl4pPr lvl="3" algn="ctr">
              <a:lnSpc>
                <a:spcPct val="100000"/>
              </a:lnSpc>
              <a:spcBef>
                <a:spcPts val="0"/>
              </a:spcBef>
              <a:spcAft>
                <a:spcPts val="0"/>
              </a:spcAft>
              <a:buSzPts val="2100"/>
              <a:buNone/>
              <a:defRPr sz="2800"/>
            </a:lvl4pPr>
            <a:lvl5pPr lvl="4" algn="ctr">
              <a:lnSpc>
                <a:spcPct val="100000"/>
              </a:lnSpc>
              <a:spcBef>
                <a:spcPts val="0"/>
              </a:spcBef>
              <a:spcAft>
                <a:spcPts val="0"/>
              </a:spcAft>
              <a:buSzPts val="2100"/>
              <a:buNone/>
              <a:defRPr sz="2800"/>
            </a:lvl5pPr>
            <a:lvl6pPr lvl="5" algn="ctr">
              <a:lnSpc>
                <a:spcPct val="100000"/>
              </a:lnSpc>
              <a:spcBef>
                <a:spcPts val="0"/>
              </a:spcBef>
              <a:spcAft>
                <a:spcPts val="0"/>
              </a:spcAft>
              <a:buSzPts val="2100"/>
              <a:buNone/>
              <a:defRPr sz="2800"/>
            </a:lvl6pPr>
            <a:lvl7pPr lvl="6" algn="ctr">
              <a:lnSpc>
                <a:spcPct val="100000"/>
              </a:lnSpc>
              <a:spcBef>
                <a:spcPts val="0"/>
              </a:spcBef>
              <a:spcAft>
                <a:spcPts val="0"/>
              </a:spcAft>
              <a:buSzPts val="2100"/>
              <a:buNone/>
              <a:defRPr sz="2800"/>
            </a:lvl7pPr>
            <a:lvl8pPr lvl="7" algn="ctr">
              <a:lnSpc>
                <a:spcPct val="100000"/>
              </a:lnSpc>
              <a:spcBef>
                <a:spcPts val="0"/>
              </a:spcBef>
              <a:spcAft>
                <a:spcPts val="0"/>
              </a:spcAft>
              <a:buSzPts val="2100"/>
              <a:buNone/>
              <a:defRPr sz="2800"/>
            </a:lvl8pPr>
            <a:lvl9pPr lvl="8" algn="ctr">
              <a:lnSpc>
                <a:spcPct val="100000"/>
              </a:lnSpc>
              <a:spcBef>
                <a:spcPts val="0"/>
              </a:spcBef>
              <a:spcAft>
                <a:spcPts val="0"/>
              </a:spcAft>
              <a:buSzPts val="2100"/>
              <a:buNone/>
              <a:defRPr sz="2800"/>
            </a:lvl9pPr>
          </a:lstStyle>
          <a:p>
            <a:endParaRPr/>
          </a:p>
        </p:txBody>
      </p:sp>
      <p:sp>
        <p:nvSpPr>
          <p:cNvPr id="39" name="Google Shape;39;p9"/>
          <p:cNvSpPr txBox="1">
            <a:spLocks noGrp="1"/>
          </p:cNvSpPr>
          <p:nvPr>
            <p:ph type="body" idx="2"/>
          </p:nvPr>
        </p:nvSpPr>
        <p:spPr>
          <a:xfrm>
            <a:off x="6586000" y="965433"/>
            <a:ext cx="5116000" cy="4926800"/>
          </a:xfrm>
          <a:prstGeom prst="rect">
            <a:avLst/>
          </a:prstGeom>
        </p:spPr>
        <p:txBody>
          <a:bodyPr spcFirstLastPara="1" wrap="square" lIns="91425" tIns="91425" rIns="91425" bIns="91425" anchor="ctr"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40" name="Google Shape;40;p9"/>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595959"/>
                </a:solidFill>
              </a:rPr>
              <a:pPr/>
              <a:t>‹#›</a:t>
            </a:fld>
            <a:endParaRPr>
              <a:solidFill>
                <a:srgbClr val="595959"/>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0"/>
        <p:cNvGrpSpPr/>
        <p:nvPr/>
      </p:nvGrpSpPr>
      <p:grpSpPr>
        <a:xfrm>
          <a:off x="0" y="0"/>
          <a:ext cx="0" cy="0"/>
          <a:chOff x="0" y="0"/>
          <a:chExt cx="0" cy="0"/>
        </a:xfrm>
      </p:grpSpPr>
      <p:sp>
        <p:nvSpPr>
          <p:cNvPr id="21" name="Google Shape;21;p3"/>
          <p:cNvSpPr txBox="1">
            <a:spLocks noGrp="1"/>
          </p:cNvSpPr>
          <p:nvPr>
            <p:ph type="title"/>
          </p:nvPr>
        </p:nvSpPr>
        <p:spPr>
          <a:xfrm>
            <a:off x="1524000" y="457200"/>
            <a:ext cx="9144000" cy="11430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 name="Google Shape;22;p3"/>
          <p:cNvSpPr txBox="1">
            <a:spLocks noGrp="1"/>
          </p:cNvSpPr>
          <p:nvPr>
            <p:ph type="body" idx="1"/>
          </p:nvPr>
        </p:nvSpPr>
        <p:spPr>
          <a:xfrm>
            <a:off x="1524000" y="1828800"/>
            <a:ext cx="9144000" cy="42672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800"/>
              </a:spcBef>
              <a:spcAft>
                <a:spcPts val="0"/>
              </a:spcAft>
              <a:buSzPts val="1800"/>
              <a:buChar char="•"/>
              <a:defRPr/>
            </a:lvl1pPr>
            <a:lvl2pPr marL="914400" lvl="1" indent="-342900" algn="l">
              <a:lnSpc>
                <a:spcPct val="90000"/>
              </a:lnSpc>
              <a:spcBef>
                <a:spcPts val="1000"/>
              </a:spcBef>
              <a:spcAft>
                <a:spcPts val="0"/>
              </a:spcAft>
              <a:buSzPts val="1800"/>
              <a:buChar char="•"/>
              <a:defRPr/>
            </a:lvl2pPr>
            <a:lvl3pPr marL="1371600" lvl="2" indent="-342900" algn="l">
              <a:lnSpc>
                <a:spcPct val="90000"/>
              </a:lnSpc>
              <a:spcBef>
                <a:spcPts val="800"/>
              </a:spcBef>
              <a:spcAft>
                <a:spcPts val="0"/>
              </a:spcAft>
              <a:buSzPts val="1800"/>
              <a:buChar char="•"/>
              <a:defRPr/>
            </a:lvl3pPr>
            <a:lvl4pPr marL="1828800" lvl="3" indent="-342900" algn="l">
              <a:lnSpc>
                <a:spcPct val="90000"/>
              </a:lnSpc>
              <a:spcBef>
                <a:spcPts val="800"/>
              </a:spcBef>
              <a:spcAft>
                <a:spcPts val="0"/>
              </a:spcAft>
              <a:buSzPts val="1800"/>
              <a:buChar char="•"/>
              <a:defRPr/>
            </a:lvl4pPr>
            <a:lvl5pPr marL="2286000" lvl="4" indent="-317500" algn="l">
              <a:lnSpc>
                <a:spcPct val="90000"/>
              </a:lnSpc>
              <a:spcBef>
                <a:spcPts val="800"/>
              </a:spcBef>
              <a:spcAft>
                <a:spcPts val="0"/>
              </a:spcAft>
              <a:buSzPts val="1400"/>
              <a:buChar char="•"/>
              <a:defRPr/>
            </a:lvl5pPr>
            <a:lvl6pPr marL="2743200" lvl="5" indent="-342900" algn="l">
              <a:lnSpc>
                <a:spcPct val="90000"/>
              </a:lnSpc>
              <a:spcBef>
                <a:spcPts val="800"/>
              </a:spcBef>
              <a:spcAft>
                <a:spcPts val="0"/>
              </a:spcAft>
              <a:buSzPts val="1800"/>
              <a:buChar char="•"/>
              <a:defRPr/>
            </a:lvl6pPr>
            <a:lvl7pPr marL="3200400" lvl="6" indent="-342900" algn="l">
              <a:lnSpc>
                <a:spcPct val="90000"/>
              </a:lnSpc>
              <a:spcBef>
                <a:spcPts val="800"/>
              </a:spcBef>
              <a:spcAft>
                <a:spcPts val="0"/>
              </a:spcAft>
              <a:buSzPts val="1800"/>
              <a:buChar char="•"/>
              <a:defRPr/>
            </a:lvl7pPr>
            <a:lvl8pPr marL="3657600" lvl="7" indent="-342900" algn="l">
              <a:lnSpc>
                <a:spcPct val="90000"/>
              </a:lnSpc>
              <a:spcBef>
                <a:spcPts val="800"/>
              </a:spcBef>
              <a:spcAft>
                <a:spcPts val="0"/>
              </a:spcAft>
              <a:buSzPts val="1800"/>
              <a:buChar char="•"/>
              <a:defRPr/>
            </a:lvl8pPr>
            <a:lvl9pPr marL="4114800" lvl="8" indent="-342900" algn="l">
              <a:lnSpc>
                <a:spcPct val="90000"/>
              </a:lnSpc>
              <a:spcBef>
                <a:spcPts val="800"/>
              </a:spcBef>
              <a:spcAft>
                <a:spcPts val="0"/>
              </a:spcAft>
              <a:buSzPts val="1800"/>
              <a:buChar char="•"/>
              <a:defRPr/>
            </a:lvl9pPr>
          </a:lstStyle>
          <a:p>
            <a:endParaRPr/>
          </a:p>
        </p:txBody>
      </p:sp>
      <p:sp>
        <p:nvSpPr>
          <p:cNvPr id="23" name="Google Shape;23;p3"/>
          <p:cNvSpPr txBox="1">
            <a:spLocks noGrp="1"/>
          </p:cNvSpPr>
          <p:nvPr>
            <p:ph type="ftr" idx="11"/>
          </p:nvPr>
        </p:nvSpPr>
        <p:spPr>
          <a:xfrm>
            <a:off x="1524000" y="6362700"/>
            <a:ext cx="6881553" cy="257176"/>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3"/>
          <p:cNvSpPr txBox="1">
            <a:spLocks noGrp="1"/>
          </p:cNvSpPr>
          <p:nvPr>
            <p:ph type="dt" idx="10"/>
          </p:nvPr>
        </p:nvSpPr>
        <p:spPr>
          <a:xfrm>
            <a:off x="8610600" y="6362700"/>
            <a:ext cx="990600" cy="25717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
          <p:cNvSpPr txBox="1">
            <a:spLocks noGrp="1"/>
          </p:cNvSpPr>
          <p:nvPr>
            <p:ph type="sldNum" idx="12"/>
          </p:nvPr>
        </p:nvSpPr>
        <p:spPr>
          <a:xfrm>
            <a:off x="9829800" y="6362700"/>
            <a:ext cx="838200" cy="257176"/>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415600" y="5640767"/>
            <a:ext cx="7998400" cy="806800"/>
          </a:xfrm>
          <a:prstGeom prst="rect">
            <a:avLst/>
          </a:prstGeom>
        </p:spPr>
        <p:txBody>
          <a:bodyPr spcFirstLastPara="1" wrap="square" lIns="91425" tIns="91425" rIns="91425" bIns="91425" anchor="ctr" anchorCtr="0">
            <a:noAutofit/>
          </a:bodyPr>
          <a:lstStyle>
            <a:lvl1pPr marL="609585" lvl="0" indent="-304792">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595959"/>
                </a:solidFill>
              </a:rPr>
              <a:pPr/>
              <a:t>‹#›</a:t>
            </a:fld>
            <a:endParaRPr>
              <a:solidFill>
                <a:srgbClr val="595959"/>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415600" y="1474833"/>
            <a:ext cx="11360800" cy="26180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6000"/>
            </a:lvl1pPr>
            <a:lvl2pPr lvl="1" algn="ctr">
              <a:spcBef>
                <a:spcPts val="0"/>
              </a:spcBef>
              <a:spcAft>
                <a:spcPts val="0"/>
              </a:spcAft>
              <a:buSzPts val="12000"/>
              <a:buNone/>
              <a:defRPr sz="16000"/>
            </a:lvl2pPr>
            <a:lvl3pPr lvl="2" algn="ctr">
              <a:spcBef>
                <a:spcPts val="0"/>
              </a:spcBef>
              <a:spcAft>
                <a:spcPts val="0"/>
              </a:spcAft>
              <a:buSzPts val="12000"/>
              <a:buNone/>
              <a:defRPr sz="16000"/>
            </a:lvl3pPr>
            <a:lvl4pPr lvl="3" algn="ctr">
              <a:spcBef>
                <a:spcPts val="0"/>
              </a:spcBef>
              <a:spcAft>
                <a:spcPts val="0"/>
              </a:spcAft>
              <a:buSzPts val="12000"/>
              <a:buNone/>
              <a:defRPr sz="16000"/>
            </a:lvl4pPr>
            <a:lvl5pPr lvl="4" algn="ctr">
              <a:spcBef>
                <a:spcPts val="0"/>
              </a:spcBef>
              <a:spcAft>
                <a:spcPts val="0"/>
              </a:spcAft>
              <a:buSzPts val="12000"/>
              <a:buNone/>
              <a:defRPr sz="16000"/>
            </a:lvl5pPr>
            <a:lvl6pPr lvl="5" algn="ctr">
              <a:spcBef>
                <a:spcPts val="0"/>
              </a:spcBef>
              <a:spcAft>
                <a:spcPts val="0"/>
              </a:spcAft>
              <a:buSzPts val="12000"/>
              <a:buNone/>
              <a:defRPr sz="16000"/>
            </a:lvl6pPr>
            <a:lvl7pPr lvl="6" algn="ctr">
              <a:spcBef>
                <a:spcPts val="0"/>
              </a:spcBef>
              <a:spcAft>
                <a:spcPts val="0"/>
              </a:spcAft>
              <a:buSzPts val="12000"/>
              <a:buNone/>
              <a:defRPr sz="16000"/>
            </a:lvl7pPr>
            <a:lvl8pPr lvl="7" algn="ctr">
              <a:spcBef>
                <a:spcPts val="0"/>
              </a:spcBef>
              <a:spcAft>
                <a:spcPts val="0"/>
              </a:spcAft>
              <a:buSzPts val="12000"/>
              <a:buNone/>
              <a:defRPr sz="16000"/>
            </a:lvl8pPr>
            <a:lvl9pPr lvl="8" algn="ctr">
              <a:spcBef>
                <a:spcPts val="0"/>
              </a:spcBef>
              <a:spcAft>
                <a:spcPts val="0"/>
              </a:spcAft>
              <a:buSzPts val="12000"/>
              <a:buNone/>
              <a:defRPr sz="16000"/>
            </a:lvl9pPr>
          </a:lstStyle>
          <a:p>
            <a:r>
              <a:t>xx%</a:t>
            </a:r>
          </a:p>
        </p:txBody>
      </p:sp>
      <p:sp>
        <p:nvSpPr>
          <p:cNvPr id="46" name="Google Shape;46;p11"/>
          <p:cNvSpPr txBox="1">
            <a:spLocks noGrp="1"/>
          </p:cNvSpPr>
          <p:nvPr>
            <p:ph type="body" idx="1"/>
          </p:nvPr>
        </p:nvSpPr>
        <p:spPr>
          <a:xfrm>
            <a:off x="415600" y="4202967"/>
            <a:ext cx="11360800" cy="1734400"/>
          </a:xfrm>
          <a:prstGeom prst="rect">
            <a:avLst/>
          </a:prstGeom>
        </p:spPr>
        <p:txBody>
          <a:bodyPr spcFirstLastPara="1" wrap="square" lIns="91425" tIns="91425" rIns="91425" bIns="91425" anchor="t" anchorCtr="0">
            <a:noAutofit/>
          </a:bodyPr>
          <a:lstStyle>
            <a:lvl1pPr marL="609585" lvl="0" indent="-457189" algn="ctr">
              <a:spcBef>
                <a:spcPts val="0"/>
              </a:spcBef>
              <a:spcAft>
                <a:spcPts val="0"/>
              </a:spcAft>
              <a:buSzPts val="1800"/>
              <a:buChar char="●"/>
              <a:defRPr/>
            </a:lvl1pPr>
            <a:lvl2pPr marL="1219170" lvl="1" indent="-423323" algn="ctr">
              <a:spcBef>
                <a:spcPts val="2133"/>
              </a:spcBef>
              <a:spcAft>
                <a:spcPts val="0"/>
              </a:spcAft>
              <a:buSzPts val="1400"/>
              <a:buChar char="○"/>
              <a:defRPr/>
            </a:lvl2pPr>
            <a:lvl3pPr marL="1828754" lvl="2" indent="-423323" algn="ctr">
              <a:spcBef>
                <a:spcPts val="2133"/>
              </a:spcBef>
              <a:spcAft>
                <a:spcPts val="0"/>
              </a:spcAft>
              <a:buSzPts val="1400"/>
              <a:buChar char="■"/>
              <a:defRPr/>
            </a:lvl3pPr>
            <a:lvl4pPr marL="2438339" lvl="3" indent="-423323" algn="ctr">
              <a:spcBef>
                <a:spcPts val="2133"/>
              </a:spcBef>
              <a:spcAft>
                <a:spcPts val="0"/>
              </a:spcAft>
              <a:buSzPts val="1400"/>
              <a:buChar char="●"/>
              <a:defRPr/>
            </a:lvl4pPr>
            <a:lvl5pPr marL="3047924" lvl="4" indent="-423323" algn="ctr">
              <a:spcBef>
                <a:spcPts val="2133"/>
              </a:spcBef>
              <a:spcAft>
                <a:spcPts val="0"/>
              </a:spcAft>
              <a:buSzPts val="1400"/>
              <a:buChar char="○"/>
              <a:defRPr/>
            </a:lvl5pPr>
            <a:lvl6pPr marL="3657509" lvl="5" indent="-423323" algn="ctr">
              <a:spcBef>
                <a:spcPts val="2133"/>
              </a:spcBef>
              <a:spcAft>
                <a:spcPts val="0"/>
              </a:spcAft>
              <a:buSzPts val="1400"/>
              <a:buChar char="■"/>
              <a:defRPr/>
            </a:lvl6pPr>
            <a:lvl7pPr marL="4267093" lvl="6" indent="-423323" algn="ctr">
              <a:spcBef>
                <a:spcPts val="2133"/>
              </a:spcBef>
              <a:spcAft>
                <a:spcPts val="0"/>
              </a:spcAft>
              <a:buSzPts val="1400"/>
              <a:buChar char="●"/>
              <a:defRPr/>
            </a:lvl7pPr>
            <a:lvl8pPr marL="4876678" lvl="7" indent="-423323" algn="ctr">
              <a:spcBef>
                <a:spcPts val="2133"/>
              </a:spcBef>
              <a:spcAft>
                <a:spcPts val="0"/>
              </a:spcAft>
              <a:buSzPts val="1400"/>
              <a:buChar char="○"/>
              <a:defRPr/>
            </a:lvl8pPr>
            <a:lvl9pPr marL="5486263" lvl="8" indent="-423323" algn="ctr">
              <a:spcBef>
                <a:spcPts val="2133"/>
              </a:spcBef>
              <a:spcAft>
                <a:spcPts val="2133"/>
              </a:spcAft>
              <a:buSzPts val="1400"/>
              <a:buChar char="■"/>
              <a:defRPr/>
            </a:lvl9pPr>
          </a:lstStyle>
          <a:p>
            <a:endParaRPr/>
          </a:p>
        </p:txBody>
      </p:sp>
      <p:sp>
        <p:nvSpPr>
          <p:cNvPr id="47" name="Google Shape;47;p11"/>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595959"/>
                </a:solidFill>
              </a:rPr>
              <a:pPr/>
              <a:t>‹#›</a:t>
            </a:fld>
            <a:endParaRPr>
              <a:solidFill>
                <a:srgbClr val="595959"/>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595959"/>
                </a:solidFill>
              </a:rPr>
              <a:pPr/>
              <a:t>‹#›</a:t>
            </a:fld>
            <a:endParaRPr>
              <a:solidFill>
                <a:srgbClr val="595959"/>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6"/>
        <p:cNvGrpSpPr/>
        <p:nvPr/>
      </p:nvGrpSpPr>
      <p:grpSpPr>
        <a:xfrm>
          <a:off x="0" y="0"/>
          <a:ext cx="0" cy="0"/>
          <a:chOff x="0" y="0"/>
          <a:chExt cx="0" cy="0"/>
        </a:xfrm>
      </p:grpSpPr>
      <p:sp>
        <p:nvSpPr>
          <p:cNvPr id="27" name="Google Shape;27;p4"/>
          <p:cNvSpPr txBox="1">
            <a:spLocks noGrp="1"/>
          </p:cNvSpPr>
          <p:nvPr>
            <p:ph type="title"/>
          </p:nvPr>
        </p:nvSpPr>
        <p:spPr>
          <a:xfrm>
            <a:off x="1524000" y="457200"/>
            <a:ext cx="9144000" cy="11430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 name="Google Shape;28;p4"/>
          <p:cNvSpPr txBox="1">
            <a:spLocks noGrp="1"/>
          </p:cNvSpPr>
          <p:nvPr>
            <p:ph type="body" idx="1"/>
          </p:nvPr>
        </p:nvSpPr>
        <p:spPr>
          <a:xfrm>
            <a:off x="1524000" y="1825625"/>
            <a:ext cx="4343400" cy="4270375"/>
          </a:xfrm>
          <a:prstGeom prst="rect">
            <a:avLst/>
          </a:prstGeom>
          <a:noFill/>
          <a:ln>
            <a:noFill/>
          </a:ln>
        </p:spPr>
        <p:txBody>
          <a:bodyPr spcFirstLastPara="1" wrap="square" lIns="91425" tIns="45700" rIns="91425" bIns="45700" anchor="t" anchorCtr="0">
            <a:noAutofit/>
          </a:bodyPr>
          <a:lstStyle>
            <a:lvl1pPr marL="457200" lvl="0" indent="-355600" algn="l">
              <a:lnSpc>
                <a:spcPct val="90000"/>
              </a:lnSpc>
              <a:spcBef>
                <a:spcPts val="1800"/>
              </a:spcBef>
              <a:spcAft>
                <a:spcPts val="0"/>
              </a:spcAft>
              <a:buSzPts val="2000"/>
              <a:buChar char="•"/>
              <a:defRPr sz="2000"/>
            </a:lvl1pPr>
            <a:lvl2pPr marL="914400" lvl="1" indent="-342900" algn="l">
              <a:lnSpc>
                <a:spcPct val="90000"/>
              </a:lnSpc>
              <a:spcBef>
                <a:spcPts val="1000"/>
              </a:spcBef>
              <a:spcAft>
                <a:spcPts val="0"/>
              </a:spcAft>
              <a:buSzPts val="1800"/>
              <a:buChar char="•"/>
              <a:defRPr sz="1800"/>
            </a:lvl2pPr>
            <a:lvl3pPr marL="1371600" lvl="2" indent="-330200" algn="l">
              <a:lnSpc>
                <a:spcPct val="90000"/>
              </a:lnSpc>
              <a:spcBef>
                <a:spcPts val="800"/>
              </a:spcBef>
              <a:spcAft>
                <a:spcPts val="0"/>
              </a:spcAft>
              <a:buSzPts val="1600"/>
              <a:buChar char="•"/>
              <a:defRPr sz="1600"/>
            </a:lvl3pPr>
            <a:lvl4pPr marL="1828800" lvl="3" indent="-317500" algn="l">
              <a:lnSpc>
                <a:spcPct val="90000"/>
              </a:lnSpc>
              <a:spcBef>
                <a:spcPts val="800"/>
              </a:spcBef>
              <a:spcAft>
                <a:spcPts val="0"/>
              </a:spcAft>
              <a:buSzPts val="1400"/>
              <a:buChar char="•"/>
              <a:defRPr sz="1400"/>
            </a:lvl4pPr>
            <a:lvl5pPr marL="2286000" lvl="4" indent="-317500" algn="l">
              <a:lnSpc>
                <a:spcPct val="90000"/>
              </a:lnSpc>
              <a:spcBef>
                <a:spcPts val="800"/>
              </a:spcBef>
              <a:spcAft>
                <a:spcPts val="0"/>
              </a:spcAft>
              <a:buSzPts val="1400"/>
              <a:buChar char="•"/>
              <a:defRPr sz="1400"/>
            </a:lvl5pPr>
            <a:lvl6pPr marL="2743200" lvl="5" indent="-317500" algn="l">
              <a:lnSpc>
                <a:spcPct val="90000"/>
              </a:lnSpc>
              <a:spcBef>
                <a:spcPts val="800"/>
              </a:spcBef>
              <a:spcAft>
                <a:spcPts val="0"/>
              </a:spcAft>
              <a:buSzPts val="1400"/>
              <a:buChar char="•"/>
              <a:defRPr sz="1400"/>
            </a:lvl6pPr>
            <a:lvl7pPr marL="3200400" lvl="6" indent="-317500" algn="l">
              <a:lnSpc>
                <a:spcPct val="90000"/>
              </a:lnSpc>
              <a:spcBef>
                <a:spcPts val="800"/>
              </a:spcBef>
              <a:spcAft>
                <a:spcPts val="0"/>
              </a:spcAft>
              <a:buSzPts val="1400"/>
              <a:buChar char="•"/>
              <a:defRPr sz="1400"/>
            </a:lvl7pPr>
            <a:lvl8pPr marL="3657600" lvl="7" indent="-317500" algn="l">
              <a:lnSpc>
                <a:spcPct val="90000"/>
              </a:lnSpc>
              <a:spcBef>
                <a:spcPts val="800"/>
              </a:spcBef>
              <a:spcAft>
                <a:spcPts val="0"/>
              </a:spcAft>
              <a:buSzPts val="1400"/>
              <a:buChar char="•"/>
              <a:defRPr sz="1400"/>
            </a:lvl8pPr>
            <a:lvl9pPr marL="4114800" lvl="8" indent="-317500" algn="l">
              <a:lnSpc>
                <a:spcPct val="90000"/>
              </a:lnSpc>
              <a:spcBef>
                <a:spcPts val="800"/>
              </a:spcBef>
              <a:spcAft>
                <a:spcPts val="0"/>
              </a:spcAft>
              <a:buSzPts val="1400"/>
              <a:buChar char="•"/>
              <a:defRPr sz="1400"/>
            </a:lvl9pPr>
          </a:lstStyle>
          <a:p>
            <a:endParaRPr/>
          </a:p>
        </p:txBody>
      </p:sp>
      <p:sp>
        <p:nvSpPr>
          <p:cNvPr id="29" name="Google Shape;29;p4"/>
          <p:cNvSpPr txBox="1">
            <a:spLocks noGrp="1"/>
          </p:cNvSpPr>
          <p:nvPr>
            <p:ph type="body" idx="2"/>
          </p:nvPr>
        </p:nvSpPr>
        <p:spPr>
          <a:xfrm>
            <a:off x="6324600" y="1825625"/>
            <a:ext cx="4343400" cy="4270375"/>
          </a:xfrm>
          <a:prstGeom prst="rect">
            <a:avLst/>
          </a:prstGeom>
          <a:noFill/>
          <a:ln>
            <a:noFill/>
          </a:ln>
        </p:spPr>
        <p:txBody>
          <a:bodyPr spcFirstLastPara="1" wrap="square" lIns="91425" tIns="45700" rIns="91425" bIns="45700" anchor="t" anchorCtr="0">
            <a:noAutofit/>
          </a:bodyPr>
          <a:lstStyle>
            <a:lvl1pPr marL="457200" lvl="0" indent="-355600" algn="l">
              <a:lnSpc>
                <a:spcPct val="90000"/>
              </a:lnSpc>
              <a:spcBef>
                <a:spcPts val="1800"/>
              </a:spcBef>
              <a:spcAft>
                <a:spcPts val="0"/>
              </a:spcAft>
              <a:buSzPts val="2000"/>
              <a:buChar char="•"/>
              <a:defRPr sz="2000"/>
            </a:lvl1pPr>
            <a:lvl2pPr marL="914400" lvl="1" indent="-342900" algn="l">
              <a:lnSpc>
                <a:spcPct val="90000"/>
              </a:lnSpc>
              <a:spcBef>
                <a:spcPts val="1000"/>
              </a:spcBef>
              <a:spcAft>
                <a:spcPts val="0"/>
              </a:spcAft>
              <a:buSzPts val="1800"/>
              <a:buChar char="•"/>
              <a:defRPr sz="1800"/>
            </a:lvl2pPr>
            <a:lvl3pPr marL="1371600" lvl="2" indent="-330200" algn="l">
              <a:lnSpc>
                <a:spcPct val="90000"/>
              </a:lnSpc>
              <a:spcBef>
                <a:spcPts val="800"/>
              </a:spcBef>
              <a:spcAft>
                <a:spcPts val="0"/>
              </a:spcAft>
              <a:buSzPts val="1600"/>
              <a:buChar char="•"/>
              <a:defRPr sz="1600"/>
            </a:lvl3pPr>
            <a:lvl4pPr marL="1828800" lvl="3" indent="-317500" algn="l">
              <a:lnSpc>
                <a:spcPct val="90000"/>
              </a:lnSpc>
              <a:spcBef>
                <a:spcPts val="800"/>
              </a:spcBef>
              <a:spcAft>
                <a:spcPts val="0"/>
              </a:spcAft>
              <a:buSzPts val="1400"/>
              <a:buChar char="•"/>
              <a:defRPr sz="1400"/>
            </a:lvl4pPr>
            <a:lvl5pPr marL="2286000" lvl="4" indent="-317500" algn="l">
              <a:lnSpc>
                <a:spcPct val="90000"/>
              </a:lnSpc>
              <a:spcBef>
                <a:spcPts val="800"/>
              </a:spcBef>
              <a:spcAft>
                <a:spcPts val="0"/>
              </a:spcAft>
              <a:buSzPts val="1400"/>
              <a:buChar char="•"/>
              <a:defRPr sz="1400"/>
            </a:lvl5pPr>
            <a:lvl6pPr marL="2743200" lvl="5" indent="-317500" algn="l">
              <a:lnSpc>
                <a:spcPct val="90000"/>
              </a:lnSpc>
              <a:spcBef>
                <a:spcPts val="800"/>
              </a:spcBef>
              <a:spcAft>
                <a:spcPts val="0"/>
              </a:spcAft>
              <a:buSzPts val="1400"/>
              <a:buChar char="•"/>
              <a:defRPr sz="1400"/>
            </a:lvl6pPr>
            <a:lvl7pPr marL="3200400" lvl="6" indent="-317500" algn="l">
              <a:lnSpc>
                <a:spcPct val="90000"/>
              </a:lnSpc>
              <a:spcBef>
                <a:spcPts val="800"/>
              </a:spcBef>
              <a:spcAft>
                <a:spcPts val="0"/>
              </a:spcAft>
              <a:buSzPts val="1400"/>
              <a:buChar char="•"/>
              <a:defRPr sz="1400"/>
            </a:lvl7pPr>
            <a:lvl8pPr marL="3657600" lvl="7" indent="-317500" algn="l">
              <a:lnSpc>
                <a:spcPct val="90000"/>
              </a:lnSpc>
              <a:spcBef>
                <a:spcPts val="800"/>
              </a:spcBef>
              <a:spcAft>
                <a:spcPts val="0"/>
              </a:spcAft>
              <a:buSzPts val="1400"/>
              <a:buChar char="•"/>
              <a:defRPr sz="1400"/>
            </a:lvl8pPr>
            <a:lvl9pPr marL="4114800" lvl="8" indent="-317500" algn="l">
              <a:lnSpc>
                <a:spcPct val="90000"/>
              </a:lnSpc>
              <a:spcBef>
                <a:spcPts val="800"/>
              </a:spcBef>
              <a:spcAft>
                <a:spcPts val="0"/>
              </a:spcAft>
              <a:buSzPts val="1400"/>
              <a:buChar char="•"/>
              <a:defRPr sz="1400"/>
            </a:lvl9pPr>
          </a:lstStyle>
          <a:p>
            <a:endParaRPr/>
          </a:p>
        </p:txBody>
      </p:sp>
      <p:sp>
        <p:nvSpPr>
          <p:cNvPr id="30" name="Google Shape;30;p4"/>
          <p:cNvSpPr txBox="1">
            <a:spLocks noGrp="1"/>
          </p:cNvSpPr>
          <p:nvPr>
            <p:ph type="ftr" idx="11"/>
          </p:nvPr>
        </p:nvSpPr>
        <p:spPr>
          <a:xfrm>
            <a:off x="1524000" y="6362700"/>
            <a:ext cx="6881553" cy="257176"/>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dt" idx="10"/>
          </p:nvPr>
        </p:nvSpPr>
        <p:spPr>
          <a:xfrm>
            <a:off x="8610600" y="6362700"/>
            <a:ext cx="990600" cy="25717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4"/>
          <p:cNvSpPr txBox="1">
            <a:spLocks noGrp="1"/>
          </p:cNvSpPr>
          <p:nvPr>
            <p:ph type="sldNum" idx="12"/>
          </p:nvPr>
        </p:nvSpPr>
        <p:spPr>
          <a:xfrm>
            <a:off x="9829800" y="6362700"/>
            <a:ext cx="838200" cy="257176"/>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1524000" y="457200"/>
            <a:ext cx="9144000" cy="11430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5"/>
          <p:cNvSpPr txBox="1">
            <a:spLocks noGrp="1"/>
          </p:cNvSpPr>
          <p:nvPr>
            <p:ph type="ftr" idx="11"/>
          </p:nvPr>
        </p:nvSpPr>
        <p:spPr>
          <a:xfrm>
            <a:off x="1524000" y="6362700"/>
            <a:ext cx="6881553" cy="257176"/>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5"/>
          <p:cNvSpPr txBox="1">
            <a:spLocks noGrp="1"/>
          </p:cNvSpPr>
          <p:nvPr>
            <p:ph type="dt" idx="10"/>
          </p:nvPr>
        </p:nvSpPr>
        <p:spPr>
          <a:xfrm>
            <a:off x="8610600" y="6362700"/>
            <a:ext cx="990600" cy="25717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5"/>
          <p:cNvSpPr txBox="1">
            <a:spLocks noGrp="1"/>
          </p:cNvSpPr>
          <p:nvPr>
            <p:ph type="sldNum" idx="12"/>
          </p:nvPr>
        </p:nvSpPr>
        <p:spPr>
          <a:xfrm>
            <a:off x="9829800" y="6362700"/>
            <a:ext cx="838200" cy="257176"/>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8"/>
        <p:cNvGrpSpPr/>
        <p:nvPr/>
      </p:nvGrpSpPr>
      <p:grpSpPr>
        <a:xfrm>
          <a:off x="0" y="0"/>
          <a:ext cx="0" cy="0"/>
          <a:chOff x="0" y="0"/>
          <a:chExt cx="0" cy="0"/>
        </a:xfrm>
      </p:grpSpPr>
      <p:sp>
        <p:nvSpPr>
          <p:cNvPr id="39" name="Google Shape;39;p6"/>
          <p:cNvSpPr txBox="1">
            <a:spLocks noGrp="1"/>
          </p:cNvSpPr>
          <p:nvPr>
            <p:ph type="ftr" idx="11"/>
          </p:nvPr>
        </p:nvSpPr>
        <p:spPr>
          <a:xfrm>
            <a:off x="1524000" y="6362700"/>
            <a:ext cx="6881553" cy="257176"/>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6"/>
          <p:cNvSpPr txBox="1">
            <a:spLocks noGrp="1"/>
          </p:cNvSpPr>
          <p:nvPr>
            <p:ph type="dt" idx="10"/>
          </p:nvPr>
        </p:nvSpPr>
        <p:spPr>
          <a:xfrm>
            <a:off x="8610600" y="6362700"/>
            <a:ext cx="990600" cy="25717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6"/>
          <p:cNvSpPr txBox="1">
            <a:spLocks noGrp="1"/>
          </p:cNvSpPr>
          <p:nvPr>
            <p:ph type="sldNum" idx="12"/>
          </p:nvPr>
        </p:nvSpPr>
        <p:spPr>
          <a:xfrm>
            <a:off x="9829800" y="6362700"/>
            <a:ext cx="838200" cy="257176"/>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2"/>
        <p:cNvGrpSpPr/>
        <p:nvPr/>
      </p:nvGrpSpPr>
      <p:grpSpPr>
        <a:xfrm>
          <a:off x="0" y="0"/>
          <a:ext cx="0" cy="0"/>
          <a:chOff x="0" y="0"/>
          <a:chExt cx="0" cy="0"/>
        </a:xfrm>
      </p:grpSpPr>
      <p:sp>
        <p:nvSpPr>
          <p:cNvPr id="43" name="Google Shape;43;p7"/>
          <p:cNvSpPr txBox="1">
            <a:spLocks noGrp="1"/>
          </p:cNvSpPr>
          <p:nvPr>
            <p:ph type="title"/>
          </p:nvPr>
        </p:nvSpPr>
        <p:spPr>
          <a:xfrm>
            <a:off x="1524000" y="1828800"/>
            <a:ext cx="9144000" cy="2743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lt1"/>
              </a:buClr>
              <a:buSzPts val="5400"/>
              <a:buFont typeface="Consolas"/>
              <a:buNone/>
              <a:defRPr sz="54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7"/>
          <p:cNvSpPr txBox="1">
            <a:spLocks noGrp="1"/>
          </p:cNvSpPr>
          <p:nvPr>
            <p:ph type="body" idx="1"/>
          </p:nvPr>
        </p:nvSpPr>
        <p:spPr>
          <a:xfrm>
            <a:off x="1524000" y="4589463"/>
            <a:ext cx="9144000" cy="1506537"/>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0"/>
              </a:spcBef>
              <a:spcAft>
                <a:spcPts val="0"/>
              </a:spcAft>
              <a:buSzPts val="2000"/>
              <a:buNone/>
              <a:defRPr sz="2000">
                <a:solidFill>
                  <a:schemeClr val="accent1"/>
                </a:solidFill>
                <a:latin typeface="Consolas"/>
                <a:ea typeface="Consolas"/>
                <a:cs typeface="Consolas"/>
                <a:sym typeface="Consolas"/>
              </a:defRPr>
            </a:lvl1pPr>
            <a:lvl2pPr marL="914400" lvl="1" indent="-228600" algn="l">
              <a:lnSpc>
                <a:spcPct val="90000"/>
              </a:lnSpc>
              <a:spcBef>
                <a:spcPts val="1000"/>
              </a:spcBef>
              <a:spcAft>
                <a:spcPts val="0"/>
              </a:spcAft>
              <a:buSzPts val="2000"/>
              <a:buNone/>
              <a:defRPr sz="2000"/>
            </a:lvl2pPr>
            <a:lvl3pPr marL="1371600" lvl="2" indent="-228600" algn="l">
              <a:lnSpc>
                <a:spcPct val="90000"/>
              </a:lnSpc>
              <a:spcBef>
                <a:spcPts val="800"/>
              </a:spcBef>
              <a:spcAft>
                <a:spcPts val="0"/>
              </a:spcAft>
              <a:buSzPts val="1800"/>
              <a:buNone/>
              <a:defRPr sz="1800"/>
            </a:lvl3pPr>
            <a:lvl4pPr marL="1828800" lvl="3" indent="-228600" algn="l">
              <a:lnSpc>
                <a:spcPct val="90000"/>
              </a:lnSpc>
              <a:spcBef>
                <a:spcPts val="800"/>
              </a:spcBef>
              <a:spcAft>
                <a:spcPts val="0"/>
              </a:spcAft>
              <a:buSzPts val="1600"/>
              <a:buNone/>
              <a:defRPr sz="1600"/>
            </a:lvl4pPr>
            <a:lvl5pPr marL="2286000" lvl="4" indent="-228600" algn="l">
              <a:lnSpc>
                <a:spcPct val="90000"/>
              </a:lnSpc>
              <a:spcBef>
                <a:spcPts val="800"/>
              </a:spcBef>
              <a:spcAft>
                <a:spcPts val="0"/>
              </a:spcAft>
              <a:buSzPts val="1600"/>
              <a:buNone/>
              <a:defRPr sz="1600"/>
            </a:lvl5pPr>
            <a:lvl6pPr marL="2743200" lvl="5" indent="-228600" algn="l">
              <a:lnSpc>
                <a:spcPct val="90000"/>
              </a:lnSpc>
              <a:spcBef>
                <a:spcPts val="800"/>
              </a:spcBef>
              <a:spcAft>
                <a:spcPts val="0"/>
              </a:spcAft>
              <a:buSzPts val="1600"/>
              <a:buNone/>
              <a:defRPr sz="1600"/>
            </a:lvl6pPr>
            <a:lvl7pPr marL="3200400" lvl="6" indent="-228600" algn="l">
              <a:lnSpc>
                <a:spcPct val="90000"/>
              </a:lnSpc>
              <a:spcBef>
                <a:spcPts val="800"/>
              </a:spcBef>
              <a:spcAft>
                <a:spcPts val="0"/>
              </a:spcAft>
              <a:buSzPts val="1600"/>
              <a:buNone/>
              <a:defRPr sz="1600"/>
            </a:lvl7pPr>
            <a:lvl8pPr marL="3657600" lvl="7" indent="-228600" algn="l">
              <a:lnSpc>
                <a:spcPct val="90000"/>
              </a:lnSpc>
              <a:spcBef>
                <a:spcPts val="800"/>
              </a:spcBef>
              <a:spcAft>
                <a:spcPts val="0"/>
              </a:spcAft>
              <a:buSzPts val="1600"/>
              <a:buNone/>
              <a:defRPr sz="1600"/>
            </a:lvl8pPr>
            <a:lvl9pPr marL="4114800" lvl="8" indent="-228600" algn="l">
              <a:lnSpc>
                <a:spcPct val="90000"/>
              </a:lnSpc>
              <a:spcBef>
                <a:spcPts val="800"/>
              </a:spcBef>
              <a:spcAft>
                <a:spcPts val="0"/>
              </a:spcAft>
              <a:buSzPts val="1600"/>
              <a:buNone/>
              <a:defRPr sz="16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5"/>
        <p:cNvGrpSpPr/>
        <p:nvPr/>
      </p:nvGrpSpPr>
      <p:grpSpPr>
        <a:xfrm>
          <a:off x="0" y="0"/>
          <a:ext cx="0" cy="0"/>
          <a:chOff x="0" y="0"/>
          <a:chExt cx="0" cy="0"/>
        </a:xfrm>
      </p:grpSpPr>
      <p:sp>
        <p:nvSpPr>
          <p:cNvPr id="46" name="Google Shape;46;p8"/>
          <p:cNvSpPr txBox="1">
            <a:spLocks noGrp="1"/>
          </p:cNvSpPr>
          <p:nvPr>
            <p:ph type="title"/>
          </p:nvPr>
        </p:nvSpPr>
        <p:spPr>
          <a:xfrm>
            <a:off x="1524000" y="457200"/>
            <a:ext cx="9144000" cy="11430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8"/>
          <p:cNvSpPr txBox="1">
            <a:spLocks noGrp="1"/>
          </p:cNvSpPr>
          <p:nvPr>
            <p:ph type="body" idx="1"/>
          </p:nvPr>
        </p:nvSpPr>
        <p:spPr>
          <a:xfrm>
            <a:off x="1527048" y="1828800"/>
            <a:ext cx="4343400" cy="685800"/>
          </a:xfrm>
          <a:prstGeom prst="rect">
            <a:avLst/>
          </a:prstGeom>
          <a:noFill/>
          <a:ln>
            <a:noFill/>
          </a:ln>
        </p:spPr>
        <p:txBody>
          <a:bodyPr spcFirstLastPara="1" wrap="square" lIns="91425" tIns="45700" rIns="91425" bIns="45700" anchor="ctr" anchorCtr="0">
            <a:noAutofit/>
          </a:bodyPr>
          <a:lstStyle>
            <a:lvl1pPr marL="457200" lvl="0" indent="-228600" algn="l">
              <a:lnSpc>
                <a:spcPct val="90000"/>
              </a:lnSpc>
              <a:spcBef>
                <a:spcPts val="0"/>
              </a:spcBef>
              <a:spcAft>
                <a:spcPts val="0"/>
              </a:spcAft>
              <a:buSzPts val="2200"/>
              <a:buNone/>
              <a:defRPr sz="2200" b="0">
                <a:solidFill>
                  <a:schemeClr val="lt1"/>
                </a:solidFill>
              </a:defRPr>
            </a:lvl1pPr>
            <a:lvl2pPr marL="914400" lvl="1" indent="-228600" algn="l">
              <a:lnSpc>
                <a:spcPct val="90000"/>
              </a:lnSpc>
              <a:spcBef>
                <a:spcPts val="1000"/>
              </a:spcBef>
              <a:spcAft>
                <a:spcPts val="0"/>
              </a:spcAft>
              <a:buSzPts val="2000"/>
              <a:buNone/>
              <a:defRPr sz="2000" b="1"/>
            </a:lvl2pPr>
            <a:lvl3pPr marL="1371600" lvl="2" indent="-228600" algn="l">
              <a:lnSpc>
                <a:spcPct val="90000"/>
              </a:lnSpc>
              <a:spcBef>
                <a:spcPts val="800"/>
              </a:spcBef>
              <a:spcAft>
                <a:spcPts val="0"/>
              </a:spcAft>
              <a:buSzPts val="1800"/>
              <a:buNone/>
              <a:defRPr sz="1800" b="1"/>
            </a:lvl3pPr>
            <a:lvl4pPr marL="1828800" lvl="3" indent="-228600" algn="l">
              <a:lnSpc>
                <a:spcPct val="90000"/>
              </a:lnSpc>
              <a:spcBef>
                <a:spcPts val="800"/>
              </a:spcBef>
              <a:spcAft>
                <a:spcPts val="0"/>
              </a:spcAft>
              <a:buSzPts val="1600"/>
              <a:buNone/>
              <a:defRPr sz="1600" b="1"/>
            </a:lvl4pPr>
            <a:lvl5pPr marL="2286000" lvl="4" indent="-228600" algn="l">
              <a:lnSpc>
                <a:spcPct val="90000"/>
              </a:lnSpc>
              <a:spcBef>
                <a:spcPts val="800"/>
              </a:spcBef>
              <a:spcAft>
                <a:spcPts val="0"/>
              </a:spcAft>
              <a:buSzPts val="1600"/>
              <a:buNone/>
              <a:defRPr sz="1600" b="1"/>
            </a:lvl5pPr>
            <a:lvl6pPr marL="2743200" lvl="5" indent="-228600" algn="l">
              <a:lnSpc>
                <a:spcPct val="90000"/>
              </a:lnSpc>
              <a:spcBef>
                <a:spcPts val="800"/>
              </a:spcBef>
              <a:spcAft>
                <a:spcPts val="0"/>
              </a:spcAft>
              <a:buSzPts val="1600"/>
              <a:buNone/>
              <a:defRPr sz="1600" b="1"/>
            </a:lvl6pPr>
            <a:lvl7pPr marL="3200400" lvl="6" indent="-228600" algn="l">
              <a:lnSpc>
                <a:spcPct val="90000"/>
              </a:lnSpc>
              <a:spcBef>
                <a:spcPts val="800"/>
              </a:spcBef>
              <a:spcAft>
                <a:spcPts val="0"/>
              </a:spcAft>
              <a:buSzPts val="1600"/>
              <a:buNone/>
              <a:defRPr sz="1600" b="1"/>
            </a:lvl7pPr>
            <a:lvl8pPr marL="3657600" lvl="7" indent="-228600" algn="l">
              <a:lnSpc>
                <a:spcPct val="90000"/>
              </a:lnSpc>
              <a:spcBef>
                <a:spcPts val="800"/>
              </a:spcBef>
              <a:spcAft>
                <a:spcPts val="0"/>
              </a:spcAft>
              <a:buSzPts val="1600"/>
              <a:buNone/>
              <a:defRPr sz="1600" b="1"/>
            </a:lvl8pPr>
            <a:lvl9pPr marL="4114800" lvl="8" indent="-228600" algn="l">
              <a:lnSpc>
                <a:spcPct val="90000"/>
              </a:lnSpc>
              <a:spcBef>
                <a:spcPts val="800"/>
              </a:spcBef>
              <a:spcAft>
                <a:spcPts val="0"/>
              </a:spcAft>
              <a:buSzPts val="1600"/>
              <a:buNone/>
              <a:defRPr sz="1600" b="1"/>
            </a:lvl9pPr>
          </a:lstStyle>
          <a:p>
            <a:endParaRPr/>
          </a:p>
        </p:txBody>
      </p:sp>
      <p:sp>
        <p:nvSpPr>
          <p:cNvPr id="48" name="Google Shape;48;p8"/>
          <p:cNvSpPr txBox="1">
            <a:spLocks noGrp="1"/>
          </p:cNvSpPr>
          <p:nvPr>
            <p:ph type="body" idx="2"/>
          </p:nvPr>
        </p:nvSpPr>
        <p:spPr>
          <a:xfrm>
            <a:off x="1527048" y="2514600"/>
            <a:ext cx="4343400" cy="3581401"/>
          </a:xfrm>
          <a:prstGeom prst="rect">
            <a:avLst/>
          </a:prstGeom>
          <a:noFill/>
          <a:ln>
            <a:noFill/>
          </a:ln>
        </p:spPr>
        <p:txBody>
          <a:bodyPr spcFirstLastPara="1" wrap="square" lIns="91425" tIns="45700" rIns="91425" bIns="45700" anchor="t" anchorCtr="0">
            <a:noAutofit/>
          </a:bodyPr>
          <a:lstStyle>
            <a:lvl1pPr marL="457200" lvl="0" indent="-355600" algn="l">
              <a:lnSpc>
                <a:spcPct val="90000"/>
              </a:lnSpc>
              <a:spcBef>
                <a:spcPts val="1800"/>
              </a:spcBef>
              <a:spcAft>
                <a:spcPts val="0"/>
              </a:spcAft>
              <a:buSzPts val="2000"/>
              <a:buChar char="•"/>
              <a:defRPr sz="2000"/>
            </a:lvl1pPr>
            <a:lvl2pPr marL="914400" lvl="1" indent="-342900" algn="l">
              <a:lnSpc>
                <a:spcPct val="90000"/>
              </a:lnSpc>
              <a:spcBef>
                <a:spcPts val="1000"/>
              </a:spcBef>
              <a:spcAft>
                <a:spcPts val="0"/>
              </a:spcAft>
              <a:buSzPts val="1800"/>
              <a:buChar char="•"/>
              <a:defRPr sz="1800"/>
            </a:lvl2pPr>
            <a:lvl3pPr marL="1371600" lvl="2" indent="-330200" algn="l">
              <a:lnSpc>
                <a:spcPct val="90000"/>
              </a:lnSpc>
              <a:spcBef>
                <a:spcPts val="800"/>
              </a:spcBef>
              <a:spcAft>
                <a:spcPts val="0"/>
              </a:spcAft>
              <a:buSzPts val="1600"/>
              <a:buChar char="•"/>
              <a:defRPr sz="1600"/>
            </a:lvl3pPr>
            <a:lvl4pPr marL="1828800" lvl="3" indent="-317500" algn="l">
              <a:lnSpc>
                <a:spcPct val="90000"/>
              </a:lnSpc>
              <a:spcBef>
                <a:spcPts val="800"/>
              </a:spcBef>
              <a:spcAft>
                <a:spcPts val="0"/>
              </a:spcAft>
              <a:buSzPts val="1400"/>
              <a:buChar char="•"/>
              <a:defRPr sz="1400"/>
            </a:lvl4pPr>
            <a:lvl5pPr marL="2286000" lvl="4" indent="-317500" algn="l">
              <a:lnSpc>
                <a:spcPct val="90000"/>
              </a:lnSpc>
              <a:spcBef>
                <a:spcPts val="800"/>
              </a:spcBef>
              <a:spcAft>
                <a:spcPts val="0"/>
              </a:spcAft>
              <a:buSzPts val="1400"/>
              <a:buChar char="•"/>
              <a:defRPr sz="1400"/>
            </a:lvl5pPr>
            <a:lvl6pPr marL="2743200" lvl="5" indent="-317500" algn="l">
              <a:lnSpc>
                <a:spcPct val="90000"/>
              </a:lnSpc>
              <a:spcBef>
                <a:spcPts val="800"/>
              </a:spcBef>
              <a:spcAft>
                <a:spcPts val="0"/>
              </a:spcAft>
              <a:buSzPts val="1400"/>
              <a:buChar char="•"/>
              <a:defRPr sz="1400"/>
            </a:lvl6pPr>
            <a:lvl7pPr marL="3200400" lvl="6" indent="-317500" algn="l">
              <a:lnSpc>
                <a:spcPct val="90000"/>
              </a:lnSpc>
              <a:spcBef>
                <a:spcPts val="800"/>
              </a:spcBef>
              <a:spcAft>
                <a:spcPts val="0"/>
              </a:spcAft>
              <a:buSzPts val="1400"/>
              <a:buChar char="•"/>
              <a:defRPr sz="1400"/>
            </a:lvl7pPr>
            <a:lvl8pPr marL="3657600" lvl="7" indent="-317500" algn="l">
              <a:lnSpc>
                <a:spcPct val="90000"/>
              </a:lnSpc>
              <a:spcBef>
                <a:spcPts val="800"/>
              </a:spcBef>
              <a:spcAft>
                <a:spcPts val="0"/>
              </a:spcAft>
              <a:buSzPts val="1400"/>
              <a:buChar char="•"/>
              <a:defRPr sz="1400"/>
            </a:lvl8pPr>
            <a:lvl9pPr marL="4114800" lvl="8" indent="-317500" algn="l">
              <a:lnSpc>
                <a:spcPct val="90000"/>
              </a:lnSpc>
              <a:spcBef>
                <a:spcPts val="800"/>
              </a:spcBef>
              <a:spcAft>
                <a:spcPts val="0"/>
              </a:spcAft>
              <a:buSzPts val="1400"/>
              <a:buChar char="•"/>
              <a:defRPr sz="1400"/>
            </a:lvl9pPr>
          </a:lstStyle>
          <a:p>
            <a:endParaRPr/>
          </a:p>
        </p:txBody>
      </p:sp>
      <p:sp>
        <p:nvSpPr>
          <p:cNvPr id="49" name="Google Shape;49;p8"/>
          <p:cNvSpPr txBox="1">
            <a:spLocks noGrp="1"/>
          </p:cNvSpPr>
          <p:nvPr>
            <p:ph type="body" idx="3"/>
          </p:nvPr>
        </p:nvSpPr>
        <p:spPr>
          <a:xfrm>
            <a:off x="6327648" y="1828800"/>
            <a:ext cx="4343400" cy="685800"/>
          </a:xfrm>
          <a:prstGeom prst="rect">
            <a:avLst/>
          </a:prstGeom>
          <a:noFill/>
          <a:ln>
            <a:noFill/>
          </a:ln>
        </p:spPr>
        <p:txBody>
          <a:bodyPr spcFirstLastPara="1" wrap="square" lIns="91425" tIns="45700" rIns="91425" bIns="45700" anchor="ctr" anchorCtr="0">
            <a:noAutofit/>
          </a:bodyPr>
          <a:lstStyle>
            <a:lvl1pPr marL="457200" lvl="0" indent="-228600" algn="l">
              <a:lnSpc>
                <a:spcPct val="90000"/>
              </a:lnSpc>
              <a:spcBef>
                <a:spcPts val="0"/>
              </a:spcBef>
              <a:spcAft>
                <a:spcPts val="0"/>
              </a:spcAft>
              <a:buSzPts val="2200"/>
              <a:buNone/>
              <a:defRPr sz="2200" b="0">
                <a:solidFill>
                  <a:schemeClr val="lt1"/>
                </a:solidFill>
              </a:defRPr>
            </a:lvl1pPr>
            <a:lvl2pPr marL="914400" lvl="1" indent="-228600" algn="l">
              <a:lnSpc>
                <a:spcPct val="90000"/>
              </a:lnSpc>
              <a:spcBef>
                <a:spcPts val="1000"/>
              </a:spcBef>
              <a:spcAft>
                <a:spcPts val="0"/>
              </a:spcAft>
              <a:buSzPts val="2000"/>
              <a:buNone/>
              <a:defRPr sz="2000" b="1"/>
            </a:lvl2pPr>
            <a:lvl3pPr marL="1371600" lvl="2" indent="-228600" algn="l">
              <a:lnSpc>
                <a:spcPct val="90000"/>
              </a:lnSpc>
              <a:spcBef>
                <a:spcPts val="800"/>
              </a:spcBef>
              <a:spcAft>
                <a:spcPts val="0"/>
              </a:spcAft>
              <a:buSzPts val="1800"/>
              <a:buNone/>
              <a:defRPr sz="1800" b="1"/>
            </a:lvl3pPr>
            <a:lvl4pPr marL="1828800" lvl="3" indent="-228600" algn="l">
              <a:lnSpc>
                <a:spcPct val="90000"/>
              </a:lnSpc>
              <a:spcBef>
                <a:spcPts val="800"/>
              </a:spcBef>
              <a:spcAft>
                <a:spcPts val="0"/>
              </a:spcAft>
              <a:buSzPts val="1600"/>
              <a:buNone/>
              <a:defRPr sz="1600" b="1"/>
            </a:lvl4pPr>
            <a:lvl5pPr marL="2286000" lvl="4" indent="-228600" algn="l">
              <a:lnSpc>
                <a:spcPct val="90000"/>
              </a:lnSpc>
              <a:spcBef>
                <a:spcPts val="800"/>
              </a:spcBef>
              <a:spcAft>
                <a:spcPts val="0"/>
              </a:spcAft>
              <a:buSzPts val="1600"/>
              <a:buNone/>
              <a:defRPr sz="1600" b="1"/>
            </a:lvl5pPr>
            <a:lvl6pPr marL="2743200" lvl="5" indent="-228600" algn="l">
              <a:lnSpc>
                <a:spcPct val="90000"/>
              </a:lnSpc>
              <a:spcBef>
                <a:spcPts val="800"/>
              </a:spcBef>
              <a:spcAft>
                <a:spcPts val="0"/>
              </a:spcAft>
              <a:buSzPts val="1600"/>
              <a:buNone/>
              <a:defRPr sz="1600" b="1"/>
            </a:lvl6pPr>
            <a:lvl7pPr marL="3200400" lvl="6" indent="-228600" algn="l">
              <a:lnSpc>
                <a:spcPct val="90000"/>
              </a:lnSpc>
              <a:spcBef>
                <a:spcPts val="800"/>
              </a:spcBef>
              <a:spcAft>
                <a:spcPts val="0"/>
              </a:spcAft>
              <a:buSzPts val="1600"/>
              <a:buNone/>
              <a:defRPr sz="1600" b="1"/>
            </a:lvl7pPr>
            <a:lvl8pPr marL="3657600" lvl="7" indent="-228600" algn="l">
              <a:lnSpc>
                <a:spcPct val="90000"/>
              </a:lnSpc>
              <a:spcBef>
                <a:spcPts val="800"/>
              </a:spcBef>
              <a:spcAft>
                <a:spcPts val="0"/>
              </a:spcAft>
              <a:buSzPts val="1600"/>
              <a:buNone/>
              <a:defRPr sz="1600" b="1"/>
            </a:lvl8pPr>
            <a:lvl9pPr marL="4114800" lvl="8" indent="-228600" algn="l">
              <a:lnSpc>
                <a:spcPct val="90000"/>
              </a:lnSpc>
              <a:spcBef>
                <a:spcPts val="800"/>
              </a:spcBef>
              <a:spcAft>
                <a:spcPts val="0"/>
              </a:spcAft>
              <a:buSzPts val="1600"/>
              <a:buNone/>
              <a:defRPr sz="1600" b="1"/>
            </a:lvl9pPr>
          </a:lstStyle>
          <a:p>
            <a:endParaRPr/>
          </a:p>
        </p:txBody>
      </p:sp>
      <p:sp>
        <p:nvSpPr>
          <p:cNvPr id="50" name="Google Shape;50;p8"/>
          <p:cNvSpPr txBox="1">
            <a:spLocks noGrp="1"/>
          </p:cNvSpPr>
          <p:nvPr>
            <p:ph type="body" idx="4"/>
          </p:nvPr>
        </p:nvSpPr>
        <p:spPr>
          <a:xfrm>
            <a:off x="6327648" y="2514600"/>
            <a:ext cx="4343400" cy="3581401"/>
          </a:xfrm>
          <a:prstGeom prst="rect">
            <a:avLst/>
          </a:prstGeom>
          <a:noFill/>
          <a:ln>
            <a:noFill/>
          </a:ln>
        </p:spPr>
        <p:txBody>
          <a:bodyPr spcFirstLastPara="1" wrap="square" lIns="91425" tIns="45700" rIns="91425" bIns="45700" anchor="t" anchorCtr="0">
            <a:noAutofit/>
          </a:bodyPr>
          <a:lstStyle>
            <a:lvl1pPr marL="457200" lvl="0" indent="-355600" algn="l">
              <a:lnSpc>
                <a:spcPct val="90000"/>
              </a:lnSpc>
              <a:spcBef>
                <a:spcPts val="1800"/>
              </a:spcBef>
              <a:spcAft>
                <a:spcPts val="0"/>
              </a:spcAft>
              <a:buSzPts val="2000"/>
              <a:buChar char="•"/>
              <a:defRPr sz="2000"/>
            </a:lvl1pPr>
            <a:lvl2pPr marL="914400" lvl="1" indent="-342900" algn="l">
              <a:lnSpc>
                <a:spcPct val="90000"/>
              </a:lnSpc>
              <a:spcBef>
                <a:spcPts val="1000"/>
              </a:spcBef>
              <a:spcAft>
                <a:spcPts val="0"/>
              </a:spcAft>
              <a:buSzPts val="1800"/>
              <a:buChar char="•"/>
              <a:defRPr sz="1800"/>
            </a:lvl2pPr>
            <a:lvl3pPr marL="1371600" lvl="2" indent="-330200" algn="l">
              <a:lnSpc>
                <a:spcPct val="90000"/>
              </a:lnSpc>
              <a:spcBef>
                <a:spcPts val="800"/>
              </a:spcBef>
              <a:spcAft>
                <a:spcPts val="0"/>
              </a:spcAft>
              <a:buSzPts val="1600"/>
              <a:buChar char="•"/>
              <a:defRPr sz="1600"/>
            </a:lvl3pPr>
            <a:lvl4pPr marL="1828800" lvl="3" indent="-317500" algn="l">
              <a:lnSpc>
                <a:spcPct val="90000"/>
              </a:lnSpc>
              <a:spcBef>
                <a:spcPts val="800"/>
              </a:spcBef>
              <a:spcAft>
                <a:spcPts val="0"/>
              </a:spcAft>
              <a:buSzPts val="1400"/>
              <a:buChar char="•"/>
              <a:defRPr sz="1400"/>
            </a:lvl4pPr>
            <a:lvl5pPr marL="2286000" lvl="4" indent="-317500" algn="l">
              <a:lnSpc>
                <a:spcPct val="90000"/>
              </a:lnSpc>
              <a:spcBef>
                <a:spcPts val="800"/>
              </a:spcBef>
              <a:spcAft>
                <a:spcPts val="0"/>
              </a:spcAft>
              <a:buSzPts val="1400"/>
              <a:buChar char="•"/>
              <a:defRPr sz="1400"/>
            </a:lvl5pPr>
            <a:lvl6pPr marL="2743200" lvl="5" indent="-317500" algn="l">
              <a:lnSpc>
                <a:spcPct val="90000"/>
              </a:lnSpc>
              <a:spcBef>
                <a:spcPts val="800"/>
              </a:spcBef>
              <a:spcAft>
                <a:spcPts val="0"/>
              </a:spcAft>
              <a:buSzPts val="1400"/>
              <a:buChar char="•"/>
              <a:defRPr sz="1400"/>
            </a:lvl6pPr>
            <a:lvl7pPr marL="3200400" lvl="6" indent="-317500" algn="l">
              <a:lnSpc>
                <a:spcPct val="90000"/>
              </a:lnSpc>
              <a:spcBef>
                <a:spcPts val="800"/>
              </a:spcBef>
              <a:spcAft>
                <a:spcPts val="0"/>
              </a:spcAft>
              <a:buSzPts val="1400"/>
              <a:buChar char="•"/>
              <a:defRPr sz="1400"/>
            </a:lvl7pPr>
            <a:lvl8pPr marL="3657600" lvl="7" indent="-317500" algn="l">
              <a:lnSpc>
                <a:spcPct val="90000"/>
              </a:lnSpc>
              <a:spcBef>
                <a:spcPts val="800"/>
              </a:spcBef>
              <a:spcAft>
                <a:spcPts val="0"/>
              </a:spcAft>
              <a:buSzPts val="1400"/>
              <a:buChar char="•"/>
              <a:defRPr sz="1400"/>
            </a:lvl8pPr>
            <a:lvl9pPr marL="4114800" lvl="8" indent="-317500" algn="l">
              <a:lnSpc>
                <a:spcPct val="90000"/>
              </a:lnSpc>
              <a:spcBef>
                <a:spcPts val="800"/>
              </a:spcBef>
              <a:spcAft>
                <a:spcPts val="0"/>
              </a:spcAft>
              <a:buSzPts val="1400"/>
              <a:buChar char="•"/>
              <a:defRPr sz="1400"/>
            </a:lvl9pPr>
          </a:lstStyle>
          <a:p>
            <a:endParaRPr/>
          </a:p>
        </p:txBody>
      </p:sp>
      <p:sp>
        <p:nvSpPr>
          <p:cNvPr id="51" name="Google Shape;51;p8"/>
          <p:cNvSpPr txBox="1">
            <a:spLocks noGrp="1"/>
          </p:cNvSpPr>
          <p:nvPr>
            <p:ph type="ftr" idx="11"/>
          </p:nvPr>
        </p:nvSpPr>
        <p:spPr>
          <a:xfrm>
            <a:off x="1524000" y="6362700"/>
            <a:ext cx="6881553" cy="257176"/>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8"/>
          <p:cNvSpPr txBox="1">
            <a:spLocks noGrp="1"/>
          </p:cNvSpPr>
          <p:nvPr>
            <p:ph type="dt" idx="10"/>
          </p:nvPr>
        </p:nvSpPr>
        <p:spPr>
          <a:xfrm>
            <a:off x="8610600" y="6362700"/>
            <a:ext cx="990600" cy="25717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9829800" y="6362700"/>
            <a:ext cx="838200" cy="257176"/>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p:cSld name="Content with Caption">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8002587" y="1600200"/>
            <a:ext cx="3122613" cy="18288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accent1"/>
              </a:buClr>
              <a:buSzPts val="3400"/>
              <a:buFont typeface="Consolas"/>
              <a:buNone/>
              <a:defRPr sz="3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760412" y="762000"/>
            <a:ext cx="6400800" cy="5334000"/>
          </a:xfrm>
          <a:prstGeom prst="rect">
            <a:avLst/>
          </a:prstGeom>
          <a:noFill/>
          <a:ln>
            <a:noFill/>
          </a:ln>
        </p:spPr>
        <p:txBody>
          <a:bodyPr spcFirstLastPara="1" wrap="square" lIns="91425" tIns="45700" rIns="91425" bIns="45700" anchor="t" anchorCtr="0">
            <a:noAutofit/>
          </a:bodyPr>
          <a:lstStyle>
            <a:lvl1pPr marL="457200" lvl="0" indent="-355600" algn="l">
              <a:lnSpc>
                <a:spcPct val="90000"/>
              </a:lnSpc>
              <a:spcBef>
                <a:spcPts val="1800"/>
              </a:spcBef>
              <a:spcAft>
                <a:spcPts val="0"/>
              </a:spcAft>
              <a:buSzPts val="2000"/>
              <a:buChar char="•"/>
              <a:defRPr sz="2000"/>
            </a:lvl1pPr>
            <a:lvl2pPr marL="914400" lvl="1" indent="-342900" algn="l">
              <a:lnSpc>
                <a:spcPct val="90000"/>
              </a:lnSpc>
              <a:spcBef>
                <a:spcPts val="1000"/>
              </a:spcBef>
              <a:spcAft>
                <a:spcPts val="0"/>
              </a:spcAft>
              <a:buSzPts val="1800"/>
              <a:buChar char="•"/>
              <a:defRPr sz="1800"/>
            </a:lvl2pPr>
            <a:lvl3pPr marL="1371600" lvl="2" indent="-330200" algn="l">
              <a:lnSpc>
                <a:spcPct val="90000"/>
              </a:lnSpc>
              <a:spcBef>
                <a:spcPts val="800"/>
              </a:spcBef>
              <a:spcAft>
                <a:spcPts val="0"/>
              </a:spcAft>
              <a:buSzPts val="1600"/>
              <a:buChar char="•"/>
              <a:defRPr sz="1600"/>
            </a:lvl3pPr>
            <a:lvl4pPr marL="1828800" lvl="3" indent="-317500" algn="l">
              <a:lnSpc>
                <a:spcPct val="90000"/>
              </a:lnSpc>
              <a:spcBef>
                <a:spcPts val="800"/>
              </a:spcBef>
              <a:spcAft>
                <a:spcPts val="0"/>
              </a:spcAft>
              <a:buSzPts val="1400"/>
              <a:buChar char="•"/>
              <a:defRPr sz="1400"/>
            </a:lvl4pPr>
            <a:lvl5pPr marL="2286000" lvl="4" indent="-317500" algn="l">
              <a:lnSpc>
                <a:spcPct val="90000"/>
              </a:lnSpc>
              <a:spcBef>
                <a:spcPts val="800"/>
              </a:spcBef>
              <a:spcAft>
                <a:spcPts val="0"/>
              </a:spcAft>
              <a:buSzPts val="1400"/>
              <a:buChar char="•"/>
              <a:defRPr sz="1400"/>
            </a:lvl5pPr>
            <a:lvl6pPr marL="2743200" lvl="5" indent="-317500" algn="l">
              <a:lnSpc>
                <a:spcPct val="90000"/>
              </a:lnSpc>
              <a:spcBef>
                <a:spcPts val="800"/>
              </a:spcBef>
              <a:spcAft>
                <a:spcPts val="0"/>
              </a:spcAft>
              <a:buSzPts val="1400"/>
              <a:buChar char="•"/>
              <a:defRPr sz="1400"/>
            </a:lvl6pPr>
            <a:lvl7pPr marL="3200400" lvl="6" indent="-317500" algn="l">
              <a:lnSpc>
                <a:spcPct val="90000"/>
              </a:lnSpc>
              <a:spcBef>
                <a:spcPts val="800"/>
              </a:spcBef>
              <a:spcAft>
                <a:spcPts val="0"/>
              </a:spcAft>
              <a:buSzPts val="1400"/>
              <a:buChar char="•"/>
              <a:defRPr sz="1400"/>
            </a:lvl7pPr>
            <a:lvl8pPr marL="3657600" lvl="7" indent="-317500" algn="l">
              <a:lnSpc>
                <a:spcPct val="90000"/>
              </a:lnSpc>
              <a:spcBef>
                <a:spcPts val="800"/>
              </a:spcBef>
              <a:spcAft>
                <a:spcPts val="0"/>
              </a:spcAft>
              <a:buSzPts val="1400"/>
              <a:buChar char="•"/>
              <a:defRPr sz="1400"/>
            </a:lvl8pPr>
            <a:lvl9pPr marL="4114800" lvl="8" indent="-317500" algn="l">
              <a:lnSpc>
                <a:spcPct val="90000"/>
              </a:lnSpc>
              <a:spcBef>
                <a:spcPts val="800"/>
              </a:spcBef>
              <a:spcAft>
                <a:spcPts val="0"/>
              </a:spcAft>
              <a:buSzPts val="1400"/>
              <a:buChar char="•"/>
              <a:defRPr sz="1400"/>
            </a:lvl9pPr>
          </a:lstStyle>
          <a:p>
            <a:endParaRPr/>
          </a:p>
        </p:txBody>
      </p:sp>
      <p:sp>
        <p:nvSpPr>
          <p:cNvPr id="57" name="Google Shape;57;p9"/>
          <p:cNvSpPr txBox="1">
            <a:spLocks noGrp="1"/>
          </p:cNvSpPr>
          <p:nvPr>
            <p:ph type="body" idx="2"/>
          </p:nvPr>
        </p:nvSpPr>
        <p:spPr>
          <a:xfrm>
            <a:off x="8001039" y="3429000"/>
            <a:ext cx="3124161" cy="182880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0"/>
              </a:spcBef>
              <a:spcAft>
                <a:spcPts val="0"/>
              </a:spcAft>
              <a:buSzPts val="1600"/>
              <a:buNone/>
              <a:defRPr sz="1600"/>
            </a:lvl1pPr>
            <a:lvl2pPr marL="914400" lvl="1" indent="-228600" algn="l">
              <a:lnSpc>
                <a:spcPct val="90000"/>
              </a:lnSpc>
              <a:spcBef>
                <a:spcPts val="1000"/>
              </a:spcBef>
              <a:spcAft>
                <a:spcPts val="0"/>
              </a:spcAft>
              <a:buSzPts val="1400"/>
              <a:buNone/>
              <a:defRPr sz="1400"/>
            </a:lvl2pPr>
            <a:lvl3pPr marL="1371600" lvl="2" indent="-228600" algn="l">
              <a:lnSpc>
                <a:spcPct val="90000"/>
              </a:lnSpc>
              <a:spcBef>
                <a:spcPts val="800"/>
              </a:spcBef>
              <a:spcAft>
                <a:spcPts val="0"/>
              </a:spcAft>
              <a:buSzPts val="1200"/>
              <a:buNone/>
              <a:defRPr sz="1200"/>
            </a:lvl3pPr>
            <a:lvl4pPr marL="1828800" lvl="3" indent="-228600" algn="l">
              <a:lnSpc>
                <a:spcPct val="90000"/>
              </a:lnSpc>
              <a:spcBef>
                <a:spcPts val="800"/>
              </a:spcBef>
              <a:spcAft>
                <a:spcPts val="0"/>
              </a:spcAft>
              <a:buSzPts val="1000"/>
              <a:buNone/>
              <a:defRPr sz="1000"/>
            </a:lvl4pPr>
            <a:lvl5pPr marL="2286000" lvl="4" indent="-228600" algn="l">
              <a:lnSpc>
                <a:spcPct val="90000"/>
              </a:lnSpc>
              <a:spcBef>
                <a:spcPts val="800"/>
              </a:spcBef>
              <a:spcAft>
                <a:spcPts val="0"/>
              </a:spcAft>
              <a:buSzPts val="1000"/>
              <a:buNone/>
              <a:defRPr sz="1000"/>
            </a:lvl5pPr>
            <a:lvl6pPr marL="2743200" lvl="5" indent="-228600" algn="l">
              <a:lnSpc>
                <a:spcPct val="90000"/>
              </a:lnSpc>
              <a:spcBef>
                <a:spcPts val="800"/>
              </a:spcBef>
              <a:spcAft>
                <a:spcPts val="0"/>
              </a:spcAft>
              <a:buSzPts val="1000"/>
              <a:buNone/>
              <a:defRPr sz="1000"/>
            </a:lvl6pPr>
            <a:lvl7pPr marL="3200400" lvl="6" indent="-228600" algn="l">
              <a:lnSpc>
                <a:spcPct val="90000"/>
              </a:lnSpc>
              <a:spcBef>
                <a:spcPts val="800"/>
              </a:spcBef>
              <a:spcAft>
                <a:spcPts val="0"/>
              </a:spcAft>
              <a:buSzPts val="1000"/>
              <a:buNone/>
              <a:defRPr sz="1000"/>
            </a:lvl7pPr>
            <a:lvl8pPr marL="3657600" lvl="7" indent="-228600" algn="l">
              <a:lnSpc>
                <a:spcPct val="90000"/>
              </a:lnSpc>
              <a:spcBef>
                <a:spcPts val="800"/>
              </a:spcBef>
              <a:spcAft>
                <a:spcPts val="0"/>
              </a:spcAft>
              <a:buSzPts val="1000"/>
              <a:buNone/>
              <a:defRPr sz="1000"/>
            </a:lvl8pPr>
            <a:lvl9pPr marL="4114800" lvl="8" indent="-228600" algn="l">
              <a:lnSpc>
                <a:spcPct val="90000"/>
              </a:lnSpc>
              <a:spcBef>
                <a:spcPts val="800"/>
              </a:spcBef>
              <a:spcAft>
                <a:spcPts val="0"/>
              </a:spcAft>
              <a:buSzPts val="1000"/>
              <a:buNone/>
              <a:defRPr sz="1000"/>
            </a:lvl9pPr>
          </a:lstStyle>
          <a:p>
            <a:endParaRPr/>
          </a:p>
        </p:txBody>
      </p:sp>
      <p:sp>
        <p:nvSpPr>
          <p:cNvPr id="58" name="Google Shape;58;p9"/>
          <p:cNvSpPr txBox="1">
            <a:spLocks noGrp="1"/>
          </p:cNvSpPr>
          <p:nvPr>
            <p:ph type="ftr" idx="11"/>
          </p:nvPr>
        </p:nvSpPr>
        <p:spPr>
          <a:xfrm>
            <a:off x="1524000" y="6362700"/>
            <a:ext cx="6881553" cy="257176"/>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9"/>
          <p:cNvSpPr txBox="1">
            <a:spLocks noGrp="1"/>
          </p:cNvSpPr>
          <p:nvPr>
            <p:ph type="dt" idx="10"/>
          </p:nvPr>
        </p:nvSpPr>
        <p:spPr>
          <a:xfrm>
            <a:off x="8610600" y="6362700"/>
            <a:ext cx="990600" cy="25717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9829800" y="6362700"/>
            <a:ext cx="838200" cy="257176"/>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7997952" y="1600200"/>
            <a:ext cx="3127248" cy="18288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accent1"/>
              </a:buClr>
              <a:buSzPts val="3400"/>
              <a:buFont typeface="Consolas"/>
              <a:buNone/>
              <a:defRPr sz="3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0"/>
          <p:cNvSpPr>
            <a:spLocks noGrp="1"/>
          </p:cNvSpPr>
          <p:nvPr>
            <p:ph type="pic" idx="2"/>
          </p:nvPr>
        </p:nvSpPr>
        <p:spPr>
          <a:xfrm>
            <a:off x="781251" y="777240"/>
            <a:ext cx="6400800" cy="5303520"/>
          </a:xfrm>
          <a:prstGeom prst="rect">
            <a:avLst/>
          </a:prstGeom>
          <a:noFill/>
          <a:ln>
            <a:noFill/>
          </a:ln>
        </p:spPr>
        <p:txBody>
          <a:bodyPr spcFirstLastPara="1" wrap="square" lIns="91425" tIns="457200" rIns="91425" bIns="45700" anchor="t" anchorCtr="0">
            <a:noAutofit/>
          </a:bodyPr>
          <a:lstStyle>
            <a:lvl1pPr marR="0" lvl="0" algn="ctr" rtl="0">
              <a:lnSpc>
                <a:spcPct val="90000"/>
              </a:lnSpc>
              <a:spcBef>
                <a:spcPts val="1800"/>
              </a:spcBef>
              <a:spcAft>
                <a:spcPts val="0"/>
              </a:spcAft>
              <a:buClr>
                <a:schemeClr val="accent1"/>
              </a:buClr>
              <a:buSzPts val="2000"/>
              <a:buFont typeface="Arial"/>
              <a:buNone/>
              <a:defRPr sz="2000" b="0" i="0" u="none" strike="noStrike" cap="none">
                <a:solidFill>
                  <a:srgbClr val="D8D8D8"/>
                </a:solidFill>
                <a:latin typeface="Candara"/>
                <a:ea typeface="Candara"/>
                <a:cs typeface="Candara"/>
                <a:sym typeface="Candara"/>
              </a:defRPr>
            </a:lvl1pPr>
            <a:lvl2pPr marR="0" lvl="1" algn="l" rtl="0">
              <a:lnSpc>
                <a:spcPct val="90000"/>
              </a:lnSpc>
              <a:spcBef>
                <a:spcPts val="1000"/>
              </a:spcBef>
              <a:spcAft>
                <a:spcPts val="0"/>
              </a:spcAft>
              <a:buClr>
                <a:schemeClr val="accent1"/>
              </a:buClr>
              <a:buSzPts val="2800"/>
              <a:buFont typeface="Arial"/>
              <a:buNone/>
              <a:defRPr sz="2800" b="0" i="0" u="none" strike="noStrike" cap="none">
                <a:solidFill>
                  <a:srgbClr val="D8D8D8"/>
                </a:solidFill>
                <a:latin typeface="Candara"/>
                <a:ea typeface="Candara"/>
                <a:cs typeface="Candara"/>
                <a:sym typeface="Candara"/>
              </a:defRPr>
            </a:lvl2pPr>
            <a:lvl3pPr marR="0" lvl="2" algn="l" rtl="0">
              <a:lnSpc>
                <a:spcPct val="90000"/>
              </a:lnSpc>
              <a:spcBef>
                <a:spcPts val="800"/>
              </a:spcBef>
              <a:spcAft>
                <a:spcPts val="0"/>
              </a:spcAft>
              <a:buClr>
                <a:schemeClr val="accent1"/>
              </a:buClr>
              <a:buSzPts val="2400"/>
              <a:buFont typeface="Arial"/>
              <a:buNone/>
              <a:defRPr sz="2400" b="0" i="0" u="none" strike="noStrike" cap="none">
                <a:solidFill>
                  <a:srgbClr val="D8D8D8"/>
                </a:solidFill>
                <a:latin typeface="Candara"/>
                <a:ea typeface="Candara"/>
                <a:cs typeface="Candara"/>
                <a:sym typeface="Candara"/>
              </a:defRPr>
            </a:lvl3pPr>
            <a:lvl4pPr marR="0" lvl="3" algn="l" rtl="0">
              <a:lnSpc>
                <a:spcPct val="90000"/>
              </a:lnSpc>
              <a:spcBef>
                <a:spcPts val="800"/>
              </a:spcBef>
              <a:spcAft>
                <a:spcPts val="0"/>
              </a:spcAft>
              <a:buClr>
                <a:schemeClr val="accent1"/>
              </a:buClr>
              <a:buSzPts val="2000"/>
              <a:buFont typeface="Arial"/>
              <a:buNone/>
              <a:defRPr sz="2000" b="0" i="0" u="none" strike="noStrike" cap="none">
                <a:solidFill>
                  <a:srgbClr val="D8D8D8"/>
                </a:solidFill>
                <a:latin typeface="Candara"/>
                <a:ea typeface="Candara"/>
                <a:cs typeface="Candara"/>
                <a:sym typeface="Candara"/>
              </a:defRPr>
            </a:lvl4pPr>
            <a:lvl5pPr marR="0" lvl="4" algn="l" rtl="0">
              <a:lnSpc>
                <a:spcPct val="90000"/>
              </a:lnSpc>
              <a:spcBef>
                <a:spcPts val="800"/>
              </a:spcBef>
              <a:spcAft>
                <a:spcPts val="0"/>
              </a:spcAft>
              <a:buClr>
                <a:schemeClr val="accent1"/>
              </a:buClr>
              <a:buSzPts val="2000"/>
              <a:buFont typeface="Arial"/>
              <a:buNone/>
              <a:defRPr sz="2000" b="0" i="0" u="none" strike="noStrike" cap="none">
                <a:solidFill>
                  <a:srgbClr val="D8D8D8"/>
                </a:solidFill>
                <a:latin typeface="Candara"/>
                <a:ea typeface="Candara"/>
                <a:cs typeface="Candara"/>
                <a:sym typeface="Candara"/>
              </a:defRPr>
            </a:lvl5pPr>
            <a:lvl6pPr marR="0" lvl="5" algn="l" rtl="0">
              <a:lnSpc>
                <a:spcPct val="90000"/>
              </a:lnSpc>
              <a:spcBef>
                <a:spcPts val="800"/>
              </a:spcBef>
              <a:spcAft>
                <a:spcPts val="0"/>
              </a:spcAft>
              <a:buClr>
                <a:schemeClr val="accent1"/>
              </a:buClr>
              <a:buSzPts val="2000"/>
              <a:buFont typeface="Arial"/>
              <a:buNone/>
              <a:defRPr sz="2000" b="0" i="0" u="none" strike="noStrike" cap="none">
                <a:solidFill>
                  <a:schemeClr val="lt1"/>
                </a:solidFill>
                <a:latin typeface="Candara"/>
                <a:ea typeface="Candara"/>
                <a:cs typeface="Candara"/>
                <a:sym typeface="Candara"/>
              </a:defRPr>
            </a:lvl6pPr>
            <a:lvl7pPr marR="0" lvl="6" algn="l" rtl="0">
              <a:lnSpc>
                <a:spcPct val="90000"/>
              </a:lnSpc>
              <a:spcBef>
                <a:spcPts val="800"/>
              </a:spcBef>
              <a:spcAft>
                <a:spcPts val="0"/>
              </a:spcAft>
              <a:buClr>
                <a:schemeClr val="accent1"/>
              </a:buClr>
              <a:buSzPts val="2000"/>
              <a:buFont typeface="Arial"/>
              <a:buNone/>
              <a:defRPr sz="2000" b="0" i="0" u="none" strike="noStrike" cap="none">
                <a:solidFill>
                  <a:schemeClr val="lt1"/>
                </a:solidFill>
                <a:latin typeface="Candara"/>
                <a:ea typeface="Candara"/>
                <a:cs typeface="Candara"/>
                <a:sym typeface="Candara"/>
              </a:defRPr>
            </a:lvl7pPr>
            <a:lvl8pPr marR="0" lvl="7" algn="l" rtl="0">
              <a:lnSpc>
                <a:spcPct val="90000"/>
              </a:lnSpc>
              <a:spcBef>
                <a:spcPts val="800"/>
              </a:spcBef>
              <a:spcAft>
                <a:spcPts val="0"/>
              </a:spcAft>
              <a:buClr>
                <a:schemeClr val="accent1"/>
              </a:buClr>
              <a:buSzPts val="2000"/>
              <a:buFont typeface="Arial"/>
              <a:buNone/>
              <a:defRPr sz="2000" b="0" i="0" u="none" strike="noStrike" cap="none">
                <a:solidFill>
                  <a:schemeClr val="lt1"/>
                </a:solidFill>
                <a:latin typeface="Candara"/>
                <a:ea typeface="Candara"/>
                <a:cs typeface="Candara"/>
                <a:sym typeface="Candara"/>
              </a:defRPr>
            </a:lvl8pPr>
            <a:lvl9pPr marR="0" lvl="8" algn="l" rtl="0">
              <a:lnSpc>
                <a:spcPct val="90000"/>
              </a:lnSpc>
              <a:spcBef>
                <a:spcPts val="800"/>
              </a:spcBef>
              <a:spcAft>
                <a:spcPts val="0"/>
              </a:spcAft>
              <a:buClr>
                <a:schemeClr val="accent1"/>
              </a:buClr>
              <a:buSzPts val="2000"/>
              <a:buFont typeface="Arial"/>
              <a:buNone/>
              <a:defRPr sz="2000" b="0" i="0" u="none" strike="noStrike" cap="none">
                <a:solidFill>
                  <a:schemeClr val="lt1"/>
                </a:solidFill>
                <a:latin typeface="Candara"/>
                <a:ea typeface="Candara"/>
                <a:cs typeface="Candara"/>
                <a:sym typeface="Candara"/>
              </a:defRPr>
            </a:lvl9pPr>
          </a:lstStyle>
          <a:p>
            <a:endParaRPr/>
          </a:p>
        </p:txBody>
      </p:sp>
      <p:sp>
        <p:nvSpPr>
          <p:cNvPr id="64" name="Google Shape;64;p10"/>
          <p:cNvSpPr txBox="1">
            <a:spLocks noGrp="1"/>
          </p:cNvSpPr>
          <p:nvPr>
            <p:ph type="body" idx="1"/>
          </p:nvPr>
        </p:nvSpPr>
        <p:spPr>
          <a:xfrm>
            <a:off x="7997952" y="3429000"/>
            <a:ext cx="3127248" cy="182880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0"/>
              </a:spcBef>
              <a:spcAft>
                <a:spcPts val="0"/>
              </a:spcAft>
              <a:buSzPts val="1600"/>
              <a:buNone/>
              <a:defRPr sz="1600"/>
            </a:lvl1pPr>
            <a:lvl2pPr marL="914400" lvl="1" indent="-228600" algn="l">
              <a:lnSpc>
                <a:spcPct val="90000"/>
              </a:lnSpc>
              <a:spcBef>
                <a:spcPts val="1000"/>
              </a:spcBef>
              <a:spcAft>
                <a:spcPts val="0"/>
              </a:spcAft>
              <a:buSzPts val="1400"/>
              <a:buNone/>
              <a:defRPr sz="1400"/>
            </a:lvl2pPr>
            <a:lvl3pPr marL="1371600" lvl="2" indent="-228600" algn="l">
              <a:lnSpc>
                <a:spcPct val="90000"/>
              </a:lnSpc>
              <a:spcBef>
                <a:spcPts val="800"/>
              </a:spcBef>
              <a:spcAft>
                <a:spcPts val="0"/>
              </a:spcAft>
              <a:buSzPts val="1200"/>
              <a:buNone/>
              <a:defRPr sz="1200"/>
            </a:lvl3pPr>
            <a:lvl4pPr marL="1828800" lvl="3" indent="-228600" algn="l">
              <a:lnSpc>
                <a:spcPct val="90000"/>
              </a:lnSpc>
              <a:spcBef>
                <a:spcPts val="800"/>
              </a:spcBef>
              <a:spcAft>
                <a:spcPts val="0"/>
              </a:spcAft>
              <a:buSzPts val="1000"/>
              <a:buNone/>
              <a:defRPr sz="1000"/>
            </a:lvl4pPr>
            <a:lvl5pPr marL="2286000" lvl="4" indent="-228600" algn="l">
              <a:lnSpc>
                <a:spcPct val="90000"/>
              </a:lnSpc>
              <a:spcBef>
                <a:spcPts val="800"/>
              </a:spcBef>
              <a:spcAft>
                <a:spcPts val="0"/>
              </a:spcAft>
              <a:buSzPts val="1000"/>
              <a:buNone/>
              <a:defRPr sz="1000"/>
            </a:lvl5pPr>
            <a:lvl6pPr marL="2743200" lvl="5" indent="-228600" algn="l">
              <a:lnSpc>
                <a:spcPct val="90000"/>
              </a:lnSpc>
              <a:spcBef>
                <a:spcPts val="800"/>
              </a:spcBef>
              <a:spcAft>
                <a:spcPts val="0"/>
              </a:spcAft>
              <a:buSzPts val="1000"/>
              <a:buNone/>
              <a:defRPr sz="1000"/>
            </a:lvl6pPr>
            <a:lvl7pPr marL="3200400" lvl="6" indent="-228600" algn="l">
              <a:lnSpc>
                <a:spcPct val="90000"/>
              </a:lnSpc>
              <a:spcBef>
                <a:spcPts val="800"/>
              </a:spcBef>
              <a:spcAft>
                <a:spcPts val="0"/>
              </a:spcAft>
              <a:buSzPts val="1000"/>
              <a:buNone/>
              <a:defRPr sz="1000"/>
            </a:lvl7pPr>
            <a:lvl8pPr marL="3657600" lvl="7" indent="-228600" algn="l">
              <a:lnSpc>
                <a:spcPct val="90000"/>
              </a:lnSpc>
              <a:spcBef>
                <a:spcPts val="800"/>
              </a:spcBef>
              <a:spcAft>
                <a:spcPts val="0"/>
              </a:spcAft>
              <a:buSzPts val="1000"/>
              <a:buNone/>
              <a:defRPr sz="1000"/>
            </a:lvl8pPr>
            <a:lvl9pPr marL="4114800" lvl="8" indent="-228600" algn="l">
              <a:lnSpc>
                <a:spcPct val="90000"/>
              </a:lnSpc>
              <a:spcBef>
                <a:spcPts val="800"/>
              </a:spcBef>
              <a:spcAft>
                <a:spcPts val="0"/>
              </a:spcAft>
              <a:buSzPts val="1000"/>
              <a:buNone/>
              <a:defRPr sz="1000"/>
            </a:lvl9pPr>
          </a:lstStyle>
          <a:p>
            <a:endParaRPr/>
          </a:p>
        </p:txBody>
      </p:sp>
      <p:sp>
        <p:nvSpPr>
          <p:cNvPr id="65" name="Google Shape;65;p10" descr="An empty placeholder to add an image. Click on the placeholder and select the image that you wish to add."/>
          <p:cNvSpPr/>
          <p:nvPr/>
        </p:nvSpPr>
        <p:spPr>
          <a:xfrm>
            <a:off x="644091" y="640080"/>
            <a:ext cx="6675120" cy="5577840"/>
          </a:xfrm>
          <a:prstGeom prst="rect">
            <a:avLst/>
          </a:prstGeom>
          <a:solidFill>
            <a:srgbClr val="000000"/>
          </a:solidFill>
          <a:ln w="1016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chemeClr val="lt1"/>
              </a:solidFill>
              <a:latin typeface="Candara"/>
              <a:ea typeface="Candara"/>
              <a:cs typeface="Candara"/>
              <a:sym typeface="Candara"/>
            </a:endParaRPr>
          </a:p>
        </p:txBody>
      </p:sp>
      <p:sp>
        <p:nvSpPr>
          <p:cNvPr id="66" name="Google Shape;66;p10"/>
          <p:cNvSpPr txBox="1">
            <a:spLocks noGrp="1"/>
          </p:cNvSpPr>
          <p:nvPr>
            <p:ph type="ftr" idx="11"/>
          </p:nvPr>
        </p:nvSpPr>
        <p:spPr>
          <a:xfrm>
            <a:off x="1524000" y="6362700"/>
            <a:ext cx="6881553" cy="257176"/>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0"/>
          <p:cNvSpPr txBox="1">
            <a:spLocks noGrp="1"/>
          </p:cNvSpPr>
          <p:nvPr>
            <p:ph type="dt" idx="10"/>
          </p:nvPr>
        </p:nvSpPr>
        <p:spPr>
          <a:xfrm>
            <a:off x="8610600" y="6362700"/>
            <a:ext cx="990600" cy="25717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10"/>
          <p:cNvSpPr txBox="1">
            <a:spLocks noGrp="1"/>
          </p:cNvSpPr>
          <p:nvPr>
            <p:ph type="sldNum" idx="12"/>
          </p:nvPr>
        </p:nvSpPr>
        <p:spPr>
          <a:xfrm>
            <a:off x="9829800" y="6362700"/>
            <a:ext cx="838200" cy="257176"/>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1524000" y="457200"/>
            <a:ext cx="9144000" cy="1143000"/>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chemeClr val="accent1"/>
              </a:buClr>
              <a:buSzPts val="3400"/>
              <a:buFont typeface="Consolas"/>
              <a:buNone/>
              <a:defRPr sz="3400" b="0" i="0" u="none" strike="noStrike" cap="none">
                <a:solidFill>
                  <a:schemeClr val="accent1"/>
                </a:solidFill>
                <a:latin typeface="Consolas"/>
                <a:ea typeface="Consolas"/>
                <a:cs typeface="Consolas"/>
                <a:sym typeface="Consola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1524000" y="1828800"/>
            <a:ext cx="9144000" cy="4267200"/>
          </a:xfrm>
          <a:prstGeom prst="rect">
            <a:avLst/>
          </a:prstGeom>
          <a:noFill/>
          <a:ln>
            <a:noFill/>
          </a:ln>
        </p:spPr>
        <p:txBody>
          <a:bodyPr spcFirstLastPara="1" wrap="square" lIns="91425" tIns="45700" rIns="91425" bIns="45700" anchor="t" anchorCtr="0">
            <a:noAutofit/>
          </a:bodyPr>
          <a:lstStyle>
            <a:lvl1pPr marL="457200" marR="0" lvl="0" indent="-355600" algn="l" rtl="0">
              <a:lnSpc>
                <a:spcPct val="90000"/>
              </a:lnSpc>
              <a:spcBef>
                <a:spcPts val="1800"/>
              </a:spcBef>
              <a:spcAft>
                <a:spcPts val="0"/>
              </a:spcAft>
              <a:buClr>
                <a:schemeClr val="accent1"/>
              </a:buClr>
              <a:buSzPts val="2000"/>
              <a:buFont typeface="Arial"/>
              <a:buChar char="•"/>
              <a:defRPr sz="2000" b="0" i="0" u="none" strike="noStrike" cap="none">
                <a:solidFill>
                  <a:srgbClr val="D8D8D8"/>
                </a:solidFill>
                <a:latin typeface="Candara"/>
                <a:ea typeface="Candara"/>
                <a:cs typeface="Candara"/>
                <a:sym typeface="Candara"/>
              </a:defRPr>
            </a:lvl1pPr>
            <a:lvl2pPr marL="914400" marR="0" lvl="1" indent="-342900" algn="l" rtl="0">
              <a:lnSpc>
                <a:spcPct val="90000"/>
              </a:lnSpc>
              <a:spcBef>
                <a:spcPts val="1000"/>
              </a:spcBef>
              <a:spcAft>
                <a:spcPts val="0"/>
              </a:spcAft>
              <a:buClr>
                <a:schemeClr val="accent1"/>
              </a:buClr>
              <a:buSzPts val="1800"/>
              <a:buFont typeface="Arial"/>
              <a:buChar char="•"/>
              <a:defRPr sz="1800" b="0" i="0" u="none" strike="noStrike" cap="none">
                <a:solidFill>
                  <a:srgbClr val="D8D8D8"/>
                </a:solidFill>
                <a:latin typeface="Candara"/>
                <a:ea typeface="Candara"/>
                <a:cs typeface="Candara"/>
                <a:sym typeface="Candara"/>
              </a:defRPr>
            </a:lvl2pPr>
            <a:lvl3pPr marL="1371600" marR="0" lvl="2" indent="-330200" algn="l" rtl="0">
              <a:lnSpc>
                <a:spcPct val="90000"/>
              </a:lnSpc>
              <a:spcBef>
                <a:spcPts val="800"/>
              </a:spcBef>
              <a:spcAft>
                <a:spcPts val="0"/>
              </a:spcAft>
              <a:buClr>
                <a:schemeClr val="accent1"/>
              </a:buClr>
              <a:buSzPts val="1600"/>
              <a:buFont typeface="Arial"/>
              <a:buChar char="•"/>
              <a:defRPr sz="1600" b="0" i="0" u="none" strike="noStrike" cap="none">
                <a:solidFill>
                  <a:srgbClr val="D8D8D8"/>
                </a:solidFill>
                <a:latin typeface="Candara"/>
                <a:ea typeface="Candara"/>
                <a:cs typeface="Candara"/>
                <a:sym typeface="Candara"/>
              </a:defRPr>
            </a:lvl3pPr>
            <a:lvl4pPr marL="1828800" marR="0" lvl="3" indent="-317500" algn="l" rtl="0">
              <a:lnSpc>
                <a:spcPct val="90000"/>
              </a:lnSpc>
              <a:spcBef>
                <a:spcPts val="800"/>
              </a:spcBef>
              <a:spcAft>
                <a:spcPts val="0"/>
              </a:spcAft>
              <a:buClr>
                <a:schemeClr val="accent1"/>
              </a:buClr>
              <a:buSzPts val="1400"/>
              <a:buFont typeface="Arial"/>
              <a:buChar char="•"/>
              <a:defRPr sz="1400" b="0" i="0" u="none" strike="noStrike" cap="none">
                <a:solidFill>
                  <a:srgbClr val="D8D8D8"/>
                </a:solidFill>
                <a:latin typeface="Candara"/>
                <a:ea typeface="Candara"/>
                <a:cs typeface="Candara"/>
                <a:sym typeface="Candara"/>
              </a:defRPr>
            </a:lvl4pPr>
            <a:lvl5pPr marL="2286000" marR="0" lvl="4" indent="-317500" algn="l" rtl="0">
              <a:lnSpc>
                <a:spcPct val="90000"/>
              </a:lnSpc>
              <a:spcBef>
                <a:spcPts val="800"/>
              </a:spcBef>
              <a:spcAft>
                <a:spcPts val="0"/>
              </a:spcAft>
              <a:buClr>
                <a:schemeClr val="accent1"/>
              </a:buClr>
              <a:buSzPts val="1400"/>
              <a:buFont typeface="Arial"/>
              <a:buChar char="•"/>
              <a:defRPr sz="1400" b="0" i="0" u="none" strike="noStrike" cap="none">
                <a:solidFill>
                  <a:srgbClr val="D8D8D8"/>
                </a:solidFill>
                <a:latin typeface="Candara"/>
                <a:ea typeface="Candara"/>
                <a:cs typeface="Candara"/>
                <a:sym typeface="Candara"/>
              </a:defRPr>
            </a:lvl5pPr>
            <a:lvl6pPr marL="2743200" marR="0" lvl="5" indent="-317500" algn="l" rtl="0">
              <a:lnSpc>
                <a:spcPct val="90000"/>
              </a:lnSpc>
              <a:spcBef>
                <a:spcPts val="800"/>
              </a:spcBef>
              <a:spcAft>
                <a:spcPts val="0"/>
              </a:spcAft>
              <a:buClr>
                <a:schemeClr val="accent1"/>
              </a:buClr>
              <a:buSzPts val="1400"/>
              <a:buFont typeface="Arial"/>
              <a:buChar char="•"/>
              <a:defRPr sz="1400" b="0" i="0" u="none" strike="noStrike" cap="none">
                <a:solidFill>
                  <a:schemeClr val="lt1"/>
                </a:solidFill>
                <a:latin typeface="Candara"/>
                <a:ea typeface="Candara"/>
                <a:cs typeface="Candara"/>
                <a:sym typeface="Candara"/>
              </a:defRPr>
            </a:lvl6pPr>
            <a:lvl7pPr marL="3200400" marR="0" lvl="6" indent="-317500" algn="l" rtl="0">
              <a:lnSpc>
                <a:spcPct val="90000"/>
              </a:lnSpc>
              <a:spcBef>
                <a:spcPts val="800"/>
              </a:spcBef>
              <a:spcAft>
                <a:spcPts val="0"/>
              </a:spcAft>
              <a:buClr>
                <a:schemeClr val="accent1"/>
              </a:buClr>
              <a:buSzPts val="1400"/>
              <a:buFont typeface="Arial"/>
              <a:buChar char="•"/>
              <a:defRPr sz="1400" b="0" i="0" u="none" strike="noStrike" cap="none">
                <a:solidFill>
                  <a:schemeClr val="lt1"/>
                </a:solidFill>
                <a:latin typeface="Candara"/>
                <a:ea typeface="Candara"/>
                <a:cs typeface="Candara"/>
                <a:sym typeface="Candara"/>
              </a:defRPr>
            </a:lvl7pPr>
            <a:lvl8pPr marL="3657600" marR="0" lvl="7" indent="-317500" algn="l" rtl="0">
              <a:lnSpc>
                <a:spcPct val="90000"/>
              </a:lnSpc>
              <a:spcBef>
                <a:spcPts val="800"/>
              </a:spcBef>
              <a:spcAft>
                <a:spcPts val="0"/>
              </a:spcAft>
              <a:buClr>
                <a:schemeClr val="accent1"/>
              </a:buClr>
              <a:buSzPts val="1400"/>
              <a:buFont typeface="Arial"/>
              <a:buChar char="•"/>
              <a:defRPr sz="1400" b="0" i="0" u="none" strike="noStrike" cap="none">
                <a:solidFill>
                  <a:schemeClr val="lt1"/>
                </a:solidFill>
                <a:latin typeface="Candara"/>
                <a:ea typeface="Candara"/>
                <a:cs typeface="Candara"/>
                <a:sym typeface="Candara"/>
              </a:defRPr>
            </a:lvl8pPr>
            <a:lvl9pPr marL="4114800" marR="0" lvl="8" indent="-317500" algn="l" rtl="0">
              <a:lnSpc>
                <a:spcPct val="90000"/>
              </a:lnSpc>
              <a:spcBef>
                <a:spcPts val="800"/>
              </a:spcBef>
              <a:spcAft>
                <a:spcPts val="0"/>
              </a:spcAft>
              <a:buClr>
                <a:schemeClr val="accent1"/>
              </a:buClr>
              <a:buSzPts val="1400"/>
              <a:buFont typeface="Arial"/>
              <a:buChar char="•"/>
              <a:defRPr sz="1400" b="0" i="0" u="none" strike="noStrike" cap="none">
                <a:solidFill>
                  <a:schemeClr val="lt1"/>
                </a:solidFill>
                <a:latin typeface="Candara"/>
                <a:ea typeface="Candara"/>
                <a:cs typeface="Candara"/>
                <a:sym typeface="Candara"/>
              </a:defRPr>
            </a:lvl9pPr>
          </a:lstStyle>
          <a:p>
            <a:endParaRPr/>
          </a:p>
        </p:txBody>
      </p:sp>
      <p:sp>
        <p:nvSpPr>
          <p:cNvPr id="12" name="Google Shape;12;p1"/>
          <p:cNvSpPr txBox="1">
            <a:spLocks noGrp="1"/>
          </p:cNvSpPr>
          <p:nvPr>
            <p:ph type="ftr" idx="11"/>
          </p:nvPr>
        </p:nvSpPr>
        <p:spPr>
          <a:xfrm>
            <a:off x="1524000" y="6362700"/>
            <a:ext cx="6881553" cy="257176"/>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100" b="0" i="0" u="none" strike="noStrike" cap="none">
                <a:solidFill>
                  <a:srgbClr val="D8D8D8"/>
                </a:solidFill>
                <a:latin typeface="Candara"/>
                <a:ea typeface="Candara"/>
                <a:cs typeface="Candara"/>
                <a:sym typeface="Candara"/>
              </a:defRPr>
            </a:lvl1pPr>
            <a:lvl2pPr marR="0" lvl="1" algn="l" rtl="0">
              <a:spcBef>
                <a:spcPts val="0"/>
              </a:spcBef>
              <a:spcAft>
                <a:spcPts val="0"/>
              </a:spcAft>
              <a:buSzPts val="1400"/>
              <a:buNone/>
              <a:defRPr sz="1800" b="0" i="0" u="none" strike="noStrike" cap="none">
                <a:solidFill>
                  <a:schemeClr val="lt1"/>
                </a:solidFill>
                <a:latin typeface="Candara"/>
                <a:ea typeface="Candara"/>
                <a:cs typeface="Candara"/>
                <a:sym typeface="Candara"/>
              </a:defRPr>
            </a:lvl2pPr>
            <a:lvl3pPr marR="0" lvl="2" algn="l" rtl="0">
              <a:spcBef>
                <a:spcPts val="0"/>
              </a:spcBef>
              <a:spcAft>
                <a:spcPts val="0"/>
              </a:spcAft>
              <a:buSzPts val="1400"/>
              <a:buNone/>
              <a:defRPr sz="1800" b="0" i="0" u="none" strike="noStrike" cap="none">
                <a:solidFill>
                  <a:schemeClr val="lt1"/>
                </a:solidFill>
                <a:latin typeface="Candara"/>
                <a:ea typeface="Candara"/>
                <a:cs typeface="Candara"/>
                <a:sym typeface="Candara"/>
              </a:defRPr>
            </a:lvl3pPr>
            <a:lvl4pPr marR="0" lvl="3" algn="l" rtl="0">
              <a:spcBef>
                <a:spcPts val="0"/>
              </a:spcBef>
              <a:spcAft>
                <a:spcPts val="0"/>
              </a:spcAft>
              <a:buSzPts val="1400"/>
              <a:buNone/>
              <a:defRPr sz="1800" b="0" i="0" u="none" strike="noStrike" cap="none">
                <a:solidFill>
                  <a:schemeClr val="lt1"/>
                </a:solidFill>
                <a:latin typeface="Candara"/>
                <a:ea typeface="Candara"/>
                <a:cs typeface="Candara"/>
                <a:sym typeface="Candara"/>
              </a:defRPr>
            </a:lvl4pPr>
            <a:lvl5pPr marR="0" lvl="4" algn="l" rtl="0">
              <a:spcBef>
                <a:spcPts val="0"/>
              </a:spcBef>
              <a:spcAft>
                <a:spcPts val="0"/>
              </a:spcAft>
              <a:buSzPts val="1400"/>
              <a:buNone/>
              <a:defRPr sz="1800" b="0" i="0" u="none" strike="noStrike" cap="none">
                <a:solidFill>
                  <a:schemeClr val="lt1"/>
                </a:solidFill>
                <a:latin typeface="Candara"/>
                <a:ea typeface="Candara"/>
                <a:cs typeface="Candara"/>
                <a:sym typeface="Candara"/>
              </a:defRPr>
            </a:lvl5pPr>
            <a:lvl6pPr marR="0" lvl="5" algn="l" rtl="0">
              <a:spcBef>
                <a:spcPts val="0"/>
              </a:spcBef>
              <a:spcAft>
                <a:spcPts val="0"/>
              </a:spcAft>
              <a:buSzPts val="1400"/>
              <a:buNone/>
              <a:defRPr sz="1800" b="0" i="0" u="none" strike="noStrike" cap="none">
                <a:solidFill>
                  <a:schemeClr val="lt1"/>
                </a:solidFill>
                <a:latin typeface="Candara"/>
                <a:ea typeface="Candara"/>
                <a:cs typeface="Candara"/>
                <a:sym typeface="Candara"/>
              </a:defRPr>
            </a:lvl6pPr>
            <a:lvl7pPr marR="0" lvl="6" algn="l" rtl="0">
              <a:spcBef>
                <a:spcPts val="0"/>
              </a:spcBef>
              <a:spcAft>
                <a:spcPts val="0"/>
              </a:spcAft>
              <a:buSzPts val="1400"/>
              <a:buNone/>
              <a:defRPr sz="1800" b="0" i="0" u="none" strike="noStrike" cap="none">
                <a:solidFill>
                  <a:schemeClr val="lt1"/>
                </a:solidFill>
                <a:latin typeface="Candara"/>
                <a:ea typeface="Candara"/>
                <a:cs typeface="Candara"/>
                <a:sym typeface="Candara"/>
              </a:defRPr>
            </a:lvl7pPr>
            <a:lvl8pPr marR="0" lvl="7" algn="l" rtl="0">
              <a:spcBef>
                <a:spcPts val="0"/>
              </a:spcBef>
              <a:spcAft>
                <a:spcPts val="0"/>
              </a:spcAft>
              <a:buSzPts val="1400"/>
              <a:buNone/>
              <a:defRPr sz="1800" b="0" i="0" u="none" strike="noStrike" cap="none">
                <a:solidFill>
                  <a:schemeClr val="lt1"/>
                </a:solidFill>
                <a:latin typeface="Candara"/>
                <a:ea typeface="Candara"/>
                <a:cs typeface="Candara"/>
                <a:sym typeface="Candara"/>
              </a:defRPr>
            </a:lvl8pPr>
            <a:lvl9pPr marR="0" lvl="8" algn="l" rtl="0">
              <a:spcBef>
                <a:spcPts val="0"/>
              </a:spcBef>
              <a:spcAft>
                <a:spcPts val="0"/>
              </a:spcAft>
              <a:buSzPts val="1400"/>
              <a:buNone/>
              <a:defRPr sz="1800" b="0" i="0" u="none" strike="noStrike" cap="none">
                <a:solidFill>
                  <a:schemeClr val="lt1"/>
                </a:solidFill>
                <a:latin typeface="Candara"/>
                <a:ea typeface="Candara"/>
                <a:cs typeface="Candara"/>
                <a:sym typeface="Candara"/>
              </a:defRPr>
            </a:lvl9pPr>
          </a:lstStyle>
          <a:p>
            <a:endParaRPr/>
          </a:p>
        </p:txBody>
      </p:sp>
      <p:sp>
        <p:nvSpPr>
          <p:cNvPr id="13" name="Google Shape;13;p1"/>
          <p:cNvSpPr txBox="1">
            <a:spLocks noGrp="1"/>
          </p:cNvSpPr>
          <p:nvPr>
            <p:ph type="dt" idx="10"/>
          </p:nvPr>
        </p:nvSpPr>
        <p:spPr>
          <a:xfrm>
            <a:off x="8610600" y="6362700"/>
            <a:ext cx="990600" cy="257176"/>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100" b="0" i="0" u="none" strike="noStrike" cap="none">
                <a:solidFill>
                  <a:srgbClr val="D8D8D8"/>
                </a:solidFill>
                <a:latin typeface="Candara"/>
                <a:ea typeface="Candara"/>
                <a:cs typeface="Candara"/>
                <a:sym typeface="Candara"/>
              </a:defRPr>
            </a:lvl1pPr>
            <a:lvl2pPr marR="0" lvl="1" algn="l" rtl="0">
              <a:spcBef>
                <a:spcPts val="0"/>
              </a:spcBef>
              <a:spcAft>
                <a:spcPts val="0"/>
              </a:spcAft>
              <a:buSzPts val="1400"/>
              <a:buNone/>
              <a:defRPr sz="1800" b="0" i="0" u="none" strike="noStrike" cap="none">
                <a:solidFill>
                  <a:schemeClr val="lt1"/>
                </a:solidFill>
                <a:latin typeface="Candara"/>
                <a:ea typeface="Candara"/>
                <a:cs typeface="Candara"/>
                <a:sym typeface="Candara"/>
              </a:defRPr>
            </a:lvl2pPr>
            <a:lvl3pPr marR="0" lvl="2" algn="l" rtl="0">
              <a:spcBef>
                <a:spcPts val="0"/>
              </a:spcBef>
              <a:spcAft>
                <a:spcPts val="0"/>
              </a:spcAft>
              <a:buSzPts val="1400"/>
              <a:buNone/>
              <a:defRPr sz="1800" b="0" i="0" u="none" strike="noStrike" cap="none">
                <a:solidFill>
                  <a:schemeClr val="lt1"/>
                </a:solidFill>
                <a:latin typeface="Candara"/>
                <a:ea typeface="Candara"/>
                <a:cs typeface="Candara"/>
                <a:sym typeface="Candara"/>
              </a:defRPr>
            </a:lvl3pPr>
            <a:lvl4pPr marR="0" lvl="3" algn="l" rtl="0">
              <a:spcBef>
                <a:spcPts val="0"/>
              </a:spcBef>
              <a:spcAft>
                <a:spcPts val="0"/>
              </a:spcAft>
              <a:buSzPts val="1400"/>
              <a:buNone/>
              <a:defRPr sz="1800" b="0" i="0" u="none" strike="noStrike" cap="none">
                <a:solidFill>
                  <a:schemeClr val="lt1"/>
                </a:solidFill>
                <a:latin typeface="Candara"/>
                <a:ea typeface="Candara"/>
                <a:cs typeface="Candara"/>
                <a:sym typeface="Candara"/>
              </a:defRPr>
            </a:lvl4pPr>
            <a:lvl5pPr marR="0" lvl="4" algn="l" rtl="0">
              <a:spcBef>
                <a:spcPts val="0"/>
              </a:spcBef>
              <a:spcAft>
                <a:spcPts val="0"/>
              </a:spcAft>
              <a:buSzPts val="1400"/>
              <a:buNone/>
              <a:defRPr sz="1800" b="0" i="0" u="none" strike="noStrike" cap="none">
                <a:solidFill>
                  <a:schemeClr val="lt1"/>
                </a:solidFill>
                <a:latin typeface="Candara"/>
                <a:ea typeface="Candara"/>
                <a:cs typeface="Candara"/>
                <a:sym typeface="Candara"/>
              </a:defRPr>
            </a:lvl5pPr>
            <a:lvl6pPr marR="0" lvl="5" algn="l" rtl="0">
              <a:spcBef>
                <a:spcPts val="0"/>
              </a:spcBef>
              <a:spcAft>
                <a:spcPts val="0"/>
              </a:spcAft>
              <a:buSzPts val="1400"/>
              <a:buNone/>
              <a:defRPr sz="1800" b="0" i="0" u="none" strike="noStrike" cap="none">
                <a:solidFill>
                  <a:schemeClr val="lt1"/>
                </a:solidFill>
                <a:latin typeface="Candara"/>
                <a:ea typeface="Candara"/>
                <a:cs typeface="Candara"/>
                <a:sym typeface="Candara"/>
              </a:defRPr>
            </a:lvl6pPr>
            <a:lvl7pPr marR="0" lvl="6" algn="l" rtl="0">
              <a:spcBef>
                <a:spcPts val="0"/>
              </a:spcBef>
              <a:spcAft>
                <a:spcPts val="0"/>
              </a:spcAft>
              <a:buSzPts val="1400"/>
              <a:buNone/>
              <a:defRPr sz="1800" b="0" i="0" u="none" strike="noStrike" cap="none">
                <a:solidFill>
                  <a:schemeClr val="lt1"/>
                </a:solidFill>
                <a:latin typeface="Candara"/>
                <a:ea typeface="Candara"/>
                <a:cs typeface="Candara"/>
                <a:sym typeface="Candara"/>
              </a:defRPr>
            </a:lvl7pPr>
            <a:lvl8pPr marR="0" lvl="7" algn="l" rtl="0">
              <a:spcBef>
                <a:spcPts val="0"/>
              </a:spcBef>
              <a:spcAft>
                <a:spcPts val="0"/>
              </a:spcAft>
              <a:buSzPts val="1400"/>
              <a:buNone/>
              <a:defRPr sz="1800" b="0" i="0" u="none" strike="noStrike" cap="none">
                <a:solidFill>
                  <a:schemeClr val="lt1"/>
                </a:solidFill>
                <a:latin typeface="Candara"/>
                <a:ea typeface="Candara"/>
                <a:cs typeface="Candara"/>
                <a:sym typeface="Candara"/>
              </a:defRPr>
            </a:lvl8pPr>
            <a:lvl9pPr marR="0" lvl="8" algn="l" rtl="0">
              <a:spcBef>
                <a:spcPts val="0"/>
              </a:spcBef>
              <a:spcAft>
                <a:spcPts val="0"/>
              </a:spcAft>
              <a:buSzPts val="1400"/>
              <a:buNone/>
              <a:defRPr sz="1800" b="0" i="0" u="none" strike="noStrike" cap="none">
                <a:solidFill>
                  <a:schemeClr val="lt1"/>
                </a:solidFill>
                <a:latin typeface="Candara"/>
                <a:ea typeface="Candara"/>
                <a:cs typeface="Candara"/>
                <a:sym typeface="Candara"/>
              </a:defRPr>
            </a:lvl9pPr>
          </a:lstStyle>
          <a:p>
            <a:endParaRPr/>
          </a:p>
        </p:txBody>
      </p:sp>
      <p:sp>
        <p:nvSpPr>
          <p:cNvPr id="14" name="Google Shape;14;p1"/>
          <p:cNvSpPr txBox="1">
            <a:spLocks noGrp="1"/>
          </p:cNvSpPr>
          <p:nvPr>
            <p:ph type="sldNum" idx="12"/>
          </p:nvPr>
        </p:nvSpPr>
        <p:spPr>
          <a:xfrm>
            <a:off x="9829800" y="6362700"/>
            <a:ext cx="838200" cy="257176"/>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100" b="0" i="0" u="none" strike="noStrike" cap="none">
                <a:solidFill>
                  <a:srgbClr val="D8D8D8"/>
                </a:solidFill>
                <a:latin typeface="Candara"/>
                <a:ea typeface="Candara"/>
                <a:cs typeface="Candara"/>
                <a:sym typeface="Candara"/>
              </a:defRPr>
            </a:lvl1pPr>
            <a:lvl2pPr marL="0" marR="0" lvl="1" indent="0" algn="r" rtl="0">
              <a:spcBef>
                <a:spcPts val="0"/>
              </a:spcBef>
              <a:buNone/>
              <a:defRPr sz="1100" b="0" i="0" u="none" strike="noStrike" cap="none">
                <a:solidFill>
                  <a:srgbClr val="D8D8D8"/>
                </a:solidFill>
                <a:latin typeface="Candara"/>
                <a:ea typeface="Candara"/>
                <a:cs typeface="Candara"/>
                <a:sym typeface="Candara"/>
              </a:defRPr>
            </a:lvl2pPr>
            <a:lvl3pPr marL="0" marR="0" lvl="2" indent="0" algn="r" rtl="0">
              <a:spcBef>
                <a:spcPts val="0"/>
              </a:spcBef>
              <a:buNone/>
              <a:defRPr sz="1100" b="0" i="0" u="none" strike="noStrike" cap="none">
                <a:solidFill>
                  <a:srgbClr val="D8D8D8"/>
                </a:solidFill>
                <a:latin typeface="Candara"/>
                <a:ea typeface="Candara"/>
                <a:cs typeface="Candara"/>
                <a:sym typeface="Candara"/>
              </a:defRPr>
            </a:lvl3pPr>
            <a:lvl4pPr marL="0" marR="0" lvl="3" indent="0" algn="r" rtl="0">
              <a:spcBef>
                <a:spcPts val="0"/>
              </a:spcBef>
              <a:buNone/>
              <a:defRPr sz="1100" b="0" i="0" u="none" strike="noStrike" cap="none">
                <a:solidFill>
                  <a:srgbClr val="D8D8D8"/>
                </a:solidFill>
                <a:latin typeface="Candara"/>
                <a:ea typeface="Candara"/>
                <a:cs typeface="Candara"/>
                <a:sym typeface="Candara"/>
              </a:defRPr>
            </a:lvl4pPr>
            <a:lvl5pPr marL="0" marR="0" lvl="4" indent="0" algn="r" rtl="0">
              <a:spcBef>
                <a:spcPts val="0"/>
              </a:spcBef>
              <a:buNone/>
              <a:defRPr sz="1100" b="0" i="0" u="none" strike="noStrike" cap="none">
                <a:solidFill>
                  <a:srgbClr val="D8D8D8"/>
                </a:solidFill>
                <a:latin typeface="Candara"/>
                <a:ea typeface="Candara"/>
                <a:cs typeface="Candara"/>
                <a:sym typeface="Candara"/>
              </a:defRPr>
            </a:lvl5pPr>
            <a:lvl6pPr marL="0" marR="0" lvl="5" indent="0" algn="r" rtl="0">
              <a:spcBef>
                <a:spcPts val="0"/>
              </a:spcBef>
              <a:buNone/>
              <a:defRPr sz="1100" b="0" i="0" u="none" strike="noStrike" cap="none">
                <a:solidFill>
                  <a:srgbClr val="D8D8D8"/>
                </a:solidFill>
                <a:latin typeface="Candara"/>
                <a:ea typeface="Candara"/>
                <a:cs typeface="Candara"/>
                <a:sym typeface="Candara"/>
              </a:defRPr>
            </a:lvl6pPr>
            <a:lvl7pPr marL="0" marR="0" lvl="6" indent="0" algn="r" rtl="0">
              <a:spcBef>
                <a:spcPts val="0"/>
              </a:spcBef>
              <a:buNone/>
              <a:defRPr sz="1100" b="0" i="0" u="none" strike="noStrike" cap="none">
                <a:solidFill>
                  <a:srgbClr val="D8D8D8"/>
                </a:solidFill>
                <a:latin typeface="Candara"/>
                <a:ea typeface="Candara"/>
                <a:cs typeface="Candara"/>
                <a:sym typeface="Candara"/>
              </a:defRPr>
            </a:lvl7pPr>
            <a:lvl8pPr marL="0" marR="0" lvl="7" indent="0" algn="r" rtl="0">
              <a:spcBef>
                <a:spcPts val="0"/>
              </a:spcBef>
              <a:buNone/>
              <a:defRPr sz="1100" b="0" i="0" u="none" strike="noStrike" cap="none">
                <a:solidFill>
                  <a:srgbClr val="D8D8D8"/>
                </a:solidFill>
                <a:latin typeface="Candara"/>
                <a:ea typeface="Candara"/>
                <a:cs typeface="Candara"/>
                <a:sym typeface="Candara"/>
              </a:defRPr>
            </a:lvl8pPr>
            <a:lvl9pPr marL="0" marR="0" lvl="8" indent="0" algn="r" rtl="0">
              <a:spcBef>
                <a:spcPts val="0"/>
              </a:spcBef>
              <a:buNone/>
              <a:defRPr sz="1100" b="0" i="0" u="none" strike="noStrike" cap="none">
                <a:solidFill>
                  <a:srgbClr val="D8D8D8"/>
                </a:solidFill>
                <a:latin typeface="Candara"/>
                <a:ea typeface="Candara"/>
                <a:cs typeface="Candara"/>
                <a:sym typeface="Candara"/>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lvl="0" algn="r">
              <a:buNone/>
              <a:defRPr sz="1333">
                <a:solidFill>
                  <a:schemeClr val="dk2"/>
                </a:solidFill>
              </a:defRPr>
            </a:lvl1pPr>
            <a:lvl2pPr lvl="1" algn="r">
              <a:buNone/>
              <a:defRPr sz="1333">
                <a:solidFill>
                  <a:schemeClr val="dk2"/>
                </a:solidFill>
              </a:defRPr>
            </a:lvl2pPr>
            <a:lvl3pPr lvl="2" algn="r">
              <a:buNone/>
              <a:defRPr sz="1333">
                <a:solidFill>
                  <a:schemeClr val="dk2"/>
                </a:solidFill>
              </a:defRPr>
            </a:lvl3pPr>
            <a:lvl4pPr lvl="3" algn="r">
              <a:buNone/>
              <a:defRPr sz="1333">
                <a:solidFill>
                  <a:schemeClr val="dk2"/>
                </a:solidFill>
              </a:defRPr>
            </a:lvl4pPr>
            <a:lvl5pPr lvl="4" algn="r">
              <a:buNone/>
              <a:defRPr sz="1333">
                <a:solidFill>
                  <a:schemeClr val="dk2"/>
                </a:solidFill>
              </a:defRPr>
            </a:lvl5pPr>
            <a:lvl6pPr lvl="5" algn="r">
              <a:buNone/>
              <a:defRPr sz="1333">
                <a:solidFill>
                  <a:schemeClr val="dk2"/>
                </a:solidFill>
              </a:defRPr>
            </a:lvl6pPr>
            <a:lvl7pPr lvl="6" algn="r">
              <a:buNone/>
              <a:defRPr sz="1333">
                <a:solidFill>
                  <a:schemeClr val="dk2"/>
                </a:solidFill>
              </a:defRPr>
            </a:lvl7pPr>
            <a:lvl8pPr lvl="7" algn="r">
              <a:buNone/>
              <a:defRPr sz="1333">
                <a:solidFill>
                  <a:schemeClr val="dk2"/>
                </a:solidFill>
              </a:defRPr>
            </a:lvl8pPr>
            <a:lvl9pPr lvl="8" algn="r">
              <a:buNone/>
              <a:defRPr sz="1333">
                <a:solidFill>
                  <a:schemeClr val="dk2"/>
                </a:solidFill>
              </a:defRPr>
            </a:lvl9pPr>
          </a:lstStyle>
          <a:p>
            <a:fld id="{00000000-1234-1234-1234-123412341234}" type="slidenum">
              <a:rPr lang="en">
                <a:solidFill>
                  <a:srgbClr val="595959"/>
                </a:solidFill>
              </a:rPr>
              <a:pPr/>
              <a:t>‹#›</a:t>
            </a:fld>
            <a:endParaRPr>
              <a:solidFill>
                <a:srgbClr val="595959"/>
              </a:solidFill>
            </a:endParaRPr>
          </a:p>
        </p:txBody>
      </p:sp>
    </p:spTree>
    <p:extLst>
      <p:ext uri="{BB962C8B-B14F-4D97-AF65-F5344CB8AC3E}">
        <p14:creationId xmlns:p14="http://schemas.microsoft.com/office/powerpoint/2010/main" val="30882601"/>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3" Type="http://schemas.openxmlformats.org/officeDocument/2006/relationships/hyperlink" Target="http://shodor.org/petascale/materials/semester-curriculum" TargetMode="External"/><Relationship Id="rId4" Type="http://schemas.openxmlformats.org/officeDocument/2006/relationships/hyperlink" Target="https://github.com/shodor-education/petascale-semester-curriculum" TargetMode="External"/><Relationship Id="rId5" Type="http://schemas.openxmlformats.org/officeDocument/2006/relationships/hyperlink" Target="mailto:petascale@shodor.org" TargetMode="External"/><Relationship Id="rId1" Type="http://schemas.openxmlformats.org/officeDocument/2006/relationships/slideLayout" Target="../slideLayouts/slideLayout12.xml"/><Relationship Id="rId2" Type="http://schemas.openxmlformats.org/officeDocument/2006/relationships/hyperlink" Target="https://creativecommons.org/licenses/by-sa/4.0"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7.xml.rels><?xml version="1.0" encoding="UTF-8" standalone="yes"?>
<Relationships xmlns="http://schemas.openxmlformats.org/package/2006/relationships"><Relationship Id="rId3" Type="http://schemas.openxmlformats.org/officeDocument/2006/relationships/hyperlink" Target="http://shodor.org/petascale/materials/UPModules/sipeMultithreadingMultiprocessModule2/" TargetMode="External"/><Relationship Id="rId4" Type="http://schemas.openxmlformats.org/officeDocument/2006/relationships/hyperlink" Target="http://www.shodor.org/petascale/materials/UPModules/AreaUnderCurve/" TargetMode="External"/><Relationship Id="rId1" Type="http://schemas.openxmlformats.org/officeDocument/2006/relationships/slideLayout" Target="../slideLayouts/slideLayout5.xml"/><Relationship Id="rId2" Type="http://schemas.openxmlformats.org/officeDocument/2006/relationships/notesSlide" Target="../notesSlides/notesSlide2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4745" y="0"/>
            <a:ext cx="10682515" cy="6858000"/>
          </a:xfrm>
        </p:spPr>
        <p:txBody>
          <a:bodyPr anchor="ctr">
            <a:noAutofit/>
          </a:bodyPr>
          <a:lstStyle/>
          <a:p>
            <a:pPr algn="l" fontAlgn="ctr">
              <a:lnSpc>
                <a:spcPct val="150000"/>
              </a:lnSpc>
            </a:pPr>
            <a:r>
              <a:rPr lang="en-US" sz="3600" b="1" dirty="0">
                <a:latin typeface="Times New Roman" charset="0"/>
                <a:ea typeface="Times New Roman" charset="0"/>
                <a:cs typeface="Times New Roman" charset="0"/>
              </a:rPr>
              <a:t>Blue Waters Petascale Semester Curriculum v1.0</a:t>
            </a:r>
            <a:r>
              <a:rPr lang="en-US" sz="3600" dirty="0">
                <a:latin typeface="Times New Roman" charset="0"/>
                <a:ea typeface="Times New Roman" charset="0"/>
                <a:cs typeface="Times New Roman" charset="0"/>
              </a:rPr>
              <a:t/>
            </a:r>
            <a:br>
              <a:rPr lang="en-US" sz="3600" dirty="0">
                <a:latin typeface="Times New Roman" charset="0"/>
                <a:ea typeface="Times New Roman" charset="0"/>
                <a:cs typeface="Times New Roman" charset="0"/>
              </a:rPr>
            </a:br>
            <a:r>
              <a:rPr lang="en-US" sz="3600" b="1" dirty="0">
                <a:latin typeface="Times New Roman" charset="0"/>
                <a:ea typeface="Times New Roman" charset="0"/>
                <a:cs typeface="Times New Roman" charset="0"/>
              </a:rPr>
              <a:t>Unit 5: MPI</a:t>
            </a:r>
            <a:r>
              <a:rPr lang="en-US" sz="3600" dirty="0">
                <a:latin typeface="Times New Roman" charset="0"/>
                <a:ea typeface="Times New Roman" charset="0"/>
                <a:cs typeface="Times New Roman" charset="0"/>
              </a:rPr>
              <a:t/>
            </a:r>
            <a:br>
              <a:rPr lang="en-US" sz="3600" dirty="0">
                <a:latin typeface="Times New Roman" charset="0"/>
                <a:ea typeface="Times New Roman" charset="0"/>
                <a:cs typeface="Times New Roman" charset="0"/>
              </a:rPr>
            </a:br>
            <a:r>
              <a:rPr lang="en-US" sz="3600" b="1" dirty="0">
                <a:latin typeface="Times New Roman" charset="0"/>
                <a:ea typeface="Times New Roman" charset="0"/>
                <a:cs typeface="Times New Roman" charset="0"/>
              </a:rPr>
              <a:t>Lesson 3: Distributed Memory </a:t>
            </a:r>
            <a:r>
              <a:rPr lang="en-US" sz="3600" b="1" dirty="0" smtClean="0">
                <a:latin typeface="Times New Roman" charset="0"/>
                <a:ea typeface="Times New Roman" charset="0"/>
                <a:cs typeface="Times New Roman" charset="0"/>
              </a:rPr>
              <a:t>Concepts:</a:t>
            </a:r>
            <a:br>
              <a:rPr lang="en-US" sz="3600" b="1" dirty="0" smtClean="0">
                <a:latin typeface="Times New Roman" charset="0"/>
                <a:ea typeface="Times New Roman" charset="0"/>
                <a:cs typeface="Times New Roman" charset="0"/>
              </a:rPr>
            </a:br>
            <a:r>
              <a:rPr lang="en-US" sz="3600" b="1" dirty="0" smtClean="0">
                <a:latin typeface="Times New Roman" charset="0"/>
                <a:ea typeface="Times New Roman" charset="0"/>
                <a:cs typeface="Times New Roman" charset="0"/>
              </a:rPr>
              <a:t>     Distributed </a:t>
            </a:r>
            <a:r>
              <a:rPr lang="en-US" sz="3600" b="1" dirty="0">
                <a:latin typeface="Times New Roman" charset="0"/>
                <a:ea typeface="Times New Roman" charset="0"/>
                <a:cs typeface="Times New Roman" charset="0"/>
              </a:rPr>
              <a:t>Multiprocessing</a:t>
            </a:r>
            <a:br>
              <a:rPr lang="en-US" sz="3600" b="1" dirty="0">
                <a:latin typeface="Times New Roman" charset="0"/>
                <a:ea typeface="Times New Roman" charset="0"/>
                <a:cs typeface="Times New Roman" charset="0"/>
              </a:rPr>
            </a:br>
            <a:r>
              <a:rPr lang="en-US" sz="3600" i="1" dirty="0">
                <a:latin typeface="Times New Roman" charset="0"/>
                <a:ea typeface="Times New Roman" charset="0"/>
                <a:cs typeface="Times New Roman" charset="0"/>
              </a:rPr>
              <a:t>Developed by Widodo </a:t>
            </a:r>
            <a:r>
              <a:rPr lang="en-US" sz="3600" i="1" dirty="0" err="1">
                <a:latin typeface="Times New Roman" charset="0"/>
                <a:ea typeface="Times New Roman" charset="0"/>
                <a:cs typeface="Times New Roman" charset="0"/>
              </a:rPr>
              <a:t>Samyono</a:t>
            </a:r>
            <a:r>
              <a:rPr lang="en-US" sz="3600" i="1" dirty="0">
                <a:latin typeface="Times New Roman" charset="0"/>
                <a:ea typeface="Times New Roman" charset="0"/>
                <a:cs typeface="Times New Roman" charset="0"/>
              </a:rPr>
              <a:t/>
            </a:r>
            <a:br>
              <a:rPr lang="en-US" sz="3600" i="1" dirty="0">
                <a:latin typeface="Times New Roman" charset="0"/>
                <a:ea typeface="Times New Roman" charset="0"/>
                <a:cs typeface="Times New Roman" charset="0"/>
              </a:rPr>
            </a:br>
            <a:r>
              <a:rPr lang="en-US" sz="3600" i="1" dirty="0">
                <a:latin typeface="Times New Roman" charset="0"/>
                <a:ea typeface="Times New Roman" charset="0"/>
                <a:cs typeface="Times New Roman" charset="0"/>
              </a:rPr>
              <a:t>for the Shodor Education Foundation, Inc.</a:t>
            </a:r>
          </a:p>
        </p:txBody>
      </p:sp>
    </p:spTree>
    <p:extLst>
      <p:ext uri="{BB962C8B-B14F-4D97-AF65-F5344CB8AC3E}">
        <p14:creationId xmlns:p14="http://schemas.microsoft.com/office/powerpoint/2010/main" val="15003160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0"/>
          <p:cNvSpPr txBox="1">
            <a:spLocks noGrp="1"/>
          </p:cNvSpPr>
          <p:nvPr>
            <p:ph type="title"/>
          </p:nvPr>
        </p:nvSpPr>
        <p:spPr>
          <a:xfrm>
            <a:off x="1524000" y="457200"/>
            <a:ext cx="9144000" cy="11430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accent1"/>
              </a:buClr>
              <a:buSzPts val="3400"/>
              <a:buFont typeface="Consolas"/>
              <a:buNone/>
            </a:pPr>
            <a:r>
              <a:rPr lang="en-US"/>
              <a:t>Parallelism Jargon</a:t>
            </a:r>
            <a:endParaRPr/>
          </a:p>
        </p:txBody>
      </p:sp>
      <p:sp>
        <p:nvSpPr>
          <p:cNvPr id="129" name="Google Shape;129;p20"/>
          <p:cNvSpPr txBox="1">
            <a:spLocks noGrp="1"/>
          </p:cNvSpPr>
          <p:nvPr>
            <p:ph type="body" idx="1"/>
          </p:nvPr>
        </p:nvSpPr>
        <p:spPr>
          <a:xfrm>
            <a:off x="1524000" y="1828800"/>
            <a:ext cx="9144000" cy="4267200"/>
          </a:xfrm>
          <a:prstGeom prst="rect">
            <a:avLst/>
          </a:prstGeom>
          <a:noFill/>
          <a:ln>
            <a:noFill/>
          </a:ln>
        </p:spPr>
        <p:txBody>
          <a:bodyPr spcFirstLastPara="1" wrap="square" lIns="91425" tIns="45700" rIns="91425" bIns="45700" anchor="t" anchorCtr="0">
            <a:noAutofit/>
          </a:bodyPr>
          <a:lstStyle/>
          <a:p>
            <a:pPr marL="228600" lvl="0" indent="-228600" algn="l" rtl="0">
              <a:lnSpc>
                <a:spcPct val="80000"/>
              </a:lnSpc>
              <a:spcBef>
                <a:spcPts val="0"/>
              </a:spcBef>
              <a:spcAft>
                <a:spcPts val="0"/>
              </a:spcAft>
              <a:buSzPts val="2000"/>
              <a:buChar char="•"/>
            </a:pPr>
            <a:r>
              <a:rPr lang="en-US" b="1" i="1" u="sng"/>
              <a:t>Threads</a:t>
            </a:r>
            <a:r>
              <a:rPr lang="en-US"/>
              <a:t> are execution sequences that share a single memory area (“</a:t>
            </a:r>
            <a:r>
              <a:rPr lang="en-US" b="1" i="1" u="sng"/>
              <a:t>address space</a:t>
            </a:r>
            <a:r>
              <a:rPr lang="en-US"/>
              <a:t>”)</a:t>
            </a:r>
            <a:endParaRPr/>
          </a:p>
          <a:p>
            <a:pPr marL="228600" lvl="0" indent="-228600" algn="l" rtl="0">
              <a:lnSpc>
                <a:spcPct val="80000"/>
              </a:lnSpc>
              <a:spcBef>
                <a:spcPts val="1800"/>
              </a:spcBef>
              <a:spcAft>
                <a:spcPts val="0"/>
              </a:spcAft>
              <a:buSzPts val="2000"/>
              <a:buChar char="•"/>
            </a:pPr>
            <a:r>
              <a:rPr lang="en-US" b="1" i="1" u="sng"/>
              <a:t>Processes</a:t>
            </a:r>
            <a:r>
              <a:rPr lang="en-US"/>
              <a:t> are execution sequences with their own independent, private memory areas</a:t>
            </a:r>
            <a:endParaRPr/>
          </a:p>
          <a:p>
            <a:pPr marL="228600" lvl="0" indent="-228600" algn="l" rtl="0">
              <a:lnSpc>
                <a:spcPct val="80000"/>
              </a:lnSpc>
              <a:spcBef>
                <a:spcPts val="1800"/>
              </a:spcBef>
              <a:spcAft>
                <a:spcPts val="0"/>
              </a:spcAft>
              <a:buSzPts val="2000"/>
              <a:buFont typeface="Noto Sans Symbols"/>
              <a:buNone/>
            </a:pPr>
            <a:r>
              <a:rPr lang="en-US"/>
              <a:t>… and thus:</a:t>
            </a:r>
            <a:endParaRPr/>
          </a:p>
          <a:p>
            <a:pPr marL="228600" lvl="0" indent="-228600" algn="l" rtl="0">
              <a:lnSpc>
                <a:spcPct val="80000"/>
              </a:lnSpc>
              <a:spcBef>
                <a:spcPts val="1800"/>
              </a:spcBef>
              <a:spcAft>
                <a:spcPts val="0"/>
              </a:spcAft>
              <a:buSzPts val="2000"/>
              <a:buChar char="•"/>
            </a:pPr>
            <a:r>
              <a:rPr lang="en-US" b="1" i="1" u="sng"/>
              <a:t>Multithreading</a:t>
            </a:r>
            <a:r>
              <a:rPr lang="en-US"/>
              <a:t>:   parallelism via multiple </a:t>
            </a:r>
            <a:r>
              <a:rPr lang="en-US" b="1" u="sng"/>
              <a:t>threads</a:t>
            </a:r>
            <a:endParaRPr/>
          </a:p>
          <a:p>
            <a:pPr marL="228600" lvl="0" indent="-228600" algn="l" rtl="0">
              <a:lnSpc>
                <a:spcPct val="80000"/>
              </a:lnSpc>
              <a:spcBef>
                <a:spcPts val="1800"/>
              </a:spcBef>
              <a:spcAft>
                <a:spcPts val="0"/>
              </a:spcAft>
              <a:buSzPts val="2000"/>
              <a:buChar char="•"/>
            </a:pPr>
            <a:r>
              <a:rPr lang="en-US" b="1" i="1" u="sng"/>
              <a:t>Multiprocessing</a:t>
            </a:r>
            <a:r>
              <a:rPr lang="en-US"/>
              <a:t>: </a:t>
            </a:r>
            <a:r>
              <a:rPr lang="en-US" sz="1100"/>
              <a:t> </a:t>
            </a:r>
            <a:r>
              <a:rPr lang="en-US"/>
              <a:t>parallelism via multiple </a:t>
            </a:r>
            <a:r>
              <a:rPr lang="en-US" b="1" u="sng"/>
              <a:t>processes</a:t>
            </a:r>
            <a:endParaRPr/>
          </a:p>
          <a:p>
            <a:pPr marL="228600" lvl="0" indent="-228600" algn="l" rtl="0">
              <a:lnSpc>
                <a:spcPct val="80000"/>
              </a:lnSpc>
              <a:spcBef>
                <a:spcPts val="1800"/>
              </a:spcBef>
              <a:spcAft>
                <a:spcPts val="0"/>
              </a:spcAft>
              <a:buSzPts val="2000"/>
              <a:buFont typeface="Noto Sans Symbols"/>
              <a:buNone/>
            </a:pPr>
            <a:r>
              <a:rPr lang="en-US"/>
              <a:t>Generally:</a:t>
            </a:r>
            <a:endParaRPr/>
          </a:p>
          <a:p>
            <a:pPr marL="228600" lvl="0" indent="-228600" algn="l" rtl="0">
              <a:lnSpc>
                <a:spcPct val="80000"/>
              </a:lnSpc>
              <a:spcBef>
                <a:spcPts val="1800"/>
              </a:spcBef>
              <a:spcAft>
                <a:spcPts val="0"/>
              </a:spcAft>
              <a:buSzPts val="2000"/>
              <a:buChar char="•"/>
            </a:pPr>
            <a:r>
              <a:rPr lang="en-US"/>
              <a:t>Shared Memory Parallelism is concerned with </a:t>
            </a:r>
            <a:r>
              <a:rPr lang="en-US" b="1" u="sng"/>
              <a:t>threads</a:t>
            </a:r>
            <a:r>
              <a:rPr lang="en-US"/>
              <a:t>, and</a:t>
            </a:r>
            <a:endParaRPr/>
          </a:p>
          <a:p>
            <a:pPr marL="228600" lvl="0" indent="-228600" algn="l" rtl="0">
              <a:lnSpc>
                <a:spcPct val="80000"/>
              </a:lnSpc>
              <a:spcBef>
                <a:spcPts val="1800"/>
              </a:spcBef>
              <a:spcAft>
                <a:spcPts val="0"/>
              </a:spcAft>
              <a:buSzPts val="2000"/>
              <a:buChar char="•"/>
            </a:pPr>
            <a:r>
              <a:rPr lang="en-US"/>
              <a:t>Distributed Parallelism is concerned with </a:t>
            </a:r>
            <a:r>
              <a:rPr lang="en-US" b="1" u="sng"/>
              <a:t>processes</a:t>
            </a:r>
            <a:r>
              <a:rPr lang="en-US"/>
              <a: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1"/>
          <p:cNvSpPr txBox="1">
            <a:spLocks noGrp="1"/>
          </p:cNvSpPr>
          <p:nvPr>
            <p:ph type="title"/>
          </p:nvPr>
        </p:nvSpPr>
        <p:spPr>
          <a:xfrm>
            <a:off x="1524000" y="457200"/>
            <a:ext cx="9144000" cy="11430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accent1"/>
              </a:buClr>
              <a:buSzPts val="3400"/>
              <a:buFont typeface="Consolas"/>
              <a:buNone/>
            </a:pPr>
            <a:r>
              <a:rPr lang="en-US"/>
              <a:t>Jargon Alert! </a:t>
            </a:r>
            <a:endParaRPr/>
          </a:p>
        </p:txBody>
      </p:sp>
      <p:sp>
        <p:nvSpPr>
          <p:cNvPr id="135" name="Google Shape;135;p21"/>
          <p:cNvSpPr txBox="1">
            <a:spLocks noGrp="1"/>
          </p:cNvSpPr>
          <p:nvPr>
            <p:ph type="body" idx="1"/>
          </p:nvPr>
        </p:nvSpPr>
        <p:spPr>
          <a:xfrm>
            <a:off x="1524000" y="1828800"/>
            <a:ext cx="9144000" cy="4267200"/>
          </a:xfrm>
          <a:prstGeom prst="rect">
            <a:avLst/>
          </a:prstGeom>
          <a:noFill/>
          <a:ln>
            <a:noFill/>
          </a:ln>
        </p:spPr>
        <p:txBody>
          <a:bodyPr spcFirstLastPara="1" wrap="square" lIns="91425" tIns="45700" rIns="91425" bIns="45700" anchor="t" anchorCtr="0">
            <a:noAutofit/>
          </a:bodyPr>
          <a:lstStyle/>
          <a:p>
            <a:pPr marL="228600" lvl="0" indent="-228600" algn="l" rtl="0">
              <a:lnSpc>
                <a:spcPct val="80000"/>
              </a:lnSpc>
              <a:spcBef>
                <a:spcPts val="0"/>
              </a:spcBef>
              <a:spcAft>
                <a:spcPts val="0"/>
              </a:spcAft>
              <a:buSzPts val="2000"/>
              <a:buNone/>
            </a:pPr>
            <a:r>
              <a:rPr lang="en-US"/>
              <a:t>In principle:</a:t>
            </a:r>
            <a:endParaRPr/>
          </a:p>
          <a:p>
            <a:pPr marL="228600" lvl="0" indent="-228600" algn="l" rtl="0">
              <a:lnSpc>
                <a:spcPct val="80000"/>
              </a:lnSpc>
              <a:spcBef>
                <a:spcPts val="1800"/>
              </a:spcBef>
              <a:spcAft>
                <a:spcPts val="0"/>
              </a:spcAft>
              <a:buSzPts val="2000"/>
              <a:buChar char="•"/>
            </a:pPr>
            <a:r>
              <a:rPr lang="en-US"/>
              <a:t>“shared memory parallelism” 🡺 “multithreading”</a:t>
            </a:r>
            <a:endParaRPr/>
          </a:p>
          <a:p>
            <a:pPr marL="228600" lvl="0" indent="-228600" algn="l" rtl="0">
              <a:lnSpc>
                <a:spcPct val="80000"/>
              </a:lnSpc>
              <a:spcBef>
                <a:spcPts val="1800"/>
              </a:spcBef>
              <a:spcAft>
                <a:spcPts val="0"/>
              </a:spcAft>
              <a:buSzPts val="2000"/>
              <a:buChar char="•"/>
            </a:pPr>
            <a:r>
              <a:rPr lang="en-US"/>
              <a:t>“distributed parallelism”        </a:t>
            </a:r>
            <a:r>
              <a:rPr lang="en-US" sz="1200"/>
              <a:t> </a:t>
            </a:r>
            <a:r>
              <a:rPr lang="en-US"/>
              <a:t>🡺 “multiprocessing”</a:t>
            </a:r>
            <a:endParaRPr/>
          </a:p>
          <a:p>
            <a:pPr marL="228600" lvl="0" indent="-228600" algn="l" rtl="0">
              <a:lnSpc>
                <a:spcPct val="80000"/>
              </a:lnSpc>
              <a:spcBef>
                <a:spcPts val="1800"/>
              </a:spcBef>
              <a:spcAft>
                <a:spcPts val="0"/>
              </a:spcAft>
              <a:buSzPts val="2000"/>
              <a:buNone/>
            </a:pPr>
            <a:r>
              <a:rPr lang="en-US"/>
              <a:t>In practice, sadly, these terms are often used interchangeably:</a:t>
            </a:r>
            <a:endParaRPr/>
          </a:p>
          <a:p>
            <a:pPr marL="228600" lvl="0" indent="-228600" algn="l" rtl="0">
              <a:lnSpc>
                <a:spcPct val="80000"/>
              </a:lnSpc>
              <a:spcBef>
                <a:spcPts val="1800"/>
              </a:spcBef>
              <a:spcAft>
                <a:spcPts val="0"/>
              </a:spcAft>
              <a:buSzPts val="2000"/>
              <a:buChar char="•"/>
            </a:pPr>
            <a:r>
              <a:rPr lang="en-US"/>
              <a:t>Parallelism</a:t>
            </a:r>
            <a:endParaRPr/>
          </a:p>
          <a:p>
            <a:pPr marL="228600" lvl="0" indent="-228600" algn="l" rtl="0">
              <a:lnSpc>
                <a:spcPct val="80000"/>
              </a:lnSpc>
              <a:spcBef>
                <a:spcPts val="1800"/>
              </a:spcBef>
              <a:spcAft>
                <a:spcPts val="0"/>
              </a:spcAft>
              <a:buSzPts val="2000"/>
              <a:buChar char="•"/>
            </a:pPr>
            <a:r>
              <a:rPr lang="en-US" b="1" i="1" u="sng"/>
              <a:t>Concurrency</a:t>
            </a:r>
            <a:r>
              <a:rPr lang="en-US"/>
              <a:t> (not as popular these days)</a:t>
            </a:r>
            <a:endParaRPr/>
          </a:p>
          <a:p>
            <a:pPr marL="228600" lvl="0" indent="-228600" algn="l" rtl="0">
              <a:lnSpc>
                <a:spcPct val="80000"/>
              </a:lnSpc>
              <a:spcBef>
                <a:spcPts val="1800"/>
              </a:spcBef>
              <a:spcAft>
                <a:spcPts val="0"/>
              </a:spcAft>
              <a:buSzPts val="2000"/>
              <a:buChar char="•"/>
            </a:pPr>
            <a:r>
              <a:rPr lang="en-US"/>
              <a:t>Multithreading</a:t>
            </a:r>
            <a:endParaRPr/>
          </a:p>
          <a:p>
            <a:pPr marL="228600" lvl="0" indent="-228600" algn="l" rtl="0">
              <a:lnSpc>
                <a:spcPct val="80000"/>
              </a:lnSpc>
              <a:spcBef>
                <a:spcPts val="1800"/>
              </a:spcBef>
              <a:spcAft>
                <a:spcPts val="0"/>
              </a:spcAft>
              <a:buSzPts val="2000"/>
              <a:buChar char="•"/>
            </a:pPr>
            <a:r>
              <a:rPr lang="en-US"/>
              <a:t>Multiprocessing</a:t>
            </a:r>
            <a:endParaRPr/>
          </a:p>
          <a:p>
            <a:pPr marL="228600" lvl="0" indent="-228600" algn="l" rtl="0">
              <a:lnSpc>
                <a:spcPct val="80000"/>
              </a:lnSpc>
              <a:spcBef>
                <a:spcPts val="1800"/>
              </a:spcBef>
              <a:spcAft>
                <a:spcPts val="0"/>
              </a:spcAft>
              <a:buSzPts val="2000"/>
              <a:buNone/>
            </a:pPr>
            <a:r>
              <a:rPr lang="en-US"/>
              <a:t>Typically, you have to figure out what is meant based on the context.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2"/>
          <p:cNvSpPr txBox="1">
            <a:spLocks noGrp="1"/>
          </p:cNvSpPr>
          <p:nvPr>
            <p:ph type="title"/>
          </p:nvPr>
        </p:nvSpPr>
        <p:spPr>
          <a:xfrm>
            <a:off x="1524000" y="457200"/>
            <a:ext cx="9144000" cy="11430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accent1"/>
              </a:buClr>
              <a:buSzPts val="3400"/>
              <a:buFont typeface="Consolas"/>
              <a:buNone/>
            </a:pPr>
            <a:r>
              <a:rPr lang="en-US"/>
              <a:t>Load Balancing</a:t>
            </a:r>
            <a:endParaRPr/>
          </a:p>
        </p:txBody>
      </p:sp>
      <p:sp>
        <p:nvSpPr>
          <p:cNvPr id="141" name="Google Shape;141;p22"/>
          <p:cNvSpPr txBox="1">
            <a:spLocks noGrp="1"/>
          </p:cNvSpPr>
          <p:nvPr>
            <p:ph type="body" idx="1"/>
          </p:nvPr>
        </p:nvSpPr>
        <p:spPr>
          <a:xfrm>
            <a:off x="1524000" y="1828800"/>
            <a:ext cx="9144000" cy="4267200"/>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SzPts val="2000"/>
              <a:buFont typeface="Noto Sans Symbols"/>
              <a:buNone/>
            </a:pPr>
            <a:r>
              <a:rPr lang="en-US"/>
              <a:t>Suppose you have a distributed parallel code, but one process does 90% of the work, and all the other processes share 10% of the work.</a:t>
            </a:r>
            <a:endParaRPr/>
          </a:p>
          <a:p>
            <a:pPr marL="228600" lvl="0" indent="-228600" algn="l" rtl="0">
              <a:lnSpc>
                <a:spcPct val="90000"/>
              </a:lnSpc>
              <a:spcBef>
                <a:spcPts val="1800"/>
              </a:spcBef>
              <a:spcAft>
                <a:spcPts val="0"/>
              </a:spcAft>
              <a:buSzPts val="2000"/>
              <a:buFont typeface="Noto Sans Symbols"/>
              <a:buNone/>
            </a:pPr>
            <a:r>
              <a:rPr lang="en-US"/>
              <a:t>Is it a big win to run on 1000 processes?</a:t>
            </a:r>
            <a:endParaRPr/>
          </a:p>
          <a:p>
            <a:pPr marL="228600" lvl="0" indent="-228600" algn="l" rtl="0">
              <a:lnSpc>
                <a:spcPct val="90000"/>
              </a:lnSpc>
              <a:spcBef>
                <a:spcPts val="1800"/>
              </a:spcBef>
              <a:spcAft>
                <a:spcPts val="0"/>
              </a:spcAft>
              <a:buSzPts val="2000"/>
              <a:buFont typeface="Noto Sans Symbols"/>
              <a:buNone/>
            </a:pPr>
            <a:endParaRPr/>
          </a:p>
          <a:p>
            <a:pPr marL="228600" lvl="0" indent="-228600" algn="l" rtl="0">
              <a:lnSpc>
                <a:spcPct val="90000"/>
              </a:lnSpc>
              <a:spcBef>
                <a:spcPts val="1800"/>
              </a:spcBef>
              <a:spcAft>
                <a:spcPts val="0"/>
              </a:spcAft>
              <a:buSzPts val="2000"/>
              <a:buFont typeface="Noto Sans Symbols"/>
              <a:buNone/>
            </a:pPr>
            <a:r>
              <a:rPr lang="en-US"/>
              <a:t>Now, suppose that each process gets exactly 1/</a:t>
            </a:r>
            <a:r>
              <a:rPr lang="en-US" i="1"/>
              <a:t>N</a:t>
            </a:r>
            <a:r>
              <a:rPr lang="en-US" i="1" baseline="-25000"/>
              <a:t>p</a:t>
            </a:r>
            <a:r>
              <a:rPr lang="en-US"/>
              <a:t> of the work, where </a:t>
            </a:r>
            <a:r>
              <a:rPr lang="en-US" i="1"/>
              <a:t>N</a:t>
            </a:r>
            <a:r>
              <a:rPr lang="en-US" i="1" baseline="-25000"/>
              <a:t>p</a:t>
            </a:r>
            <a:r>
              <a:rPr lang="en-US"/>
              <a:t> is the number of processes.</a:t>
            </a:r>
            <a:endParaRPr/>
          </a:p>
          <a:p>
            <a:pPr marL="228600" lvl="0" indent="-228600" algn="l" rtl="0">
              <a:lnSpc>
                <a:spcPct val="90000"/>
              </a:lnSpc>
              <a:spcBef>
                <a:spcPts val="1800"/>
              </a:spcBef>
              <a:spcAft>
                <a:spcPts val="0"/>
              </a:spcAft>
              <a:buSzPts val="2000"/>
              <a:buFont typeface="Noto Sans Symbols"/>
              <a:buNone/>
            </a:pPr>
            <a:r>
              <a:rPr lang="en-US"/>
              <a:t>Now is it a big win to run on 1000 processes?</a:t>
            </a:r>
            <a:endParaRPr/>
          </a:p>
          <a:p>
            <a:pPr marL="0" lvl="0" indent="0" algn="l" rtl="0">
              <a:lnSpc>
                <a:spcPct val="90000"/>
              </a:lnSpc>
              <a:spcBef>
                <a:spcPts val="1800"/>
              </a:spcBef>
              <a:spcAft>
                <a:spcPts val="0"/>
              </a:spcAft>
              <a:buSzPts val="2000"/>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3"/>
          <p:cNvSpPr txBox="1">
            <a:spLocks noGrp="1"/>
          </p:cNvSpPr>
          <p:nvPr>
            <p:ph type="title"/>
          </p:nvPr>
        </p:nvSpPr>
        <p:spPr>
          <a:xfrm>
            <a:off x="1524000" y="457200"/>
            <a:ext cx="9144000" cy="11430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accent1"/>
              </a:buClr>
              <a:buSzPts val="3400"/>
              <a:buFont typeface="Consolas"/>
              <a:buNone/>
            </a:pPr>
            <a:r>
              <a:rPr lang="en-US"/>
              <a:t>Load Balancing</a:t>
            </a:r>
            <a:endParaRPr/>
          </a:p>
        </p:txBody>
      </p:sp>
      <p:grpSp>
        <p:nvGrpSpPr>
          <p:cNvPr id="148" name="Google Shape;148;p23"/>
          <p:cNvGrpSpPr/>
          <p:nvPr/>
        </p:nvGrpSpPr>
        <p:grpSpPr>
          <a:xfrm>
            <a:off x="2628900" y="2197549"/>
            <a:ext cx="1524000" cy="1524000"/>
            <a:chOff x="1872" y="1920"/>
            <a:chExt cx="960" cy="960"/>
          </a:xfrm>
        </p:grpSpPr>
        <p:sp>
          <p:nvSpPr>
            <p:cNvPr id="149" name="Google Shape;149;p23"/>
            <p:cNvSpPr/>
            <p:nvPr/>
          </p:nvSpPr>
          <p:spPr>
            <a:xfrm>
              <a:off x="1872" y="1920"/>
              <a:ext cx="960" cy="960"/>
            </a:xfrm>
            <a:prstGeom prst="rect">
              <a:avLst/>
            </a:prstGeom>
            <a:solidFill>
              <a:schemeClr val="accent1"/>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grpSp>
          <p:nvGrpSpPr>
            <p:cNvPr id="150" name="Google Shape;150;p23"/>
            <p:cNvGrpSpPr/>
            <p:nvPr/>
          </p:nvGrpSpPr>
          <p:grpSpPr>
            <a:xfrm>
              <a:off x="2112" y="2112"/>
              <a:ext cx="456" cy="480"/>
              <a:chOff x="1824" y="633"/>
              <a:chExt cx="2834" cy="2849"/>
            </a:xfrm>
          </p:grpSpPr>
          <p:sp>
            <p:nvSpPr>
              <p:cNvPr id="151" name="Google Shape;151;p23"/>
              <p:cNvSpPr/>
              <p:nvPr/>
            </p:nvSpPr>
            <p:spPr>
              <a:xfrm>
                <a:off x="3204" y="633"/>
                <a:ext cx="1114" cy="1514"/>
              </a:xfrm>
              <a:custGeom>
                <a:avLst/>
                <a:gdLst/>
                <a:ahLst/>
                <a:cxnLst/>
                <a:rect l="l" t="t" r="r" b="b"/>
                <a:pathLst>
                  <a:path w="21600" h="21600" extrusionOk="0">
                    <a:moveTo>
                      <a:pt x="6625" y="20892"/>
                    </a:moveTo>
                    <a:lnTo>
                      <a:pt x="7105" y="21023"/>
                    </a:lnTo>
                    <a:lnTo>
                      <a:pt x="7513" y="21088"/>
                    </a:lnTo>
                    <a:lnTo>
                      <a:pt x="7922" y="21115"/>
                    </a:lnTo>
                    <a:lnTo>
                      <a:pt x="8242" y="21115"/>
                    </a:lnTo>
                    <a:lnTo>
                      <a:pt x="8544" y="21062"/>
                    </a:lnTo>
                    <a:lnTo>
                      <a:pt x="8810" y="20997"/>
                    </a:lnTo>
                    <a:lnTo>
                      <a:pt x="9023" y="20892"/>
                    </a:lnTo>
                    <a:lnTo>
                      <a:pt x="9148" y="20761"/>
                    </a:lnTo>
                    <a:lnTo>
                      <a:pt x="9290" y="20616"/>
                    </a:lnTo>
                    <a:lnTo>
                      <a:pt x="9361" y="20459"/>
                    </a:lnTo>
                    <a:lnTo>
                      <a:pt x="9396" y="20289"/>
                    </a:lnTo>
                    <a:lnTo>
                      <a:pt x="9396" y="20092"/>
                    </a:lnTo>
                    <a:lnTo>
                      <a:pt x="9325" y="19909"/>
                    </a:lnTo>
                    <a:lnTo>
                      <a:pt x="9219" y="19738"/>
                    </a:lnTo>
                    <a:lnTo>
                      <a:pt x="9094" y="19555"/>
                    </a:lnTo>
                    <a:lnTo>
                      <a:pt x="8917" y="19384"/>
                    </a:lnTo>
                    <a:lnTo>
                      <a:pt x="8650" y="19162"/>
                    </a:lnTo>
                    <a:lnTo>
                      <a:pt x="8437" y="18900"/>
                    </a:lnTo>
                    <a:lnTo>
                      <a:pt x="8277" y="18624"/>
                    </a:lnTo>
                    <a:lnTo>
                      <a:pt x="8135" y="18349"/>
                    </a:lnTo>
                    <a:lnTo>
                      <a:pt x="8028" y="18048"/>
                    </a:lnTo>
                    <a:lnTo>
                      <a:pt x="7993" y="17746"/>
                    </a:lnTo>
                    <a:lnTo>
                      <a:pt x="7993" y="17471"/>
                    </a:lnTo>
                    <a:lnTo>
                      <a:pt x="8028" y="17169"/>
                    </a:lnTo>
                    <a:lnTo>
                      <a:pt x="8135" y="16920"/>
                    </a:lnTo>
                    <a:lnTo>
                      <a:pt x="8277" y="16671"/>
                    </a:lnTo>
                    <a:lnTo>
                      <a:pt x="8366" y="16540"/>
                    </a:lnTo>
                    <a:lnTo>
                      <a:pt x="8473" y="16409"/>
                    </a:lnTo>
                    <a:lnTo>
                      <a:pt x="8615" y="16317"/>
                    </a:lnTo>
                    <a:lnTo>
                      <a:pt x="8739" y="16213"/>
                    </a:lnTo>
                    <a:lnTo>
                      <a:pt x="8881" y="16134"/>
                    </a:lnTo>
                    <a:lnTo>
                      <a:pt x="9059" y="16055"/>
                    </a:lnTo>
                    <a:lnTo>
                      <a:pt x="9254" y="15990"/>
                    </a:lnTo>
                    <a:lnTo>
                      <a:pt x="9432" y="15911"/>
                    </a:lnTo>
                    <a:lnTo>
                      <a:pt x="9663" y="15885"/>
                    </a:lnTo>
                    <a:lnTo>
                      <a:pt x="9876" y="15833"/>
                    </a:lnTo>
                    <a:lnTo>
                      <a:pt x="10142" y="15806"/>
                    </a:lnTo>
                    <a:lnTo>
                      <a:pt x="10391" y="15806"/>
                    </a:lnTo>
                    <a:lnTo>
                      <a:pt x="10728" y="15806"/>
                    </a:lnTo>
                    <a:lnTo>
                      <a:pt x="10995" y="15806"/>
                    </a:lnTo>
                    <a:lnTo>
                      <a:pt x="11279" y="15833"/>
                    </a:lnTo>
                    <a:lnTo>
                      <a:pt x="11546" y="15885"/>
                    </a:lnTo>
                    <a:lnTo>
                      <a:pt x="11776" y="15937"/>
                    </a:lnTo>
                    <a:lnTo>
                      <a:pt x="12025" y="15990"/>
                    </a:lnTo>
                    <a:lnTo>
                      <a:pt x="12221" y="16055"/>
                    </a:lnTo>
                    <a:lnTo>
                      <a:pt x="12434" y="16134"/>
                    </a:lnTo>
                    <a:lnTo>
                      <a:pt x="12611" y="16213"/>
                    </a:lnTo>
                    <a:lnTo>
                      <a:pt x="12771" y="16317"/>
                    </a:lnTo>
                    <a:lnTo>
                      <a:pt x="12913" y="16409"/>
                    </a:lnTo>
                    <a:lnTo>
                      <a:pt x="13038" y="16514"/>
                    </a:lnTo>
                    <a:lnTo>
                      <a:pt x="13251" y="16737"/>
                    </a:lnTo>
                    <a:lnTo>
                      <a:pt x="13428" y="16986"/>
                    </a:lnTo>
                    <a:lnTo>
                      <a:pt x="13517" y="17248"/>
                    </a:lnTo>
                    <a:lnTo>
                      <a:pt x="13588" y="17523"/>
                    </a:lnTo>
                    <a:lnTo>
                      <a:pt x="13588" y="17799"/>
                    </a:lnTo>
                    <a:lnTo>
                      <a:pt x="13517" y="18074"/>
                    </a:lnTo>
                    <a:lnTo>
                      <a:pt x="13428" y="18323"/>
                    </a:lnTo>
                    <a:lnTo>
                      <a:pt x="13286" y="18572"/>
                    </a:lnTo>
                    <a:lnTo>
                      <a:pt x="13109" y="18808"/>
                    </a:lnTo>
                    <a:lnTo>
                      <a:pt x="12878" y="19031"/>
                    </a:lnTo>
                    <a:lnTo>
                      <a:pt x="12434" y="19411"/>
                    </a:lnTo>
                    <a:lnTo>
                      <a:pt x="12132" y="19738"/>
                    </a:lnTo>
                    <a:lnTo>
                      <a:pt x="12025" y="19856"/>
                    </a:lnTo>
                    <a:lnTo>
                      <a:pt x="11919" y="20014"/>
                    </a:lnTo>
                    <a:lnTo>
                      <a:pt x="11883" y="20132"/>
                    </a:lnTo>
                    <a:lnTo>
                      <a:pt x="11883" y="20263"/>
                    </a:lnTo>
                    <a:lnTo>
                      <a:pt x="11883" y="20394"/>
                    </a:lnTo>
                    <a:lnTo>
                      <a:pt x="11954" y="20485"/>
                    </a:lnTo>
                    <a:lnTo>
                      <a:pt x="12061" y="20590"/>
                    </a:lnTo>
                    <a:lnTo>
                      <a:pt x="12185" y="20695"/>
                    </a:lnTo>
                    <a:lnTo>
                      <a:pt x="12327" y="20787"/>
                    </a:lnTo>
                    <a:lnTo>
                      <a:pt x="12540" y="20892"/>
                    </a:lnTo>
                    <a:lnTo>
                      <a:pt x="12771" y="20997"/>
                    </a:lnTo>
                    <a:lnTo>
                      <a:pt x="13073" y="21088"/>
                    </a:lnTo>
                    <a:lnTo>
                      <a:pt x="13428" y="21193"/>
                    </a:lnTo>
                    <a:lnTo>
                      <a:pt x="13873" y="21298"/>
                    </a:lnTo>
                    <a:lnTo>
                      <a:pt x="14317" y="21390"/>
                    </a:lnTo>
                    <a:lnTo>
                      <a:pt x="14778" y="21468"/>
                    </a:lnTo>
                    <a:lnTo>
                      <a:pt x="15294" y="21547"/>
                    </a:lnTo>
                    <a:lnTo>
                      <a:pt x="15809" y="21600"/>
                    </a:lnTo>
                    <a:lnTo>
                      <a:pt x="16359" y="21652"/>
                    </a:lnTo>
                    <a:lnTo>
                      <a:pt x="16875" y="21678"/>
                    </a:lnTo>
                    <a:lnTo>
                      <a:pt x="17407" y="21678"/>
                    </a:lnTo>
                    <a:lnTo>
                      <a:pt x="17958" y="21678"/>
                    </a:lnTo>
                    <a:lnTo>
                      <a:pt x="18473" y="21652"/>
                    </a:lnTo>
                    <a:lnTo>
                      <a:pt x="18953" y="21573"/>
                    </a:lnTo>
                    <a:lnTo>
                      <a:pt x="19397" y="21495"/>
                    </a:lnTo>
                    <a:lnTo>
                      <a:pt x="19841" y="21390"/>
                    </a:lnTo>
                    <a:lnTo>
                      <a:pt x="20214" y="21272"/>
                    </a:lnTo>
                    <a:lnTo>
                      <a:pt x="20551" y="21088"/>
                    </a:lnTo>
                    <a:lnTo>
                      <a:pt x="20480" y="20787"/>
                    </a:lnTo>
                    <a:lnTo>
                      <a:pt x="20409" y="20485"/>
                    </a:lnTo>
                    <a:lnTo>
                      <a:pt x="20356" y="20158"/>
                    </a:lnTo>
                    <a:lnTo>
                      <a:pt x="20356" y="19804"/>
                    </a:lnTo>
                    <a:lnTo>
                      <a:pt x="20321" y="19083"/>
                    </a:lnTo>
                    <a:lnTo>
                      <a:pt x="20356" y="18349"/>
                    </a:lnTo>
                    <a:lnTo>
                      <a:pt x="20409" y="17641"/>
                    </a:lnTo>
                    <a:lnTo>
                      <a:pt x="20480" y="17012"/>
                    </a:lnTo>
                    <a:lnTo>
                      <a:pt x="20551" y="16488"/>
                    </a:lnTo>
                    <a:lnTo>
                      <a:pt x="20551" y="16055"/>
                    </a:lnTo>
                    <a:lnTo>
                      <a:pt x="20551" y="15911"/>
                    </a:lnTo>
                    <a:lnTo>
                      <a:pt x="20445" y="15754"/>
                    </a:lnTo>
                    <a:lnTo>
                      <a:pt x="20356" y="15610"/>
                    </a:lnTo>
                    <a:lnTo>
                      <a:pt x="20178" y="15452"/>
                    </a:lnTo>
                    <a:lnTo>
                      <a:pt x="20001" y="15334"/>
                    </a:lnTo>
                    <a:lnTo>
                      <a:pt x="19770" y="15230"/>
                    </a:lnTo>
                    <a:lnTo>
                      <a:pt x="19521" y="15125"/>
                    </a:lnTo>
                    <a:lnTo>
                      <a:pt x="19290" y="15059"/>
                    </a:lnTo>
                    <a:lnTo>
                      <a:pt x="19024" y="15007"/>
                    </a:lnTo>
                    <a:lnTo>
                      <a:pt x="18740" y="14954"/>
                    </a:lnTo>
                    <a:lnTo>
                      <a:pt x="18509" y="14954"/>
                    </a:lnTo>
                    <a:lnTo>
                      <a:pt x="18225" y="14954"/>
                    </a:lnTo>
                    <a:lnTo>
                      <a:pt x="17994" y="15007"/>
                    </a:lnTo>
                    <a:lnTo>
                      <a:pt x="17763" y="15085"/>
                    </a:lnTo>
                    <a:lnTo>
                      <a:pt x="17550" y="15177"/>
                    </a:lnTo>
                    <a:lnTo>
                      <a:pt x="17372" y="15308"/>
                    </a:lnTo>
                    <a:lnTo>
                      <a:pt x="17176" y="15426"/>
                    </a:lnTo>
                    <a:lnTo>
                      <a:pt x="16928" y="15557"/>
                    </a:lnTo>
                    <a:lnTo>
                      <a:pt x="16661" y="15636"/>
                    </a:lnTo>
                    <a:lnTo>
                      <a:pt x="16359" y="15688"/>
                    </a:lnTo>
                    <a:lnTo>
                      <a:pt x="16022" y="15715"/>
                    </a:lnTo>
                    <a:lnTo>
                      <a:pt x="15667" y="15688"/>
                    </a:lnTo>
                    <a:lnTo>
                      <a:pt x="15294" y="15662"/>
                    </a:lnTo>
                    <a:lnTo>
                      <a:pt x="14956" y="15583"/>
                    </a:lnTo>
                    <a:lnTo>
                      <a:pt x="14619" y="15479"/>
                    </a:lnTo>
                    <a:lnTo>
                      <a:pt x="14281" y="15334"/>
                    </a:lnTo>
                    <a:lnTo>
                      <a:pt x="13961" y="15177"/>
                    </a:lnTo>
                    <a:lnTo>
                      <a:pt x="13695" y="14981"/>
                    </a:lnTo>
                    <a:lnTo>
                      <a:pt x="13588" y="14850"/>
                    </a:lnTo>
                    <a:lnTo>
                      <a:pt x="13482" y="14732"/>
                    </a:lnTo>
                    <a:lnTo>
                      <a:pt x="13393" y="14600"/>
                    </a:lnTo>
                    <a:lnTo>
                      <a:pt x="13322" y="14456"/>
                    </a:lnTo>
                    <a:lnTo>
                      <a:pt x="13251" y="14299"/>
                    </a:lnTo>
                    <a:lnTo>
                      <a:pt x="13215" y="14155"/>
                    </a:lnTo>
                    <a:lnTo>
                      <a:pt x="13180" y="13971"/>
                    </a:lnTo>
                    <a:lnTo>
                      <a:pt x="13180" y="13801"/>
                    </a:lnTo>
                    <a:lnTo>
                      <a:pt x="13180" y="13591"/>
                    </a:lnTo>
                    <a:lnTo>
                      <a:pt x="13215" y="13395"/>
                    </a:lnTo>
                    <a:lnTo>
                      <a:pt x="13251" y="13198"/>
                    </a:lnTo>
                    <a:lnTo>
                      <a:pt x="13322" y="13015"/>
                    </a:lnTo>
                    <a:lnTo>
                      <a:pt x="13393" y="12870"/>
                    </a:lnTo>
                    <a:lnTo>
                      <a:pt x="13482" y="12713"/>
                    </a:lnTo>
                    <a:lnTo>
                      <a:pt x="13588" y="12569"/>
                    </a:lnTo>
                    <a:lnTo>
                      <a:pt x="13730" y="12438"/>
                    </a:lnTo>
                    <a:lnTo>
                      <a:pt x="13997" y="12215"/>
                    </a:lnTo>
                    <a:lnTo>
                      <a:pt x="14334" y="12005"/>
                    </a:lnTo>
                    <a:lnTo>
                      <a:pt x="14690" y="11861"/>
                    </a:lnTo>
                    <a:lnTo>
                      <a:pt x="15063" y="11756"/>
                    </a:lnTo>
                    <a:lnTo>
                      <a:pt x="15436" y="11678"/>
                    </a:lnTo>
                    <a:lnTo>
                      <a:pt x="15809" y="11638"/>
                    </a:lnTo>
                    <a:lnTo>
                      <a:pt x="16182" y="11638"/>
                    </a:lnTo>
                    <a:lnTo>
                      <a:pt x="16555" y="11678"/>
                    </a:lnTo>
                    <a:lnTo>
                      <a:pt x="16910" y="11730"/>
                    </a:lnTo>
                    <a:lnTo>
                      <a:pt x="17248" y="11835"/>
                    </a:lnTo>
                    <a:lnTo>
                      <a:pt x="17514" y="11966"/>
                    </a:lnTo>
                    <a:lnTo>
                      <a:pt x="17763" y="12110"/>
                    </a:lnTo>
                    <a:lnTo>
                      <a:pt x="17887" y="12215"/>
                    </a:lnTo>
                    <a:lnTo>
                      <a:pt x="18065" y="12307"/>
                    </a:lnTo>
                    <a:lnTo>
                      <a:pt x="18260" y="12412"/>
                    </a:lnTo>
                    <a:lnTo>
                      <a:pt x="18438" y="12464"/>
                    </a:lnTo>
                    <a:lnTo>
                      <a:pt x="18669" y="12543"/>
                    </a:lnTo>
                    <a:lnTo>
                      <a:pt x="18882" y="12569"/>
                    </a:lnTo>
                    <a:lnTo>
                      <a:pt x="19113" y="12595"/>
                    </a:lnTo>
                    <a:lnTo>
                      <a:pt x="19361" y="12608"/>
                    </a:lnTo>
                    <a:lnTo>
                      <a:pt x="19592" y="12608"/>
                    </a:lnTo>
                    <a:lnTo>
                      <a:pt x="19841" y="12595"/>
                    </a:lnTo>
                    <a:lnTo>
                      <a:pt x="20072" y="12543"/>
                    </a:lnTo>
                    <a:lnTo>
                      <a:pt x="20321" y="12490"/>
                    </a:lnTo>
                    <a:lnTo>
                      <a:pt x="20551" y="12438"/>
                    </a:lnTo>
                    <a:lnTo>
                      <a:pt x="20800" y="12333"/>
                    </a:lnTo>
                    <a:lnTo>
                      <a:pt x="20996" y="12241"/>
                    </a:lnTo>
                    <a:lnTo>
                      <a:pt x="21244" y="12110"/>
                    </a:lnTo>
                    <a:lnTo>
                      <a:pt x="21298" y="12032"/>
                    </a:lnTo>
                    <a:lnTo>
                      <a:pt x="21404" y="11966"/>
                    </a:lnTo>
                    <a:lnTo>
                      <a:pt x="21475" y="11861"/>
                    </a:lnTo>
                    <a:lnTo>
                      <a:pt x="21511" y="11730"/>
                    </a:lnTo>
                    <a:lnTo>
                      <a:pt x="21617" y="11481"/>
                    </a:lnTo>
                    <a:lnTo>
                      <a:pt x="21653" y="11180"/>
                    </a:lnTo>
                    <a:lnTo>
                      <a:pt x="21653" y="10826"/>
                    </a:lnTo>
                    <a:lnTo>
                      <a:pt x="21653" y="10472"/>
                    </a:lnTo>
                    <a:lnTo>
                      <a:pt x="21582" y="10092"/>
                    </a:lnTo>
                    <a:lnTo>
                      <a:pt x="21511" y="9725"/>
                    </a:lnTo>
                    <a:lnTo>
                      <a:pt x="21298" y="8912"/>
                    </a:lnTo>
                    <a:lnTo>
                      <a:pt x="21067" y="8191"/>
                    </a:lnTo>
                    <a:lnTo>
                      <a:pt x="20800" y="7536"/>
                    </a:lnTo>
                    <a:lnTo>
                      <a:pt x="20551" y="7025"/>
                    </a:lnTo>
                    <a:lnTo>
                      <a:pt x="20001" y="7103"/>
                    </a:lnTo>
                    <a:lnTo>
                      <a:pt x="19432" y="7156"/>
                    </a:lnTo>
                    <a:lnTo>
                      <a:pt x="18846" y="7208"/>
                    </a:lnTo>
                    <a:lnTo>
                      <a:pt x="18225" y="7208"/>
                    </a:lnTo>
                    <a:lnTo>
                      <a:pt x="17656" y="7208"/>
                    </a:lnTo>
                    <a:lnTo>
                      <a:pt x="17070" y="7182"/>
                    </a:lnTo>
                    <a:lnTo>
                      <a:pt x="16484" y="7156"/>
                    </a:lnTo>
                    <a:lnTo>
                      <a:pt x="15986" y="7103"/>
                    </a:lnTo>
                    <a:lnTo>
                      <a:pt x="14992" y="6999"/>
                    </a:lnTo>
                    <a:lnTo>
                      <a:pt x="14210" y="6907"/>
                    </a:lnTo>
                    <a:lnTo>
                      <a:pt x="13695" y="6828"/>
                    </a:lnTo>
                    <a:lnTo>
                      <a:pt x="13517" y="6802"/>
                    </a:lnTo>
                    <a:lnTo>
                      <a:pt x="13073" y="6645"/>
                    </a:lnTo>
                    <a:lnTo>
                      <a:pt x="12700" y="6474"/>
                    </a:lnTo>
                    <a:lnTo>
                      <a:pt x="12363" y="6304"/>
                    </a:lnTo>
                    <a:lnTo>
                      <a:pt x="12132" y="6094"/>
                    </a:lnTo>
                    <a:lnTo>
                      <a:pt x="11919" y="5871"/>
                    </a:lnTo>
                    <a:lnTo>
                      <a:pt x="11776" y="5649"/>
                    </a:lnTo>
                    <a:lnTo>
                      <a:pt x="11688" y="5413"/>
                    </a:lnTo>
                    <a:lnTo>
                      <a:pt x="11617" y="5190"/>
                    </a:lnTo>
                    <a:lnTo>
                      <a:pt x="11617" y="4941"/>
                    </a:lnTo>
                    <a:lnTo>
                      <a:pt x="11652" y="4718"/>
                    </a:lnTo>
                    <a:lnTo>
                      <a:pt x="11723" y="4482"/>
                    </a:lnTo>
                    <a:lnTo>
                      <a:pt x="11812" y="4285"/>
                    </a:lnTo>
                    <a:lnTo>
                      <a:pt x="11919" y="4089"/>
                    </a:lnTo>
                    <a:lnTo>
                      <a:pt x="12096" y="3905"/>
                    </a:lnTo>
                    <a:lnTo>
                      <a:pt x="12292" y="3735"/>
                    </a:lnTo>
                    <a:lnTo>
                      <a:pt x="12505" y="3604"/>
                    </a:lnTo>
                    <a:lnTo>
                      <a:pt x="12700" y="3460"/>
                    </a:lnTo>
                    <a:lnTo>
                      <a:pt x="12878" y="3250"/>
                    </a:lnTo>
                    <a:lnTo>
                      <a:pt x="13038" y="3027"/>
                    </a:lnTo>
                    <a:lnTo>
                      <a:pt x="13180" y="2752"/>
                    </a:lnTo>
                    <a:lnTo>
                      <a:pt x="13286" y="2477"/>
                    </a:lnTo>
                    <a:lnTo>
                      <a:pt x="13322" y="2175"/>
                    </a:lnTo>
                    <a:lnTo>
                      <a:pt x="13357" y="1874"/>
                    </a:lnTo>
                    <a:lnTo>
                      <a:pt x="13286" y="1572"/>
                    </a:lnTo>
                    <a:lnTo>
                      <a:pt x="13180" y="1271"/>
                    </a:lnTo>
                    <a:lnTo>
                      <a:pt x="13038" y="983"/>
                    </a:lnTo>
                    <a:lnTo>
                      <a:pt x="12949" y="865"/>
                    </a:lnTo>
                    <a:lnTo>
                      <a:pt x="12807" y="733"/>
                    </a:lnTo>
                    <a:lnTo>
                      <a:pt x="12665" y="616"/>
                    </a:lnTo>
                    <a:lnTo>
                      <a:pt x="12505" y="511"/>
                    </a:lnTo>
                    <a:lnTo>
                      <a:pt x="12327" y="406"/>
                    </a:lnTo>
                    <a:lnTo>
                      <a:pt x="12132" y="314"/>
                    </a:lnTo>
                    <a:lnTo>
                      <a:pt x="11883" y="235"/>
                    </a:lnTo>
                    <a:lnTo>
                      <a:pt x="11652" y="183"/>
                    </a:lnTo>
                    <a:lnTo>
                      <a:pt x="11368" y="104"/>
                    </a:lnTo>
                    <a:lnTo>
                      <a:pt x="11101" y="78"/>
                    </a:lnTo>
                    <a:lnTo>
                      <a:pt x="10800" y="52"/>
                    </a:lnTo>
                    <a:lnTo>
                      <a:pt x="10444" y="52"/>
                    </a:lnTo>
                    <a:lnTo>
                      <a:pt x="10142" y="52"/>
                    </a:lnTo>
                    <a:lnTo>
                      <a:pt x="9840" y="78"/>
                    </a:lnTo>
                    <a:lnTo>
                      <a:pt x="9574" y="104"/>
                    </a:lnTo>
                    <a:lnTo>
                      <a:pt x="9325" y="157"/>
                    </a:lnTo>
                    <a:lnTo>
                      <a:pt x="9094" y="209"/>
                    </a:lnTo>
                    <a:lnTo>
                      <a:pt x="8846" y="262"/>
                    </a:lnTo>
                    <a:lnTo>
                      <a:pt x="8650" y="340"/>
                    </a:lnTo>
                    <a:lnTo>
                      <a:pt x="8437" y="432"/>
                    </a:lnTo>
                    <a:lnTo>
                      <a:pt x="8277" y="511"/>
                    </a:lnTo>
                    <a:lnTo>
                      <a:pt x="8100" y="616"/>
                    </a:lnTo>
                    <a:lnTo>
                      <a:pt x="7957" y="707"/>
                    </a:lnTo>
                    <a:lnTo>
                      <a:pt x="7833" y="838"/>
                    </a:lnTo>
                    <a:lnTo>
                      <a:pt x="7620" y="1061"/>
                    </a:lnTo>
                    <a:lnTo>
                      <a:pt x="7442" y="1336"/>
                    </a:lnTo>
                    <a:lnTo>
                      <a:pt x="7353" y="1599"/>
                    </a:lnTo>
                    <a:lnTo>
                      <a:pt x="7318" y="1900"/>
                    </a:lnTo>
                    <a:lnTo>
                      <a:pt x="7318" y="2175"/>
                    </a:lnTo>
                    <a:lnTo>
                      <a:pt x="7353" y="2450"/>
                    </a:lnTo>
                    <a:lnTo>
                      <a:pt x="7442" y="2726"/>
                    </a:lnTo>
                    <a:lnTo>
                      <a:pt x="7620" y="2975"/>
                    </a:lnTo>
                    <a:lnTo>
                      <a:pt x="7833" y="3198"/>
                    </a:lnTo>
                    <a:lnTo>
                      <a:pt x="8064" y="3433"/>
                    </a:lnTo>
                    <a:lnTo>
                      <a:pt x="8295" y="3630"/>
                    </a:lnTo>
                    <a:lnTo>
                      <a:pt x="8508" y="3853"/>
                    </a:lnTo>
                    <a:lnTo>
                      <a:pt x="8686" y="4089"/>
                    </a:lnTo>
                    <a:lnTo>
                      <a:pt x="8775" y="4312"/>
                    </a:lnTo>
                    <a:lnTo>
                      <a:pt x="8846" y="4561"/>
                    </a:lnTo>
                    <a:lnTo>
                      <a:pt x="8846" y="4810"/>
                    </a:lnTo>
                    <a:lnTo>
                      <a:pt x="8810" y="5059"/>
                    </a:lnTo>
                    <a:lnTo>
                      <a:pt x="8721" y="5295"/>
                    </a:lnTo>
                    <a:lnTo>
                      <a:pt x="8579" y="5544"/>
                    </a:lnTo>
                    <a:lnTo>
                      <a:pt x="8366" y="5766"/>
                    </a:lnTo>
                    <a:lnTo>
                      <a:pt x="8135" y="5976"/>
                    </a:lnTo>
                    <a:lnTo>
                      <a:pt x="7833" y="6199"/>
                    </a:lnTo>
                    <a:lnTo>
                      <a:pt x="7478" y="6369"/>
                    </a:lnTo>
                    <a:lnTo>
                      <a:pt x="7069" y="6527"/>
                    </a:lnTo>
                    <a:lnTo>
                      <a:pt x="6590" y="6671"/>
                    </a:lnTo>
                    <a:lnTo>
                      <a:pt x="6092" y="6802"/>
                    </a:lnTo>
                    <a:lnTo>
                      <a:pt x="5684" y="6802"/>
                    </a:lnTo>
                    <a:lnTo>
                      <a:pt x="5133" y="6802"/>
                    </a:lnTo>
                    <a:lnTo>
                      <a:pt x="4547" y="6802"/>
                    </a:lnTo>
                    <a:lnTo>
                      <a:pt x="3872" y="6802"/>
                    </a:lnTo>
                    <a:lnTo>
                      <a:pt x="3144" y="6802"/>
                    </a:lnTo>
                    <a:lnTo>
                      <a:pt x="2362" y="6802"/>
                    </a:lnTo>
                    <a:lnTo>
                      <a:pt x="1545" y="6802"/>
                    </a:lnTo>
                    <a:lnTo>
                      <a:pt x="692" y="6802"/>
                    </a:lnTo>
                    <a:lnTo>
                      <a:pt x="586" y="7234"/>
                    </a:lnTo>
                    <a:lnTo>
                      <a:pt x="461" y="7837"/>
                    </a:lnTo>
                    <a:lnTo>
                      <a:pt x="355" y="8493"/>
                    </a:lnTo>
                    <a:lnTo>
                      <a:pt x="248" y="9187"/>
                    </a:lnTo>
                    <a:lnTo>
                      <a:pt x="142" y="9869"/>
                    </a:lnTo>
                    <a:lnTo>
                      <a:pt x="106" y="10498"/>
                    </a:lnTo>
                    <a:lnTo>
                      <a:pt x="106" y="10983"/>
                    </a:lnTo>
                    <a:lnTo>
                      <a:pt x="106" y="11311"/>
                    </a:lnTo>
                    <a:lnTo>
                      <a:pt x="213" y="11481"/>
                    </a:lnTo>
                    <a:lnTo>
                      <a:pt x="319" y="11651"/>
                    </a:lnTo>
                    <a:lnTo>
                      <a:pt x="497" y="11783"/>
                    </a:lnTo>
                    <a:lnTo>
                      <a:pt x="692" y="11914"/>
                    </a:lnTo>
                    <a:lnTo>
                      <a:pt x="941" y="12032"/>
                    </a:lnTo>
                    <a:lnTo>
                      <a:pt x="1207" y="12110"/>
                    </a:lnTo>
                    <a:lnTo>
                      <a:pt x="1509" y="12189"/>
                    </a:lnTo>
                    <a:lnTo>
                      <a:pt x="1794" y="12241"/>
                    </a:lnTo>
                    <a:lnTo>
                      <a:pt x="2131" y="12267"/>
                    </a:lnTo>
                    <a:lnTo>
                      <a:pt x="2433" y="12281"/>
                    </a:lnTo>
                    <a:lnTo>
                      <a:pt x="2735" y="12267"/>
                    </a:lnTo>
                    <a:lnTo>
                      <a:pt x="3055" y="12241"/>
                    </a:lnTo>
                    <a:lnTo>
                      <a:pt x="3357" y="12189"/>
                    </a:lnTo>
                    <a:lnTo>
                      <a:pt x="3623" y="12084"/>
                    </a:lnTo>
                    <a:lnTo>
                      <a:pt x="3872" y="11979"/>
                    </a:lnTo>
                    <a:lnTo>
                      <a:pt x="4103" y="11861"/>
                    </a:lnTo>
                    <a:lnTo>
                      <a:pt x="4316" y="11704"/>
                    </a:lnTo>
                    <a:lnTo>
                      <a:pt x="4582" y="11612"/>
                    </a:lnTo>
                    <a:lnTo>
                      <a:pt x="4849" y="11533"/>
                    </a:lnTo>
                    <a:lnTo>
                      <a:pt x="5169" y="11507"/>
                    </a:lnTo>
                    <a:lnTo>
                      <a:pt x="5506" y="11481"/>
                    </a:lnTo>
                    <a:lnTo>
                      <a:pt x="5808" y="11507"/>
                    </a:lnTo>
                    <a:lnTo>
                      <a:pt x="6146" y="11560"/>
                    </a:lnTo>
                    <a:lnTo>
                      <a:pt x="6501" y="11651"/>
                    </a:lnTo>
                    <a:lnTo>
                      <a:pt x="6803" y="11783"/>
                    </a:lnTo>
                    <a:lnTo>
                      <a:pt x="7105" y="11940"/>
                    </a:lnTo>
                    <a:lnTo>
                      <a:pt x="7353" y="12110"/>
                    </a:lnTo>
                    <a:lnTo>
                      <a:pt x="7584" y="12333"/>
                    </a:lnTo>
                    <a:lnTo>
                      <a:pt x="7798" y="12595"/>
                    </a:lnTo>
                    <a:lnTo>
                      <a:pt x="7922" y="12870"/>
                    </a:lnTo>
                    <a:lnTo>
                      <a:pt x="8028" y="13198"/>
                    </a:lnTo>
                    <a:lnTo>
                      <a:pt x="8064" y="13526"/>
                    </a:lnTo>
                    <a:lnTo>
                      <a:pt x="8028" y="13775"/>
                    </a:lnTo>
                    <a:lnTo>
                      <a:pt x="7922" y="13998"/>
                    </a:lnTo>
                    <a:lnTo>
                      <a:pt x="7798" y="14220"/>
                    </a:lnTo>
                    <a:lnTo>
                      <a:pt x="7584" y="14404"/>
                    </a:lnTo>
                    <a:lnTo>
                      <a:pt x="7353" y="14574"/>
                    </a:lnTo>
                    <a:lnTo>
                      <a:pt x="7105" y="14732"/>
                    </a:lnTo>
                    <a:lnTo>
                      <a:pt x="6803" y="14850"/>
                    </a:lnTo>
                    <a:lnTo>
                      <a:pt x="6501" y="14954"/>
                    </a:lnTo>
                    <a:lnTo>
                      <a:pt x="6146" y="15033"/>
                    </a:lnTo>
                    <a:lnTo>
                      <a:pt x="5808" y="15085"/>
                    </a:lnTo>
                    <a:lnTo>
                      <a:pt x="5506" y="15085"/>
                    </a:lnTo>
                    <a:lnTo>
                      <a:pt x="5169" y="15059"/>
                    </a:lnTo>
                    <a:lnTo>
                      <a:pt x="4849" y="15007"/>
                    </a:lnTo>
                    <a:lnTo>
                      <a:pt x="4582" y="14902"/>
                    </a:lnTo>
                    <a:lnTo>
                      <a:pt x="4316" y="14784"/>
                    </a:lnTo>
                    <a:lnTo>
                      <a:pt x="4103" y="14600"/>
                    </a:lnTo>
                    <a:lnTo>
                      <a:pt x="3907" y="14430"/>
                    </a:lnTo>
                    <a:lnTo>
                      <a:pt x="3659" y="14299"/>
                    </a:lnTo>
                    <a:lnTo>
                      <a:pt x="3428" y="14194"/>
                    </a:lnTo>
                    <a:lnTo>
                      <a:pt x="3179" y="14129"/>
                    </a:lnTo>
                    <a:lnTo>
                      <a:pt x="2913" y="14102"/>
                    </a:lnTo>
                    <a:lnTo>
                      <a:pt x="2646" y="14102"/>
                    </a:lnTo>
                    <a:lnTo>
                      <a:pt x="2362" y="14129"/>
                    </a:lnTo>
                    <a:lnTo>
                      <a:pt x="2096" y="14168"/>
                    </a:lnTo>
                    <a:lnTo>
                      <a:pt x="1811" y="14273"/>
                    </a:lnTo>
                    <a:lnTo>
                      <a:pt x="1545" y="14378"/>
                    </a:lnTo>
                    <a:lnTo>
                      <a:pt x="1314" y="14496"/>
                    </a:lnTo>
                    <a:lnTo>
                      <a:pt x="1065" y="14653"/>
                    </a:lnTo>
                    <a:lnTo>
                      <a:pt x="870" y="14797"/>
                    </a:lnTo>
                    <a:lnTo>
                      <a:pt x="657" y="14981"/>
                    </a:lnTo>
                    <a:lnTo>
                      <a:pt x="497" y="15177"/>
                    </a:lnTo>
                    <a:lnTo>
                      <a:pt x="390" y="15413"/>
                    </a:lnTo>
                    <a:lnTo>
                      <a:pt x="284" y="15636"/>
                    </a:lnTo>
                    <a:lnTo>
                      <a:pt x="248" y="15911"/>
                    </a:lnTo>
                    <a:lnTo>
                      <a:pt x="284" y="16239"/>
                    </a:lnTo>
                    <a:lnTo>
                      <a:pt x="319" y="16566"/>
                    </a:lnTo>
                    <a:lnTo>
                      <a:pt x="497" y="17340"/>
                    </a:lnTo>
                    <a:lnTo>
                      <a:pt x="692" y="18152"/>
                    </a:lnTo>
                    <a:lnTo>
                      <a:pt x="799" y="18559"/>
                    </a:lnTo>
                    <a:lnTo>
                      <a:pt x="905" y="18978"/>
                    </a:lnTo>
                    <a:lnTo>
                      <a:pt x="959" y="19384"/>
                    </a:lnTo>
                    <a:lnTo>
                      <a:pt x="994" y="19791"/>
                    </a:lnTo>
                    <a:lnTo>
                      <a:pt x="994" y="20132"/>
                    </a:lnTo>
                    <a:lnTo>
                      <a:pt x="959" y="20485"/>
                    </a:lnTo>
                    <a:lnTo>
                      <a:pt x="941" y="20669"/>
                    </a:lnTo>
                    <a:lnTo>
                      <a:pt x="870" y="20813"/>
                    </a:lnTo>
                    <a:lnTo>
                      <a:pt x="799" y="20970"/>
                    </a:lnTo>
                    <a:lnTo>
                      <a:pt x="692" y="21088"/>
                    </a:lnTo>
                    <a:lnTo>
                      <a:pt x="1474" y="20997"/>
                    </a:lnTo>
                    <a:lnTo>
                      <a:pt x="2291" y="20866"/>
                    </a:lnTo>
                    <a:lnTo>
                      <a:pt x="3108" y="20787"/>
                    </a:lnTo>
                    <a:lnTo>
                      <a:pt x="3907" y="20721"/>
                    </a:lnTo>
                    <a:lnTo>
                      <a:pt x="4653" y="20695"/>
                    </a:lnTo>
                    <a:lnTo>
                      <a:pt x="5364" y="20695"/>
                    </a:lnTo>
                    <a:lnTo>
                      <a:pt x="5701" y="20721"/>
                    </a:lnTo>
                    <a:lnTo>
                      <a:pt x="6057" y="20761"/>
                    </a:lnTo>
                    <a:lnTo>
                      <a:pt x="6323" y="20813"/>
                    </a:lnTo>
                    <a:lnTo>
                      <a:pt x="6625" y="20892"/>
                    </a:lnTo>
                    <a:close/>
                  </a:path>
                </a:pathLst>
              </a:custGeom>
              <a:solidFill>
                <a:srgbClr val="FFBE7D"/>
              </a:solidFill>
              <a:ln w="2857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152" name="Google Shape;152;p23"/>
              <p:cNvSpPr/>
              <p:nvPr/>
            </p:nvSpPr>
            <p:spPr>
              <a:xfrm>
                <a:off x="2880" y="1736"/>
                <a:ext cx="1778" cy="1379"/>
              </a:xfrm>
              <a:custGeom>
                <a:avLst/>
                <a:gdLst/>
                <a:ahLst/>
                <a:cxnLst/>
                <a:rect l="l" t="t" r="r" b="b"/>
                <a:pathLst>
                  <a:path w="21600" h="21600" extrusionOk="0">
                    <a:moveTo>
                      <a:pt x="4247" y="12354"/>
                    </a:moveTo>
                    <a:lnTo>
                      <a:pt x="4134" y="12468"/>
                    </a:lnTo>
                    <a:lnTo>
                      <a:pt x="4010" y="12581"/>
                    </a:lnTo>
                    <a:lnTo>
                      <a:pt x="3897" y="12637"/>
                    </a:lnTo>
                    <a:lnTo>
                      <a:pt x="3773" y="12694"/>
                    </a:lnTo>
                    <a:lnTo>
                      <a:pt x="3637" y="12694"/>
                    </a:lnTo>
                    <a:lnTo>
                      <a:pt x="3524" y="12694"/>
                    </a:lnTo>
                    <a:lnTo>
                      <a:pt x="3400" y="12665"/>
                    </a:lnTo>
                    <a:lnTo>
                      <a:pt x="3287" y="12609"/>
                    </a:lnTo>
                    <a:lnTo>
                      <a:pt x="3027" y="12496"/>
                    </a:lnTo>
                    <a:lnTo>
                      <a:pt x="2790" y="12340"/>
                    </a:lnTo>
                    <a:lnTo>
                      <a:pt x="2530" y="12142"/>
                    </a:lnTo>
                    <a:lnTo>
                      <a:pt x="2293" y="11987"/>
                    </a:lnTo>
                    <a:lnTo>
                      <a:pt x="2033" y="11817"/>
                    </a:lnTo>
                    <a:lnTo>
                      <a:pt x="1773" y="11676"/>
                    </a:lnTo>
                    <a:lnTo>
                      <a:pt x="1638" y="11662"/>
                    </a:lnTo>
                    <a:lnTo>
                      <a:pt x="1513" y="11634"/>
                    </a:lnTo>
                    <a:lnTo>
                      <a:pt x="1378" y="11634"/>
                    </a:lnTo>
                    <a:lnTo>
                      <a:pt x="1253" y="11634"/>
                    </a:lnTo>
                    <a:lnTo>
                      <a:pt x="1118" y="11662"/>
                    </a:lnTo>
                    <a:lnTo>
                      <a:pt x="971" y="11732"/>
                    </a:lnTo>
                    <a:lnTo>
                      <a:pt x="835" y="11817"/>
                    </a:lnTo>
                    <a:lnTo>
                      <a:pt x="711" y="11959"/>
                    </a:lnTo>
                    <a:lnTo>
                      <a:pt x="553" y="12086"/>
                    </a:lnTo>
                    <a:lnTo>
                      <a:pt x="429" y="12284"/>
                    </a:lnTo>
                    <a:lnTo>
                      <a:pt x="271" y="12524"/>
                    </a:lnTo>
                    <a:lnTo>
                      <a:pt x="146" y="12793"/>
                    </a:lnTo>
                    <a:lnTo>
                      <a:pt x="79" y="12962"/>
                    </a:lnTo>
                    <a:lnTo>
                      <a:pt x="33" y="13146"/>
                    </a:lnTo>
                    <a:lnTo>
                      <a:pt x="11" y="13386"/>
                    </a:lnTo>
                    <a:lnTo>
                      <a:pt x="11" y="13641"/>
                    </a:lnTo>
                    <a:lnTo>
                      <a:pt x="33" y="13881"/>
                    </a:lnTo>
                    <a:lnTo>
                      <a:pt x="101" y="14150"/>
                    </a:lnTo>
                    <a:lnTo>
                      <a:pt x="192" y="14404"/>
                    </a:lnTo>
                    <a:lnTo>
                      <a:pt x="293" y="14645"/>
                    </a:lnTo>
                    <a:lnTo>
                      <a:pt x="451" y="14857"/>
                    </a:lnTo>
                    <a:lnTo>
                      <a:pt x="621" y="15054"/>
                    </a:lnTo>
                    <a:lnTo>
                      <a:pt x="734" y="15125"/>
                    </a:lnTo>
                    <a:lnTo>
                      <a:pt x="835" y="15210"/>
                    </a:lnTo>
                    <a:lnTo>
                      <a:pt x="948" y="15267"/>
                    </a:lnTo>
                    <a:lnTo>
                      <a:pt x="1084" y="15323"/>
                    </a:lnTo>
                    <a:lnTo>
                      <a:pt x="1208" y="15351"/>
                    </a:lnTo>
                    <a:lnTo>
                      <a:pt x="1355" y="15380"/>
                    </a:lnTo>
                    <a:lnTo>
                      <a:pt x="1513" y="15380"/>
                    </a:lnTo>
                    <a:lnTo>
                      <a:pt x="1683" y="15380"/>
                    </a:lnTo>
                    <a:lnTo>
                      <a:pt x="1864" y="15351"/>
                    </a:lnTo>
                    <a:lnTo>
                      <a:pt x="2033" y="15323"/>
                    </a:lnTo>
                    <a:lnTo>
                      <a:pt x="2225" y="15238"/>
                    </a:lnTo>
                    <a:lnTo>
                      <a:pt x="2428" y="15153"/>
                    </a:lnTo>
                    <a:lnTo>
                      <a:pt x="2745" y="15026"/>
                    </a:lnTo>
                    <a:lnTo>
                      <a:pt x="3005" y="14913"/>
                    </a:lnTo>
                    <a:lnTo>
                      <a:pt x="3264" y="14828"/>
                    </a:lnTo>
                    <a:lnTo>
                      <a:pt x="3513" y="14800"/>
                    </a:lnTo>
                    <a:lnTo>
                      <a:pt x="3615" y="14828"/>
                    </a:lnTo>
                    <a:lnTo>
                      <a:pt x="3728" y="14857"/>
                    </a:lnTo>
                    <a:lnTo>
                      <a:pt x="3807" y="14913"/>
                    </a:lnTo>
                    <a:lnTo>
                      <a:pt x="3920" y="14998"/>
                    </a:lnTo>
                    <a:lnTo>
                      <a:pt x="4010" y="15097"/>
                    </a:lnTo>
                    <a:lnTo>
                      <a:pt x="4089" y="15238"/>
                    </a:lnTo>
                    <a:lnTo>
                      <a:pt x="4179" y="15408"/>
                    </a:lnTo>
                    <a:lnTo>
                      <a:pt x="4247" y="15620"/>
                    </a:lnTo>
                    <a:lnTo>
                      <a:pt x="4326" y="15860"/>
                    </a:lnTo>
                    <a:lnTo>
                      <a:pt x="4394" y="16129"/>
                    </a:lnTo>
                    <a:lnTo>
                      <a:pt x="4439" y="16440"/>
                    </a:lnTo>
                    <a:lnTo>
                      <a:pt x="4507" y="16737"/>
                    </a:lnTo>
                    <a:lnTo>
                      <a:pt x="4552" y="17090"/>
                    </a:lnTo>
                    <a:lnTo>
                      <a:pt x="4575" y="17443"/>
                    </a:lnTo>
                    <a:lnTo>
                      <a:pt x="4586" y="17825"/>
                    </a:lnTo>
                    <a:lnTo>
                      <a:pt x="4586" y="18193"/>
                    </a:lnTo>
                    <a:lnTo>
                      <a:pt x="4586" y="18574"/>
                    </a:lnTo>
                    <a:lnTo>
                      <a:pt x="4586" y="18984"/>
                    </a:lnTo>
                    <a:lnTo>
                      <a:pt x="4552" y="19366"/>
                    </a:lnTo>
                    <a:lnTo>
                      <a:pt x="4507" y="19748"/>
                    </a:lnTo>
                    <a:lnTo>
                      <a:pt x="4462" y="20129"/>
                    </a:lnTo>
                    <a:lnTo>
                      <a:pt x="4371" y="20483"/>
                    </a:lnTo>
                    <a:lnTo>
                      <a:pt x="4292" y="20836"/>
                    </a:lnTo>
                    <a:lnTo>
                      <a:pt x="4202" y="21161"/>
                    </a:lnTo>
                    <a:lnTo>
                      <a:pt x="4744" y="21161"/>
                    </a:lnTo>
                    <a:lnTo>
                      <a:pt x="5264" y="21161"/>
                    </a:lnTo>
                    <a:lnTo>
                      <a:pt x="5784" y="21161"/>
                    </a:lnTo>
                    <a:lnTo>
                      <a:pt x="6235" y="21161"/>
                    </a:lnTo>
                    <a:lnTo>
                      <a:pt x="6676" y="21161"/>
                    </a:lnTo>
                    <a:lnTo>
                      <a:pt x="7060" y="21161"/>
                    </a:lnTo>
                    <a:lnTo>
                      <a:pt x="7410" y="21161"/>
                    </a:lnTo>
                    <a:lnTo>
                      <a:pt x="7670" y="21161"/>
                    </a:lnTo>
                    <a:lnTo>
                      <a:pt x="8020" y="21020"/>
                    </a:lnTo>
                    <a:lnTo>
                      <a:pt x="8303" y="20893"/>
                    </a:lnTo>
                    <a:lnTo>
                      <a:pt x="8563" y="20695"/>
                    </a:lnTo>
                    <a:lnTo>
                      <a:pt x="8800" y="20511"/>
                    </a:lnTo>
                    <a:lnTo>
                      <a:pt x="8969" y="20285"/>
                    </a:lnTo>
                    <a:lnTo>
                      <a:pt x="9150" y="20045"/>
                    </a:lnTo>
                    <a:lnTo>
                      <a:pt x="9252" y="19804"/>
                    </a:lnTo>
                    <a:lnTo>
                      <a:pt x="9342" y="19550"/>
                    </a:lnTo>
                    <a:lnTo>
                      <a:pt x="9410" y="19281"/>
                    </a:lnTo>
                    <a:lnTo>
                      <a:pt x="9433" y="19013"/>
                    </a:lnTo>
                    <a:lnTo>
                      <a:pt x="9433" y="18744"/>
                    </a:lnTo>
                    <a:lnTo>
                      <a:pt x="9387" y="18504"/>
                    </a:lnTo>
                    <a:lnTo>
                      <a:pt x="9320" y="18221"/>
                    </a:lnTo>
                    <a:lnTo>
                      <a:pt x="9207" y="17981"/>
                    </a:lnTo>
                    <a:lnTo>
                      <a:pt x="9105" y="17740"/>
                    </a:lnTo>
                    <a:lnTo>
                      <a:pt x="8924" y="17514"/>
                    </a:lnTo>
                    <a:lnTo>
                      <a:pt x="8777" y="17274"/>
                    </a:lnTo>
                    <a:lnTo>
                      <a:pt x="8642" y="17034"/>
                    </a:lnTo>
                    <a:lnTo>
                      <a:pt x="8563" y="16765"/>
                    </a:lnTo>
                    <a:lnTo>
                      <a:pt x="8472" y="16468"/>
                    </a:lnTo>
                    <a:lnTo>
                      <a:pt x="8450" y="16157"/>
                    </a:lnTo>
                    <a:lnTo>
                      <a:pt x="8450" y="15860"/>
                    </a:lnTo>
                    <a:lnTo>
                      <a:pt x="8472" y="15563"/>
                    </a:lnTo>
                    <a:lnTo>
                      <a:pt x="8540" y="15267"/>
                    </a:lnTo>
                    <a:lnTo>
                      <a:pt x="8642" y="14998"/>
                    </a:lnTo>
                    <a:lnTo>
                      <a:pt x="8777" y="14729"/>
                    </a:lnTo>
                    <a:lnTo>
                      <a:pt x="8868" y="14616"/>
                    </a:lnTo>
                    <a:lnTo>
                      <a:pt x="8969" y="14475"/>
                    </a:lnTo>
                    <a:lnTo>
                      <a:pt x="9060" y="14376"/>
                    </a:lnTo>
                    <a:lnTo>
                      <a:pt x="9184" y="14291"/>
                    </a:lnTo>
                    <a:lnTo>
                      <a:pt x="9297" y="14206"/>
                    </a:lnTo>
                    <a:lnTo>
                      <a:pt x="9433" y="14121"/>
                    </a:lnTo>
                    <a:lnTo>
                      <a:pt x="9579" y="14051"/>
                    </a:lnTo>
                    <a:lnTo>
                      <a:pt x="9726" y="13994"/>
                    </a:lnTo>
                    <a:lnTo>
                      <a:pt x="9884" y="13938"/>
                    </a:lnTo>
                    <a:lnTo>
                      <a:pt x="10054" y="13909"/>
                    </a:lnTo>
                    <a:lnTo>
                      <a:pt x="10257" y="13881"/>
                    </a:lnTo>
                    <a:lnTo>
                      <a:pt x="10449" y="13881"/>
                    </a:lnTo>
                    <a:lnTo>
                      <a:pt x="10664" y="13881"/>
                    </a:lnTo>
                    <a:lnTo>
                      <a:pt x="10856" y="13909"/>
                    </a:lnTo>
                    <a:lnTo>
                      <a:pt x="11037" y="13966"/>
                    </a:lnTo>
                    <a:lnTo>
                      <a:pt x="11206" y="14023"/>
                    </a:lnTo>
                    <a:lnTo>
                      <a:pt x="11353" y="14093"/>
                    </a:lnTo>
                    <a:lnTo>
                      <a:pt x="11511" y="14178"/>
                    </a:lnTo>
                    <a:lnTo>
                      <a:pt x="11635" y="14263"/>
                    </a:lnTo>
                    <a:lnTo>
                      <a:pt x="11748" y="14376"/>
                    </a:lnTo>
                    <a:lnTo>
                      <a:pt x="11861" y="14475"/>
                    </a:lnTo>
                    <a:lnTo>
                      <a:pt x="11941" y="14616"/>
                    </a:lnTo>
                    <a:lnTo>
                      <a:pt x="12031" y="14758"/>
                    </a:lnTo>
                    <a:lnTo>
                      <a:pt x="12099" y="14885"/>
                    </a:lnTo>
                    <a:lnTo>
                      <a:pt x="12200" y="15210"/>
                    </a:lnTo>
                    <a:lnTo>
                      <a:pt x="12268" y="15507"/>
                    </a:lnTo>
                    <a:lnTo>
                      <a:pt x="12291" y="15832"/>
                    </a:lnTo>
                    <a:lnTo>
                      <a:pt x="12291" y="16157"/>
                    </a:lnTo>
                    <a:lnTo>
                      <a:pt x="12246" y="16482"/>
                    </a:lnTo>
                    <a:lnTo>
                      <a:pt x="12178" y="16807"/>
                    </a:lnTo>
                    <a:lnTo>
                      <a:pt x="12099" y="17090"/>
                    </a:lnTo>
                    <a:lnTo>
                      <a:pt x="12008" y="17330"/>
                    </a:lnTo>
                    <a:lnTo>
                      <a:pt x="11884" y="17542"/>
                    </a:lnTo>
                    <a:lnTo>
                      <a:pt x="11748" y="17712"/>
                    </a:lnTo>
                    <a:lnTo>
                      <a:pt x="11613" y="17839"/>
                    </a:lnTo>
                    <a:lnTo>
                      <a:pt x="11489" y="18037"/>
                    </a:lnTo>
                    <a:lnTo>
                      <a:pt x="11398" y="18221"/>
                    </a:lnTo>
                    <a:lnTo>
                      <a:pt x="11319" y="18447"/>
                    </a:lnTo>
                    <a:lnTo>
                      <a:pt x="11251" y="18659"/>
                    </a:lnTo>
                    <a:lnTo>
                      <a:pt x="11206" y="18900"/>
                    </a:lnTo>
                    <a:lnTo>
                      <a:pt x="11184" y="19154"/>
                    </a:lnTo>
                    <a:lnTo>
                      <a:pt x="11184" y="19423"/>
                    </a:lnTo>
                    <a:lnTo>
                      <a:pt x="11229" y="19663"/>
                    </a:lnTo>
                    <a:lnTo>
                      <a:pt x="11297" y="19903"/>
                    </a:lnTo>
                    <a:lnTo>
                      <a:pt x="11376" y="20158"/>
                    </a:lnTo>
                    <a:lnTo>
                      <a:pt x="11511" y="20398"/>
                    </a:lnTo>
                    <a:lnTo>
                      <a:pt x="11681" y="20610"/>
                    </a:lnTo>
                    <a:lnTo>
                      <a:pt x="11884" y="20808"/>
                    </a:lnTo>
                    <a:lnTo>
                      <a:pt x="12121" y="20992"/>
                    </a:lnTo>
                    <a:lnTo>
                      <a:pt x="12404" y="21161"/>
                    </a:lnTo>
                    <a:lnTo>
                      <a:pt x="12528" y="21190"/>
                    </a:lnTo>
                    <a:lnTo>
                      <a:pt x="12856" y="21274"/>
                    </a:lnTo>
                    <a:lnTo>
                      <a:pt x="13330" y="21373"/>
                    </a:lnTo>
                    <a:lnTo>
                      <a:pt x="13963" y="21486"/>
                    </a:lnTo>
                    <a:lnTo>
                      <a:pt x="14313" y="21543"/>
                    </a:lnTo>
                    <a:lnTo>
                      <a:pt x="14652" y="21571"/>
                    </a:lnTo>
                    <a:lnTo>
                      <a:pt x="15025" y="21600"/>
                    </a:lnTo>
                    <a:lnTo>
                      <a:pt x="15409" y="21600"/>
                    </a:lnTo>
                    <a:lnTo>
                      <a:pt x="15782" y="21600"/>
                    </a:lnTo>
                    <a:lnTo>
                      <a:pt x="16177" y="21571"/>
                    </a:lnTo>
                    <a:lnTo>
                      <a:pt x="16516" y="21486"/>
                    </a:lnTo>
                    <a:lnTo>
                      <a:pt x="16889" y="21402"/>
                    </a:lnTo>
                    <a:lnTo>
                      <a:pt x="16821" y="21190"/>
                    </a:lnTo>
                    <a:lnTo>
                      <a:pt x="16776" y="20935"/>
                    </a:lnTo>
                    <a:lnTo>
                      <a:pt x="16742" y="20667"/>
                    </a:lnTo>
                    <a:lnTo>
                      <a:pt x="16719" y="20370"/>
                    </a:lnTo>
                    <a:lnTo>
                      <a:pt x="16697" y="19719"/>
                    </a:lnTo>
                    <a:lnTo>
                      <a:pt x="16697" y="19013"/>
                    </a:lnTo>
                    <a:lnTo>
                      <a:pt x="16719" y="18306"/>
                    </a:lnTo>
                    <a:lnTo>
                      <a:pt x="16753" y="17599"/>
                    </a:lnTo>
                    <a:lnTo>
                      <a:pt x="16821" y="16949"/>
                    </a:lnTo>
                    <a:lnTo>
                      <a:pt x="16889" y="16383"/>
                    </a:lnTo>
                    <a:lnTo>
                      <a:pt x="16934" y="16129"/>
                    </a:lnTo>
                    <a:lnTo>
                      <a:pt x="17002" y="15945"/>
                    </a:lnTo>
                    <a:lnTo>
                      <a:pt x="17081" y="15790"/>
                    </a:lnTo>
                    <a:lnTo>
                      <a:pt x="17194" y="15648"/>
                    </a:lnTo>
                    <a:lnTo>
                      <a:pt x="17318" y="15563"/>
                    </a:lnTo>
                    <a:lnTo>
                      <a:pt x="17453" y="15507"/>
                    </a:lnTo>
                    <a:lnTo>
                      <a:pt x="17600" y="15450"/>
                    </a:lnTo>
                    <a:lnTo>
                      <a:pt x="17758" y="15450"/>
                    </a:lnTo>
                    <a:lnTo>
                      <a:pt x="17905" y="15479"/>
                    </a:lnTo>
                    <a:lnTo>
                      <a:pt x="18064" y="15535"/>
                    </a:lnTo>
                    <a:lnTo>
                      <a:pt x="18233" y="15620"/>
                    </a:lnTo>
                    <a:lnTo>
                      <a:pt x="18380" y="15733"/>
                    </a:lnTo>
                    <a:lnTo>
                      <a:pt x="18561" y="15832"/>
                    </a:lnTo>
                    <a:lnTo>
                      <a:pt x="18707" y="15973"/>
                    </a:lnTo>
                    <a:lnTo>
                      <a:pt x="18866" y="16129"/>
                    </a:lnTo>
                    <a:lnTo>
                      <a:pt x="18990" y="16327"/>
                    </a:lnTo>
                    <a:lnTo>
                      <a:pt x="19125" y="16482"/>
                    </a:lnTo>
                    <a:lnTo>
                      <a:pt x="19295" y="16624"/>
                    </a:lnTo>
                    <a:lnTo>
                      <a:pt x="19464" y="16737"/>
                    </a:lnTo>
                    <a:lnTo>
                      <a:pt x="19668" y="16807"/>
                    </a:lnTo>
                    <a:lnTo>
                      <a:pt x="19860" y="16836"/>
                    </a:lnTo>
                    <a:lnTo>
                      <a:pt x="20052" y="16864"/>
                    </a:lnTo>
                    <a:lnTo>
                      <a:pt x="20266" y="16836"/>
                    </a:lnTo>
                    <a:lnTo>
                      <a:pt x="20470" y="16793"/>
                    </a:lnTo>
                    <a:lnTo>
                      <a:pt x="20662" y="16708"/>
                    </a:lnTo>
                    <a:lnTo>
                      <a:pt x="20854" y="16567"/>
                    </a:lnTo>
                    <a:lnTo>
                      <a:pt x="21035" y="16412"/>
                    </a:lnTo>
                    <a:lnTo>
                      <a:pt x="21182" y="16214"/>
                    </a:lnTo>
                    <a:lnTo>
                      <a:pt x="21340" y="16002"/>
                    </a:lnTo>
                    <a:lnTo>
                      <a:pt x="21441" y="15733"/>
                    </a:lnTo>
                    <a:lnTo>
                      <a:pt x="21532" y="15436"/>
                    </a:lnTo>
                    <a:lnTo>
                      <a:pt x="21600" y="15083"/>
                    </a:lnTo>
                    <a:lnTo>
                      <a:pt x="21600" y="14885"/>
                    </a:lnTo>
                    <a:lnTo>
                      <a:pt x="21600" y="14729"/>
                    </a:lnTo>
                    <a:lnTo>
                      <a:pt x="21600" y="14531"/>
                    </a:lnTo>
                    <a:lnTo>
                      <a:pt x="21577" y="14376"/>
                    </a:lnTo>
                    <a:lnTo>
                      <a:pt x="21532" y="14206"/>
                    </a:lnTo>
                    <a:lnTo>
                      <a:pt x="21487" y="14051"/>
                    </a:lnTo>
                    <a:lnTo>
                      <a:pt x="21419" y="13909"/>
                    </a:lnTo>
                    <a:lnTo>
                      <a:pt x="21351" y="13768"/>
                    </a:lnTo>
                    <a:lnTo>
                      <a:pt x="21204" y="13500"/>
                    </a:lnTo>
                    <a:lnTo>
                      <a:pt x="21035" y="13287"/>
                    </a:lnTo>
                    <a:lnTo>
                      <a:pt x="20809" y="13090"/>
                    </a:lnTo>
                    <a:lnTo>
                      <a:pt x="20594" y="12962"/>
                    </a:lnTo>
                    <a:lnTo>
                      <a:pt x="20357" y="12821"/>
                    </a:lnTo>
                    <a:lnTo>
                      <a:pt x="20120" y="12764"/>
                    </a:lnTo>
                    <a:lnTo>
                      <a:pt x="19882" y="12708"/>
                    </a:lnTo>
                    <a:lnTo>
                      <a:pt x="19645" y="12736"/>
                    </a:lnTo>
                    <a:lnTo>
                      <a:pt x="19430" y="12793"/>
                    </a:lnTo>
                    <a:lnTo>
                      <a:pt x="19227" y="12906"/>
                    </a:lnTo>
                    <a:lnTo>
                      <a:pt x="19148" y="12962"/>
                    </a:lnTo>
                    <a:lnTo>
                      <a:pt x="19058" y="13047"/>
                    </a:lnTo>
                    <a:lnTo>
                      <a:pt x="18990" y="13146"/>
                    </a:lnTo>
                    <a:lnTo>
                      <a:pt x="18911" y="13259"/>
                    </a:lnTo>
                    <a:lnTo>
                      <a:pt x="18775" y="13471"/>
                    </a:lnTo>
                    <a:lnTo>
                      <a:pt x="18628" y="13641"/>
                    </a:lnTo>
                    <a:lnTo>
                      <a:pt x="18470" y="13740"/>
                    </a:lnTo>
                    <a:lnTo>
                      <a:pt x="18301" y="13825"/>
                    </a:lnTo>
                    <a:lnTo>
                      <a:pt x="18143" y="13853"/>
                    </a:lnTo>
                    <a:lnTo>
                      <a:pt x="17973" y="13881"/>
                    </a:lnTo>
                    <a:lnTo>
                      <a:pt x="17804" y="13853"/>
                    </a:lnTo>
                    <a:lnTo>
                      <a:pt x="17646" y="13796"/>
                    </a:lnTo>
                    <a:lnTo>
                      <a:pt x="17499" y="13726"/>
                    </a:lnTo>
                    <a:lnTo>
                      <a:pt x="17341" y="13641"/>
                    </a:lnTo>
                    <a:lnTo>
                      <a:pt x="17216" y="13528"/>
                    </a:lnTo>
                    <a:lnTo>
                      <a:pt x="17103" y="13386"/>
                    </a:lnTo>
                    <a:lnTo>
                      <a:pt x="17024" y="13259"/>
                    </a:lnTo>
                    <a:lnTo>
                      <a:pt x="16934" y="13118"/>
                    </a:lnTo>
                    <a:lnTo>
                      <a:pt x="16889" y="12991"/>
                    </a:lnTo>
                    <a:lnTo>
                      <a:pt x="16889" y="12849"/>
                    </a:lnTo>
                    <a:lnTo>
                      <a:pt x="16889" y="12383"/>
                    </a:lnTo>
                    <a:lnTo>
                      <a:pt x="16889" y="11662"/>
                    </a:lnTo>
                    <a:lnTo>
                      <a:pt x="16889" y="10701"/>
                    </a:lnTo>
                    <a:lnTo>
                      <a:pt x="16889" y="9640"/>
                    </a:lnTo>
                    <a:lnTo>
                      <a:pt x="16889" y="8566"/>
                    </a:lnTo>
                    <a:lnTo>
                      <a:pt x="16889" y="7478"/>
                    </a:lnTo>
                    <a:lnTo>
                      <a:pt x="16889" y="6502"/>
                    </a:lnTo>
                    <a:lnTo>
                      <a:pt x="16889" y="5739"/>
                    </a:lnTo>
                    <a:lnTo>
                      <a:pt x="16674" y="5894"/>
                    </a:lnTo>
                    <a:lnTo>
                      <a:pt x="16414" y="6036"/>
                    </a:lnTo>
                    <a:lnTo>
                      <a:pt x="16154" y="6177"/>
                    </a:lnTo>
                    <a:lnTo>
                      <a:pt x="15849" y="6248"/>
                    </a:lnTo>
                    <a:lnTo>
                      <a:pt x="15544" y="6304"/>
                    </a:lnTo>
                    <a:lnTo>
                      <a:pt x="15217" y="6332"/>
                    </a:lnTo>
                    <a:lnTo>
                      <a:pt x="14866" y="6361"/>
                    </a:lnTo>
                    <a:lnTo>
                      <a:pt x="14550" y="6361"/>
                    </a:lnTo>
                    <a:lnTo>
                      <a:pt x="14200" y="6332"/>
                    </a:lnTo>
                    <a:lnTo>
                      <a:pt x="13850" y="6276"/>
                    </a:lnTo>
                    <a:lnTo>
                      <a:pt x="13522" y="6219"/>
                    </a:lnTo>
                    <a:lnTo>
                      <a:pt x="13206" y="6149"/>
                    </a:lnTo>
                    <a:lnTo>
                      <a:pt x="12901" y="6064"/>
                    </a:lnTo>
                    <a:lnTo>
                      <a:pt x="12618" y="5951"/>
                    </a:lnTo>
                    <a:lnTo>
                      <a:pt x="12358" y="5838"/>
                    </a:lnTo>
                    <a:lnTo>
                      <a:pt x="12121" y="5739"/>
                    </a:lnTo>
                    <a:lnTo>
                      <a:pt x="11941" y="5626"/>
                    </a:lnTo>
                    <a:lnTo>
                      <a:pt x="11794" y="5513"/>
                    </a:lnTo>
                    <a:lnTo>
                      <a:pt x="11658" y="5414"/>
                    </a:lnTo>
                    <a:lnTo>
                      <a:pt x="11556" y="5301"/>
                    </a:lnTo>
                    <a:lnTo>
                      <a:pt x="11466" y="5187"/>
                    </a:lnTo>
                    <a:lnTo>
                      <a:pt x="11398" y="5089"/>
                    </a:lnTo>
                    <a:lnTo>
                      <a:pt x="11376" y="4947"/>
                    </a:lnTo>
                    <a:lnTo>
                      <a:pt x="11353" y="4834"/>
                    </a:lnTo>
                    <a:lnTo>
                      <a:pt x="11353" y="4707"/>
                    </a:lnTo>
                    <a:lnTo>
                      <a:pt x="11376" y="4565"/>
                    </a:lnTo>
                    <a:lnTo>
                      <a:pt x="11443" y="4410"/>
                    </a:lnTo>
                    <a:lnTo>
                      <a:pt x="11511" y="4240"/>
                    </a:lnTo>
                    <a:lnTo>
                      <a:pt x="11703" y="3887"/>
                    </a:lnTo>
                    <a:lnTo>
                      <a:pt x="11986" y="3505"/>
                    </a:lnTo>
                    <a:lnTo>
                      <a:pt x="12144" y="3265"/>
                    </a:lnTo>
                    <a:lnTo>
                      <a:pt x="12246" y="3025"/>
                    </a:lnTo>
                    <a:lnTo>
                      <a:pt x="12336" y="2756"/>
                    </a:lnTo>
                    <a:lnTo>
                      <a:pt x="12404" y="2445"/>
                    </a:lnTo>
                    <a:lnTo>
                      <a:pt x="12438" y="2176"/>
                    </a:lnTo>
                    <a:lnTo>
                      <a:pt x="12438" y="1880"/>
                    </a:lnTo>
                    <a:lnTo>
                      <a:pt x="12404" y="1583"/>
                    </a:lnTo>
                    <a:lnTo>
                      <a:pt x="12336" y="1314"/>
                    </a:lnTo>
                    <a:lnTo>
                      <a:pt x="12246" y="1046"/>
                    </a:lnTo>
                    <a:lnTo>
                      <a:pt x="12099" y="791"/>
                    </a:lnTo>
                    <a:lnTo>
                      <a:pt x="12008" y="692"/>
                    </a:lnTo>
                    <a:lnTo>
                      <a:pt x="11918" y="579"/>
                    </a:lnTo>
                    <a:lnTo>
                      <a:pt x="11816" y="466"/>
                    </a:lnTo>
                    <a:lnTo>
                      <a:pt x="11703" y="381"/>
                    </a:lnTo>
                    <a:lnTo>
                      <a:pt x="11579" y="310"/>
                    </a:lnTo>
                    <a:lnTo>
                      <a:pt x="11443" y="226"/>
                    </a:lnTo>
                    <a:lnTo>
                      <a:pt x="11297" y="169"/>
                    </a:lnTo>
                    <a:lnTo>
                      <a:pt x="11138" y="113"/>
                    </a:lnTo>
                    <a:lnTo>
                      <a:pt x="10969" y="56"/>
                    </a:lnTo>
                    <a:lnTo>
                      <a:pt x="10800" y="28"/>
                    </a:lnTo>
                    <a:lnTo>
                      <a:pt x="10619" y="28"/>
                    </a:lnTo>
                    <a:lnTo>
                      <a:pt x="10404" y="28"/>
                    </a:lnTo>
                    <a:lnTo>
                      <a:pt x="10257" y="28"/>
                    </a:lnTo>
                    <a:lnTo>
                      <a:pt x="10076" y="56"/>
                    </a:lnTo>
                    <a:lnTo>
                      <a:pt x="9952" y="84"/>
                    </a:lnTo>
                    <a:lnTo>
                      <a:pt x="9794" y="141"/>
                    </a:lnTo>
                    <a:lnTo>
                      <a:pt x="9692" y="226"/>
                    </a:lnTo>
                    <a:lnTo>
                      <a:pt x="9557" y="282"/>
                    </a:lnTo>
                    <a:lnTo>
                      <a:pt x="9455" y="381"/>
                    </a:lnTo>
                    <a:lnTo>
                      <a:pt x="9365" y="466"/>
                    </a:lnTo>
                    <a:lnTo>
                      <a:pt x="9274" y="579"/>
                    </a:lnTo>
                    <a:lnTo>
                      <a:pt x="9184" y="692"/>
                    </a:lnTo>
                    <a:lnTo>
                      <a:pt x="9128" y="791"/>
                    </a:lnTo>
                    <a:lnTo>
                      <a:pt x="9060" y="932"/>
                    </a:lnTo>
                    <a:lnTo>
                      <a:pt x="8969" y="1201"/>
                    </a:lnTo>
                    <a:lnTo>
                      <a:pt x="8913" y="1498"/>
                    </a:lnTo>
                    <a:lnTo>
                      <a:pt x="8890" y="1795"/>
                    </a:lnTo>
                    <a:lnTo>
                      <a:pt x="8890" y="2120"/>
                    </a:lnTo>
                    <a:lnTo>
                      <a:pt x="8913" y="2445"/>
                    </a:lnTo>
                    <a:lnTo>
                      <a:pt x="8969" y="2756"/>
                    </a:lnTo>
                    <a:lnTo>
                      <a:pt x="9060" y="3081"/>
                    </a:lnTo>
                    <a:lnTo>
                      <a:pt x="9173" y="3378"/>
                    </a:lnTo>
                    <a:lnTo>
                      <a:pt x="9297" y="3647"/>
                    </a:lnTo>
                    <a:lnTo>
                      <a:pt x="9466" y="3887"/>
                    </a:lnTo>
                    <a:lnTo>
                      <a:pt x="9579" y="4085"/>
                    </a:lnTo>
                    <a:lnTo>
                      <a:pt x="9670" y="4269"/>
                    </a:lnTo>
                    <a:lnTo>
                      <a:pt x="9726" y="4467"/>
                    </a:lnTo>
                    <a:lnTo>
                      <a:pt x="9771" y="4650"/>
                    </a:lnTo>
                    <a:lnTo>
                      <a:pt x="9771" y="4834"/>
                    </a:lnTo>
                    <a:lnTo>
                      <a:pt x="9749" y="5032"/>
                    </a:lnTo>
                    <a:lnTo>
                      <a:pt x="9715" y="5216"/>
                    </a:lnTo>
                    <a:lnTo>
                      <a:pt x="9625" y="5385"/>
                    </a:lnTo>
                    <a:lnTo>
                      <a:pt x="9534" y="5513"/>
                    </a:lnTo>
                    <a:lnTo>
                      <a:pt x="9410" y="5626"/>
                    </a:lnTo>
                    <a:lnTo>
                      <a:pt x="9229" y="5710"/>
                    </a:lnTo>
                    <a:lnTo>
                      <a:pt x="9060" y="5767"/>
                    </a:lnTo>
                    <a:lnTo>
                      <a:pt x="8845" y="5767"/>
                    </a:lnTo>
                    <a:lnTo>
                      <a:pt x="8585" y="5739"/>
                    </a:lnTo>
                    <a:lnTo>
                      <a:pt x="8325" y="5654"/>
                    </a:lnTo>
                    <a:lnTo>
                      <a:pt x="8020" y="5513"/>
                    </a:lnTo>
                    <a:lnTo>
                      <a:pt x="7840" y="5442"/>
                    </a:lnTo>
                    <a:lnTo>
                      <a:pt x="7648" y="5385"/>
                    </a:lnTo>
                    <a:lnTo>
                      <a:pt x="7433" y="5329"/>
                    </a:lnTo>
                    <a:lnTo>
                      <a:pt x="7241" y="5301"/>
                    </a:lnTo>
                    <a:lnTo>
                      <a:pt x="6755" y="5301"/>
                    </a:lnTo>
                    <a:lnTo>
                      <a:pt x="6281" y="5329"/>
                    </a:lnTo>
                    <a:lnTo>
                      <a:pt x="5784" y="5385"/>
                    </a:lnTo>
                    <a:lnTo>
                      <a:pt x="5264" y="5498"/>
                    </a:lnTo>
                    <a:lnTo>
                      <a:pt x="4744" y="5597"/>
                    </a:lnTo>
                    <a:lnTo>
                      <a:pt x="4247" y="5739"/>
                    </a:lnTo>
                    <a:lnTo>
                      <a:pt x="4202" y="5894"/>
                    </a:lnTo>
                    <a:lnTo>
                      <a:pt x="4202" y="6191"/>
                    </a:lnTo>
                    <a:lnTo>
                      <a:pt x="4202" y="6545"/>
                    </a:lnTo>
                    <a:lnTo>
                      <a:pt x="4225" y="6954"/>
                    </a:lnTo>
                    <a:lnTo>
                      <a:pt x="4315" y="7930"/>
                    </a:lnTo>
                    <a:lnTo>
                      <a:pt x="4394" y="9018"/>
                    </a:lnTo>
                    <a:lnTo>
                      <a:pt x="4439" y="9570"/>
                    </a:lnTo>
                    <a:lnTo>
                      <a:pt x="4462" y="10107"/>
                    </a:lnTo>
                    <a:lnTo>
                      <a:pt x="4484" y="10630"/>
                    </a:lnTo>
                    <a:lnTo>
                      <a:pt x="4507" y="11082"/>
                    </a:lnTo>
                    <a:lnTo>
                      <a:pt x="4484" y="11520"/>
                    </a:lnTo>
                    <a:lnTo>
                      <a:pt x="4439" y="11874"/>
                    </a:lnTo>
                    <a:lnTo>
                      <a:pt x="4394" y="12029"/>
                    </a:lnTo>
                    <a:lnTo>
                      <a:pt x="4349" y="12171"/>
                    </a:lnTo>
                    <a:lnTo>
                      <a:pt x="4315" y="12284"/>
                    </a:lnTo>
                    <a:lnTo>
                      <a:pt x="4247" y="12354"/>
                    </a:lnTo>
                    <a:close/>
                  </a:path>
                </a:pathLst>
              </a:custGeom>
              <a:solidFill>
                <a:srgbClr val="FFFFCC"/>
              </a:solidFill>
              <a:ln w="2857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153" name="Google Shape;153;p23"/>
              <p:cNvSpPr/>
              <p:nvPr/>
            </p:nvSpPr>
            <p:spPr>
              <a:xfrm>
                <a:off x="2192" y="1719"/>
                <a:ext cx="1072" cy="1763"/>
              </a:xfrm>
              <a:custGeom>
                <a:avLst/>
                <a:gdLst/>
                <a:ahLst/>
                <a:cxnLst/>
                <a:rect l="l" t="t" r="r" b="b"/>
                <a:pathLst>
                  <a:path w="21600" h="21600" extrusionOk="0">
                    <a:moveTo>
                      <a:pt x="3813" y="10590"/>
                    </a:moveTo>
                    <a:lnTo>
                      <a:pt x="3927" y="10513"/>
                    </a:lnTo>
                    <a:lnTo>
                      <a:pt x="4078" y="10425"/>
                    </a:lnTo>
                    <a:lnTo>
                      <a:pt x="4210" y="10359"/>
                    </a:lnTo>
                    <a:lnTo>
                      <a:pt x="4361" y="10315"/>
                    </a:lnTo>
                    <a:lnTo>
                      <a:pt x="4682" y="10237"/>
                    </a:lnTo>
                    <a:lnTo>
                      <a:pt x="5041" y="10193"/>
                    </a:lnTo>
                    <a:lnTo>
                      <a:pt x="5456" y="10171"/>
                    </a:lnTo>
                    <a:lnTo>
                      <a:pt x="5853" y="10193"/>
                    </a:lnTo>
                    <a:lnTo>
                      <a:pt x="6249" y="10260"/>
                    </a:lnTo>
                    <a:lnTo>
                      <a:pt x="6646" y="10337"/>
                    </a:lnTo>
                    <a:lnTo>
                      <a:pt x="7004" y="10469"/>
                    </a:lnTo>
                    <a:lnTo>
                      <a:pt x="7363" y="10612"/>
                    </a:lnTo>
                    <a:lnTo>
                      <a:pt x="7665" y="10788"/>
                    </a:lnTo>
                    <a:lnTo>
                      <a:pt x="7911" y="10998"/>
                    </a:lnTo>
                    <a:lnTo>
                      <a:pt x="8024" y="11097"/>
                    </a:lnTo>
                    <a:lnTo>
                      <a:pt x="8137" y="11207"/>
                    </a:lnTo>
                    <a:lnTo>
                      <a:pt x="8194" y="11340"/>
                    </a:lnTo>
                    <a:lnTo>
                      <a:pt x="8269" y="11461"/>
                    </a:lnTo>
                    <a:lnTo>
                      <a:pt x="8307" y="11593"/>
                    </a:lnTo>
                    <a:lnTo>
                      <a:pt x="8307" y="11714"/>
                    </a:lnTo>
                    <a:lnTo>
                      <a:pt x="8307" y="11868"/>
                    </a:lnTo>
                    <a:lnTo>
                      <a:pt x="8307" y="12012"/>
                    </a:lnTo>
                    <a:lnTo>
                      <a:pt x="8194" y="12265"/>
                    </a:lnTo>
                    <a:lnTo>
                      <a:pt x="8062" y="12519"/>
                    </a:lnTo>
                    <a:lnTo>
                      <a:pt x="7873" y="12706"/>
                    </a:lnTo>
                    <a:lnTo>
                      <a:pt x="7627" y="12904"/>
                    </a:lnTo>
                    <a:lnTo>
                      <a:pt x="7363" y="13048"/>
                    </a:lnTo>
                    <a:lnTo>
                      <a:pt x="7080" y="13180"/>
                    </a:lnTo>
                    <a:lnTo>
                      <a:pt x="6759" y="13257"/>
                    </a:lnTo>
                    <a:lnTo>
                      <a:pt x="6419" y="13345"/>
                    </a:lnTo>
                    <a:lnTo>
                      <a:pt x="6098" y="13389"/>
                    </a:lnTo>
                    <a:lnTo>
                      <a:pt x="5739" y="13389"/>
                    </a:lnTo>
                    <a:lnTo>
                      <a:pt x="5418" y="13389"/>
                    </a:lnTo>
                    <a:lnTo>
                      <a:pt x="5079" y="13345"/>
                    </a:lnTo>
                    <a:lnTo>
                      <a:pt x="4758" y="13301"/>
                    </a:lnTo>
                    <a:lnTo>
                      <a:pt x="4474" y="13213"/>
                    </a:lnTo>
                    <a:lnTo>
                      <a:pt x="4172" y="13114"/>
                    </a:lnTo>
                    <a:lnTo>
                      <a:pt x="3965" y="12982"/>
                    </a:lnTo>
                    <a:lnTo>
                      <a:pt x="3738" y="12838"/>
                    </a:lnTo>
                    <a:lnTo>
                      <a:pt x="3493" y="12706"/>
                    </a:lnTo>
                    <a:lnTo>
                      <a:pt x="3228" y="12607"/>
                    </a:lnTo>
                    <a:lnTo>
                      <a:pt x="2945" y="12519"/>
                    </a:lnTo>
                    <a:lnTo>
                      <a:pt x="2700" y="12431"/>
                    </a:lnTo>
                    <a:lnTo>
                      <a:pt x="2397" y="12375"/>
                    </a:lnTo>
                    <a:lnTo>
                      <a:pt x="2152" y="12331"/>
                    </a:lnTo>
                    <a:lnTo>
                      <a:pt x="1888" y="12309"/>
                    </a:lnTo>
                    <a:lnTo>
                      <a:pt x="1642" y="12309"/>
                    </a:lnTo>
                    <a:lnTo>
                      <a:pt x="1397" y="12331"/>
                    </a:lnTo>
                    <a:lnTo>
                      <a:pt x="1170" y="12397"/>
                    </a:lnTo>
                    <a:lnTo>
                      <a:pt x="962" y="12453"/>
                    </a:lnTo>
                    <a:lnTo>
                      <a:pt x="774" y="12563"/>
                    </a:lnTo>
                    <a:lnTo>
                      <a:pt x="623" y="12684"/>
                    </a:lnTo>
                    <a:lnTo>
                      <a:pt x="528" y="12838"/>
                    </a:lnTo>
                    <a:lnTo>
                      <a:pt x="453" y="13026"/>
                    </a:lnTo>
                    <a:lnTo>
                      <a:pt x="339" y="13477"/>
                    </a:lnTo>
                    <a:lnTo>
                      <a:pt x="226" y="13984"/>
                    </a:lnTo>
                    <a:lnTo>
                      <a:pt x="151" y="14535"/>
                    </a:lnTo>
                    <a:lnTo>
                      <a:pt x="113" y="15075"/>
                    </a:lnTo>
                    <a:lnTo>
                      <a:pt x="113" y="15626"/>
                    </a:lnTo>
                    <a:lnTo>
                      <a:pt x="151" y="16133"/>
                    </a:lnTo>
                    <a:lnTo>
                      <a:pt x="188" y="16376"/>
                    </a:lnTo>
                    <a:lnTo>
                      <a:pt x="264" y="16585"/>
                    </a:lnTo>
                    <a:lnTo>
                      <a:pt x="339" y="16773"/>
                    </a:lnTo>
                    <a:lnTo>
                      <a:pt x="453" y="16938"/>
                    </a:lnTo>
                    <a:lnTo>
                      <a:pt x="1095" y="16883"/>
                    </a:lnTo>
                    <a:lnTo>
                      <a:pt x="1963" y="16795"/>
                    </a:lnTo>
                    <a:lnTo>
                      <a:pt x="2945" y="16751"/>
                    </a:lnTo>
                    <a:lnTo>
                      <a:pt x="3965" y="16706"/>
                    </a:lnTo>
                    <a:lnTo>
                      <a:pt x="5022" y="16684"/>
                    </a:lnTo>
                    <a:lnTo>
                      <a:pt x="5947" y="16684"/>
                    </a:lnTo>
                    <a:lnTo>
                      <a:pt x="6759" y="16706"/>
                    </a:lnTo>
                    <a:lnTo>
                      <a:pt x="7363" y="16751"/>
                    </a:lnTo>
                    <a:lnTo>
                      <a:pt x="7948" y="16839"/>
                    </a:lnTo>
                    <a:lnTo>
                      <a:pt x="8458" y="16916"/>
                    </a:lnTo>
                    <a:lnTo>
                      <a:pt x="8893" y="17026"/>
                    </a:lnTo>
                    <a:lnTo>
                      <a:pt x="9289" y="17158"/>
                    </a:lnTo>
                    <a:lnTo>
                      <a:pt x="9572" y="17280"/>
                    </a:lnTo>
                    <a:lnTo>
                      <a:pt x="9799" y="17412"/>
                    </a:lnTo>
                    <a:lnTo>
                      <a:pt x="9969" y="17555"/>
                    </a:lnTo>
                    <a:lnTo>
                      <a:pt x="10120" y="17687"/>
                    </a:lnTo>
                    <a:lnTo>
                      <a:pt x="10158" y="17831"/>
                    </a:lnTo>
                    <a:lnTo>
                      <a:pt x="10195" y="17974"/>
                    </a:lnTo>
                    <a:lnTo>
                      <a:pt x="10158" y="18128"/>
                    </a:lnTo>
                    <a:lnTo>
                      <a:pt x="10082" y="18271"/>
                    </a:lnTo>
                    <a:lnTo>
                      <a:pt x="9969" y="18426"/>
                    </a:lnTo>
                    <a:lnTo>
                      <a:pt x="9837" y="18569"/>
                    </a:lnTo>
                    <a:lnTo>
                      <a:pt x="9648" y="18701"/>
                    </a:lnTo>
                    <a:lnTo>
                      <a:pt x="9440" y="18822"/>
                    </a:lnTo>
                    <a:lnTo>
                      <a:pt x="9213" y="18999"/>
                    </a:lnTo>
                    <a:lnTo>
                      <a:pt x="9044" y="19186"/>
                    </a:lnTo>
                    <a:lnTo>
                      <a:pt x="8893" y="19395"/>
                    </a:lnTo>
                    <a:lnTo>
                      <a:pt x="8817" y="19627"/>
                    </a:lnTo>
                    <a:lnTo>
                      <a:pt x="8779" y="19858"/>
                    </a:lnTo>
                    <a:lnTo>
                      <a:pt x="8779" y="20112"/>
                    </a:lnTo>
                    <a:lnTo>
                      <a:pt x="8855" y="20354"/>
                    </a:lnTo>
                    <a:lnTo>
                      <a:pt x="8968" y="20586"/>
                    </a:lnTo>
                    <a:lnTo>
                      <a:pt x="9138" y="20817"/>
                    </a:lnTo>
                    <a:lnTo>
                      <a:pt x="9365" y="21026"/>
                    </a:lnTo>
                    <a:lnTo>
                      <a:pt x="9610" y="21192"/>
                    </a:lnTo>
                    <a:lnTo>
                      <a:pt x="9950" y="21368"/>
                    </a:lnTo>
                    <a:lnTo>
                      <a:pt x="10120" y="21445"/>
                    </a:lnTo>
                    <a:lnTo>
                      <a:pt x="10346" y="21511"/>
                    </a:lnTo>
                    <a:lnTo>
                      <a:pt x="10516" y="21555"/>
                    </a:lnTo>
                    <a:lnTo>
                      <a:pt x="10743" y="21600"/>
                    </a:lnTo>
                    <a:lnTo>
                      <a:pt x="10988" y="21644"/>
                    </a:lnTo>
                    <a:lnTo>
                      <a:pt x="11215" y="21666"/>
                    </a:lnTo>
                    <a:lnTo>
                      <a:pt x="11498" y="21666"/>
                    </a:lnTo>
                    <a:lnTo>
                      <a:pt x="11762" y="21666"/>
                    </a:lnTo>
                    <a:lnTo>
                      <a:pt x="12253" y="21644"/>
                    </a:lnTo>
                    <a:lnTo>
                      <a:pt x="12763" y="21577"/>
                    </a:lnTo>
                    <a:lnTo>
                      <a:pt x="13197" y="21467"/>
                    </a:lnTo>
                    <a:lnTo>
                      <a:pt x="13556" y="21346"/>
                    </a:lnTo>
                    <a:lnTo>
                      <a:pt x="13896" y="21192"/>
                    </a:lnTo>
                    <a:lnTo>
                      <a:pt x="14179" y="21026"/>
                    </a:lnTo>
                    <a:lnTo>
                      <a:pt x="14444" y="20839"/>
                    </a:lnTo>
                    <a:lnTo>
                      <a:pt x="14576" y="20641"/>
                    </a:lnTo>
                    <a:lnTo>
                      <a:pt x="14727" y="20431"/>
                    </a:lnTo>
                    <a:lnTo>
                      <a:pt x="14765" y="20200"/>
                    </a:lnTo>
                    <a:lnTo>
                      <a:pt x="14802" y="19991"/>
                    </a:lnTo>
                    <a:lnTo>
                      <a:pt x="14727" y="19759"/>
                    </a:lnTo>
                    <a:lnTo>
                      <a:pt x="14613" y="19550"/>
                    </a:lnTo>
                    <a:lnTo>
                      <a:pt x="14444" y="19307"/>
                    </a:lnTo>
                    <a:lnTo>
                      <a:pt x="14217" y="19098"/>
                    </a:lnTo>
                    <a:lnTo>
                      <a:pt x="13934" y="18911"/>
                    </a:lnTo>
                    <a:lnTo>
                      <a:pt x="13669" y="18745"/>
                    </a:lnTo>
                    <a:lnTo>
                      <a:pt x="13462" y="18547"/>
                    </a:lnTo>
                    <a:lnTo>
                      <a:pt x="13311" y="18337"/>
                    </a:lnTo>
                    <a:lnTo>
                      <a:pt x="13197" y="18150"/>
                    </a:lnTo>
                    <a:lnTo>
                      <a:pt x="13122" y="17941"/>
                    </a:lnTo>
                    <a:lnTo>
                      <a:pt x="13122" y="17720"/>
                    </a:lnTo>
                    <a:lnTo>
                      <a:pt x="13122" y="17533"/>
                    </a:lnTo>
                    <a:lnTo>
                      <a:pt x="13197" y="17346"/>
                    </a:lnTo>
                    <a:lnTo>
                      <a:pt x="13273" y="17158"/>
                    </a:lnTo>
                    <a:lnTo>
                      <a:pt x="13386" y="16982"/>
                    </a:lnTo>
                    <a:lnTo>
                      <a:pt x="13537" y="16839"/>
                    </a:lnTo>
                    <a:lnTo>
                      <a:pt x="13707" y="16706"/>
                    </a:lnTo>
                    <a:lnTo>
                      <a:pt x="13896" y="16607"/>
                    </a:lnTo>
                    <a:lnTo>
                      <a:pt x="14104" y="16519"/>
                    </a:lnTo>
                    <a:lnTo>
                      <a:pt x="14330" y="16453"/>
                    </a:lnTo>
                    <a:lnTo>
                      <a:pt x="14538" y="16431"/>
                    </a:lnTo>
                    <a:lnTo>
                      <a:pt x="14897" y="16453"/>
                    </a:lnTo>
                    <a:lnTo>
                      <a:pt x="15406" y="16497"/>
                    </a:lnTo>
                    <a:lnTo>
                      <a:pt x="16105" y="16541"/>
                    </a:lnTo>
                    <a:lnTo>
                      <a:pt x="16898" y="16607"/>
                    </a:lnTo>
                    <a:lnTo>
                      <a:pt x="17804" y="16651"/>
                    </a:lnTo>
                    <a:lnTo>
                      <a:pt x="18786" y="16684"/>
                    </a:lnTo>
                    <a:lnTo>
                      <a:pt x="19844" y="16728"/>
                    </a:lnTo>
                    <a:lnTo>
                      <a:pt x="20920" y="16751"/>
                    </a:lnTo>
                    <a:lnTo>
                      <a:pt x="21109" y="16497"/>
                    </a:lnTo>
                    <a:lnTo>
                      <a:pt x="21241" y="16222"/>
                    </a:lnTo>
                    <a:lnTo>
                      <a:pt x="21392" y="15946"/>
                    </a:lnTo>
                    <a:lnTo>
                      <a:pt x="21467" y="15648"/>
                    </a:lnTo>
                    <a:lnTo>
                      <a:pt x="21543" y="15351"/>
                    </a:lnTo>
                    <a:lnTo>
                      <a:pt x="21618" y="15042"/>
                    </a:lnTo>
                    <a:lnTo>
                      <a:pt x="21618" y="14745"/>
                    </a:lnTo>
                    <a:lnTo>
                      <a:pt x="21618" y="14447"/>
                    </a:lnTo>
                    <a:lnTo>
                      <a:pt x="21618" y="14150"/>
                    </a:lnTo>
                    <a:lnTo>
                      <a:pt x="21581" y="13852"/>
                    </a:lnTo>
                    <a:lnTo>
                      <a:pt x="21505" y="13577"/>
                    </a:lnTo>
                    <a:lnTo>
                      <a:pt x="21430" y="13301"/>
                    </a:lnTo>
                    <a:lnTo>
                      <a:pt x="21354" y="13048"/>
                    </a:lnTo>
                    <a:lnTo>
                      <a:pt x="21241" y="12816"/>
                    </a:lnTo>
                    <a:lnTo>
                      <a:pt x="21146" y="12607"/>
                    </a:lnTo>
                    <a:lnTo>
                      <a:pt x="21033" y="12431"/>
                    </a:lnTo>
                    <a:lnTo>
                      <a:pt x="20920" y="12265"/>
                    </a:lnTo>
                    <a:lnTo>
                      <a:pt x="20769" y="12144"/>
                    </a:lnTo>
                    <a:lnTo>
                      <a:pt x="20637" y="12034"/>
                    </a:lnTo>
                    <a:lnTo>
                      <a:pt x="20486" y="11946"/>
                    </a:lnTo>
                    <a:lnTo>
                      <a:pt x="20297" y="11891"/>
                    </a:lnTo>
                    <a:lnTo>
                      <a:pt x="20165" y="11846"/>
                    </a:lnTo>
                    <a:lnTo>
                      <a:pt x="19976" y="11824"/>
                    </a:lnTo>
                    <a:lnTo>
                      <a:pt x="19806" y="11802"/>
                    </a:lnTo>
                    <a:lnTo>
                      <a:pt x="19390" y="11824"/>
                    </a:lnTo>
                    <a:lnTo>
                      <a:pt x="18956" y="11891"/>
                    </a:lnTo>
                    <a:lnTo>
                      <a:pt x="18503" y="11968"/>
                    </a:lnTo>
                    <a:lnTo>
                      <a:pt x="17993" y="12078"/>
                    </a:lnTo>
                    <a:lnTo>
                      <a:pt x="17653" y="12144"/>
                    </a:lnTo>
                    <a:lnTo>
                      <a:pt x="17332" y="12199"/>
                    </a:lnTo>
                    <a:lnTo>
                      <a:pt x="17049" y="12221"/>
                    </a:lnTo>
                    <a:lnTo>
                      <a:pt x="16747" y="12243"/>
                    </a:lnTo>
                    <a:lnTo>
                      <a:pt x="16464" y="12243"/>
                    </a:lnTo>
                    <a:lnTo>
                      <a:pt x="16218" y="12243"/>
                    </a:lnTo>
                    <a:lnTo>
                      <a:pt x="15992" y="12221"/>
                    </a:lnTo>
                    <a:lnTo>
                      <a:pt x="15746" y="12199"/>
                    </a:lnTo>
                    <a:lnTo>
                      <a:pt x="15520" y="12155"/>
                    </a:lnTo>
                    <a:lnTo>
                      <a:pt x="15350" y="12122"/>
                    </a:lnTo>
                    <a:lnTo>
                      <a:pt x="15161" y="12056"/>
                    </a:lnTo>
                    <a:lnTo>
                      <a:pt x="14972" y="11990"/>
                    </a:lnTo>
                    <a:lnTo>
                      <a:pt x="14689" y="11846"/>
                    </a:lnTo>
                    <a:lnTo>
                      <a:pt x="14444" y="11670"/>
                    </a:lnTo>
                    <a:lnTo>
                      <a:pt x="14255" y="11483"/>
                    </a:lnTo>
                    <a:lnTo>
                      <a:pt x="14104" y="11295"/>
                    </a:lnTo>
                    <a:lnTo>
                      <a:pt x="14028" y="11086"/>
                    </a:lnTo>
                    <a:lnTo>
                      <a:pt x="13972" y="10888"/>
                    </a:lnTo>
                    <a:lnTo>
                      <a:pt x="13972" y="10700"/>
                    </a:lnTo>
                    <a:lnTo>
                      <a:pt x="14009" y="10513"/>
                    </a:lnTo>
                    <a:lnTo>
                      <a:pt x="14066" y="10359"/>
                    </a:lnTo>
                    <a:lnTo>
                      <a:pt x="14179" y="10215"/>
                    </a:lnTo>
                    <a:lnTo>
                      <a:pt x="14406" y="10006"/>
                    </a:lnTo>
                    <a:lnTo>
                      <a:pt x="14651" y="9830"/>
                    </a:lnTo>
                    <a:lnTo>
                      <a:pt x="14878" y="9686"/>
                    </a:lnTo>
                    <a:lnTo>
                      <a:pt x="15123" y="9554"/>
                    </a:lnTo>
                    <a:lnTo>
                      <a:pt x="15350" y="9477"/>
                    </a:lnTo>
                    <a:lnTo>
                      <a:pt x="15558" y="9411"/>
                    </a:lnTo>
                    <a:lnTo>
                      <a:pt x="15803" y="9345"/>
                    </a:lnTo>
                    <a:lnTo>
                      <a:pt x="16030" y="9323"/>
                    </a:lnTo>
                    <a:lnTo>
                      <a:pt x="16256" y="9301"/>
                    </a:lnTo>
                    <a:lnTo>
                      <a:pt x="16464" y="9323"/>
                    </a:lnTo>
                    <a:lnTo>
                      <a:pt x="16690" y="9345"/>
                    </a:lnTo>
                    <a:lnTo>
                      <a:pt x="16898" y="9367"/>
                    </a:lnTo>
                    <a:lnTo>
                      <a:pt x="17332" y="9477"/>
                    </a:lnTo>
                    <a:lnTo>
                      <a:pt x="17767" y="9598"/>
                    </a:lnTo>
                    <a:lnTo>
                      <a:pt x="18163" y="9731"/>
                    </a:lnTo>
                    <a:lnTo>
                      <a:pt x="18597" y="9874"/>
                    </a:lnTo>
                    <a:lnTo>
                      <a:pt x="18994" y="10006"/>
                    </a:lnTo>
                    <a:lnTo>
                      <a:pt x="19428" y="10083"/>
                    </a:lnTo>
                    <a:lnTo>
                      <a:pt x="19617" y="10127"/>
                    </a:lnTo>
                    <a:lnTo>
                      <a:pt x="19844" y="10149"/>
                    </a:lnTo>
                    <a:lnTo>
                      <a:pt x="20013" y="10149"/>
                    </a:lnTo>
                    <a:lnTo>
                      <a:pt x="20240" y="10127"/>
                    </a:lnTo>
                    <a:lnTo>
                      <a:pt x="20410" y="10105"/>
                    </a:lnTo>
                    <a:lnTo>
                      <a:pt x="20637" y="10061"/>
                    </a:lnTo>
                    <a:lnTo>
                      <a:pt x="20844" y="9984"/>
                    </a:lnTo>
                    <a:lnTo>
                      <a:pt x="21033" y="9896"/>
                    </a:lnTo>
                    <a:lnTo>
                      <a:pt x="21146" y="9830"/>
                    </a:lnTo>
                    <a:lnTo>
                      <a:pt x="21203" y="9753"/>
                    </a:lnTo>
                    <a:lnTo>
                      <a:pt x="21279" y="9642"/>
                    </a:lnTo>
                    <a:lnTo>
                      <a:pt x="21354" y="9521"/>
                    </a:lnTo>
                    <a:lnTo>
                      <a:pt x="21430" y="9246"/>
                    </a:lnTo>
                    <a:lnTo>
                      <a:pt x="21430" y="8904"/>
                    </a:lnTo>
                    <a:lnTo>
                      <a:pt x="21430" y="8540"/>
                    </a:lnTo>
                    <a:lnTo>
                      <a:pt x="21392" y="8144"/>
                    </a:lnTo>
                    <a:lnTo>
                      <a:pt x="21354" y="7714"/>
                    </a:lnTo>
                    <a:lnTo>
                      <a:pt x="21279" y="7295"/>
                    </a:lnTo>
                    <a:lnTo>
                      <a:pt x="21146" y="6446"/>
                    </a:lnTo>
                    <a:lnTo>
                      <a:pt x="20995" y="5686"/>
                    </a:lnTo>
                    <a:lnTo>
                      <a:pt x="20958" y="5366"/>
                    </a:lnTo>
                    <a:lnTo>
                      <a:pt x="20958" y="5091"/>
                    </a:lnTo>
                    <a:lnTo>
                      <a:pt x="20958" y="4860"/>
                    </a:lnTo>
                    <a:lnTo>
                      <a:pt x="21033" y="4716"/>
                    </a:lnTo>
                    <a:lnTo>
                      <a:pt x="20637" y="4860"/>
                    </a:lnTo>
                    <a:lnTo>
                      <a:pt x="20127" y="4992"/>
                    </a:lnTo>
                    <a:lnTo>
                      <a:pt x="19617" y="5069"/>
                    </a:lnTo>
                    <a:lnTo>
                      <a:pt x="19032" y="5157"/>
                    </a:lnTo>
                    <a:lnTo>
                      <a:pt x="18465" y="5201"/>
                    </a:lnTo>
                    <a:lnTo>
                      <a:pt x="17842" y="5245"/>
                    </a:lnTo>
                    <a:lnTo>
                      <a:pt x="17219" y="5267"/>
                    </a:lnTo>
                    <a:lnTo>
                      <a:pt x="16615" y="5267"/>
                    </a:lnTo>
                    <a:lnTo>
                      <a:pt x="15992" y="5245"/>
                    </a:lnTo>
                    <a:lnTo>
                      <a:pt x="15369" y="5201"/>
                    </a:lnTo>
                    <a:lnTo>
                      <a:pt x="14840" y="5157"/>
                    </a:lnTo>
                    <a:lnTo>
                      <a:pt x="14293" y="5091"/>
                    </a:lnTo>
                    <a:lnTo>
                      <a:pt x="13783" y="5014"/>
                    </a:lnTo>
                    <a:lnTo>
                      <a:pt x="13386" y="4926"/>
                    </a:lnTo>
                    <a:lnTo>
                      <a:pt x="13027" y="4815"/>
                    </a:lnTo>
                    <a:lnTo>
                      <a:pt x="12725" y="4716"/>
                    </a:lnTo>
                    <a:lnTo>
                      <a:pt x="12480" y="4606"/>
                    </a:lnTo>
                    <a:lnTo>
                      <a:pt x="12291" y="4496"/>
                    </a:lnTo>
                    <a:lnTo>
                      <a:pt x="12197" y="4397"/>
                    </a:lnTo>
                    <a:lnTo>
                      <a:pt x="12083" y="4286"/>
                    </a:lnTo>
                    <a:lnTo>
                      <a:pt x="12046" y="4187"/>
                    </a:lnTo>
                    <a:lnTo>
                      <a:pt x="12008" y="4077"/>
                    </a:lnTo>
                    <a:lnTo>
                      <a:pt x="12046" y="3967"/>
                    </a:lnTo>
                    <a:lnTo>
                      <a:pt x="12121" y="3868"/>
                    </a:lnTo>
                    <a:lnTo>
                      <a:pt x="12197" y="3735"/>
                    </a:lnTo>
                    <a:lnTo>
                      <a:pt x="12291" y="3614"/>
                    </a:lnTo>
                    <a:lnTo>
                      <a:pt x="12442" y="3482"/>
                    </a:lnTo>
                    <a:lnTo>
                      <a:pt x="12631" y="3361"/>
                    </a:lnTo>
                    <a:lnTo>
                      <a:pt x="13065" y="3085"/>
                    </a:lnTo>
                    <a:lnTo>
                      <a:pt x="13537" y="2766"/>
                    </a:lnTo>
                    <a:lnTo>
                      <a:pt x="13783" y="2578"/>
                    </a:lnTo>
                    <a:lnTo>
                      <a:pt x="13934" y="2380"/>
                    </a:lnTo>
                    <a:lnTo>
                      <a:pt x="14028" y="2171"/>
                    </a:lnTo>
                    <a:lnTo>
                      <a:pt x="14104" y="1961"/>
                    </a:lnTo>
                    <a:lnTo>
                      <a:pt x="14104" y="1730"/>
                    </a:lnTo>
                    <a:lnTo>
                      <a:pt x="14066" y="1498"/>
                    </a:lnTo>
                    <a:lnTo>
                      <a:pt x="13972" y="1267"/>
                    </a:lnTo>
                    <a:lnTo>
                      <a:pt x="13820" y="1057"/>
                    </a:lnTo>
                    <a:lnTo>
                      <a:pt x="13594" y="837"/>
                    </a:lnTo>
                    <a:lnTo>
                      <a:pt x="13386" y="628"/>
                    </a:lnTo>
                    <a:lnTo>
                      <a:pt x="13103" y="462"/>
                    </a:lnTo>
                    <a:lnTo>
                      <a:pt x="12763" y="308"/>
                    </a:lnTo>
                    <a:lnTo>
                      <a:pt x="12404" y="187"/>
                    </a:lnTo>
                    <a:lnTo>
                      <a:pt x="12008" y="77"/>
                    </a:lnTo>
                    <a:lnTo>
                      <a:pt x="11574" y="33"/>
                    </a:lnTo>
                    <a:lnTo>
                      <a:pt x="11102" y="11"/>
                    </a:lnTo>
                    <a:lnTo>
                      <a:pt x="10667" y="11"/>
                    </a:lnTo>
                    <a:lnTo>
                      <a:pt x="10233" y="77"/>
                    </a:lnTo>
                    <a:lnTo>
                      <a:pt x="9837" y="187"/>
                    </a:lnTo>
                    <a:lnTo>
                      <a:pt x="9440" y="286"/>
                    </a:lnTo>
                    <a:lnTo>
                      <a:pt x="9062" y="462"/>
                    </a:lnTo>
                    <a:lnTo>
                      <a:pt x="8741" y="628"/>
                    </a:lnTo>
                    <a:lnTo>
                      <a:pt x="8458" y="815"/>
                    </a:lnTo>
                    <a:lnTo>
                      <a:pt x="8232" y="1035"/>
                    </a:lnTo>
                    <a:lnTo>
                      <a:pt x="8062" y="1245"/>
                    </a:lnTo>
                    <a:lnTo>
                      <a:pt x="7911" y="1476"/>
                    </a:lnTo>
                    <a:lnTo>
                      <a:pt x="7835" y="1708"/>
                    </a:lnTo>
                    <a:lnTo>
                      <a:pt x="7797" y="1961"/>
                    </a:lnTo>
                    <a:lnTo>
                      <a:pt x="7835" y="2193"/>
                    </a:lnTo>
                    <a:lnTo>
                      <a:pt x="7948" y="2402"/>
                    </a:lnTo>
                    <a:lnTo>
                      <a:pt x="8062" y="2534"/>
                    </a:lnTo>
                    <a:lnTo>
                      <a:pt x="8175" y="2644"/>
                    </a:lnTo>
                    <a:lnTo>
                      <a:pt x="8269" y="2744"/>
                    </a:lnTo>
                    <a:lnTo>
                      <a:pt x="8420" y="2832"/>
                    </a:lnTo>
                    <a:lnTo>
                      <a:pt x="8704" y="3019"/>
                    </a:lnTo>
                    <a:lnTo>
                      <a:pt x="8968" y="3206"/>
                    </a:lnTo>
                    <a:lnTo>
                      <a:pt x="9138" y="3405"/>
                    </a:lnTo>
                    <a:lnTo>
                      <a:pt x="9327" y="3570"/>
                    </a:lnTo>
                    <a:lnTo>
                      <a:pt x="9440" y="3735"/>
                    </a:lnTo>
                    <a:lnTo>
                      <a:pt x="9516" y="3890"/>
                    </a:lnTo>
                    <a:lnTo>
                      <a:pt x="9534" y="4033"/>
                    </a:lnTo>
                    <a:lnTo>
                      <a:pt x="9534" y="4165"/>
                    </a:lnTo>
                    <a:lnTo>
                      <a:pt x="9516" y="4286"/>
                    </a:lnTo>
                    <a:lnTo>
                      <a:pt x="9440" y="4397"/>
                    </a:lnTo>
                    <a:lnTo>
                      <a:pt x="9327" y="4496"/>
                    </a:lnTo>
                    <a:lnTo>
                      <a:pt x="9176" y="4562"/>
                    </a:lnTo>
                    <a:lnTo>
                      <a:pt x="9006" y="4628"/>
                    </a:lnTo>
                    <a:lnTo>
                      <a:pt x="8779" y="4694"/>
                    </a:lnTo>
                    <a:lnTo>
                      <a:pt x="8534" y="4716"/>
                    </a:lnTo>
                    <a:lnTo>
                      <a:pt x="8232" y="4716"/>
                    </a:lnTo>
                    <a:lnTo>
                      <a:pt x="7118" y="4738"/>
                    </a:lnTo>
                    <a:lnTo>
                      <a:pt x="5947" y="4771"/>
                    </a:lnTo>
                    <a:lnTo>
                      <a:pt x="4795" y="4815"/>
                    </a:lnTo>
                    <a:lnTo>
                      <a:pt x="3681" y="4860"/>
                    </a:lnTo>
                    <a:lnTo>
                      <a:pt x="2662" y="4882"/>
                    </a:lnTo>
                    <a:lnTo>
                      <a:pt x="1755" y="4882"/>
                    </a:lnTo>
                    <a:lnTo>
                      <a:pt x="1359" y="4860"/>
                    </a:lnTo>
                    <a:lnTo>
                      <a:pt x="981" y="4837"/>
                    </a:lnTo>
                    <a:lnTo>
                      <a:pt x="698" y="4771"/>
                    </a:lnTo>
                    <a:lnTo>
                      <a:pt x="453" y="4716"/>
                    </a:lnTo>
                    <a:lnTo>
                      <a:pt x="453" y="5322"/>
                    </a:lnTo>
                    <a:lnTo>
                      <a:pt x="453" y="6083"/>
                    </a:lnTo>
                    <a:lnTo>
                      <a:pt x="453" y="6909"/>
                    </a:lnTo>
                    <a:lnTo>
                      <a:pt x="453" y="7780"/>
                    </a:lnTo>
                    <a:lnTo>
                      <a:pt x="453" y="8606"/>
                    </a:lnTo>
                    <a:lnTo>
                      <a:pt x="453" y="9345"/>
                    </a:lnTo>
                    <a:lnTo>
                      <a:pt x="453" y="9918"/>
                    </a:lnTo>
                    <a:lnTo>
                      <a:pt x="453" y="10282"/>
                    </a:lnTo>
                    <a:lnTo>
                      <a:pt x="490" y="10381"/>
                    </a:lnTo>
                    <a:lnTo>
                      <a:pt x="547" y="10491"/>
                    </a:lnTo>
                    <a:lnTo>
                      <a:pt x="660" y="10590"/>
                    </a:lnTo>
                    <a:lnTo>
                      <a:pt x="811" y="10700"/>
                    </a:lnTo>
                    <a:lnTo>
                      <a:pt x="981" y="10811"/>
                    </a:lnTo>
                    <a:lnTo>
                      <a:pt x="1208" y="10888"/>
                    </a:lnTo>
                    <a:lnTo>
                      <a:pt x="1453" y="10954"/>
                    </a:lnTo>
                    <a:lnTo>
                      <a:pt x="1718" y="11020"/>
                    </a:lnTo>
                    <a:lnTo>
                      <a:pt x="1963" y="11064"/>
                    </a:lnTo>
                    <a:lnTo>
                      <a:pt x="2265" y="11086"/>
                    </a:lnTo>
                    <a:lnTo>
                      <a:pt x="2548" y="11064"/>
                    </a:lnTo>
                    <a:lnTo>
                      <a:pt x="2794" y="11042"/>
                    </a:lnTo>
                    <a:lnTo>
                      <a:pt x="3096" y="10976"/>
                    </a:lnTo>
                    <a:lnTo>
                      <a:pt x="3341" y="10888"/>
                    </a:lnTo>
                    <a:lnTo>
                      <a:pt x="3606" y="10766"/>
                    </a:lnTo>
                    <a:lnTo>
                      <a:pt x="3813" y="10590"/>
                    </a:lnTo>
                    <a:close/>
                  </a:path>
                </a:pathLst>
              </a:custGeom>
              <a:solidFill>
                <a:srgbClr val="D8EBB3"/>
              </a:solidFill>
              <a:ln w="2857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154" name="Google Shape;154;p23"/>
              <p:cNvSpPr/>
              <p:nvPr/>
            </p:nvSpPr>
            <p:spPr>
              <a:xfrm>
                <a:off x="1824" y="1091"/>
                <a:ext cx="1800" cy="1051"/>
              </a:xfrm>
              <a:custGeom>
                <a:avLst/>
                <a:gdLst/>
                <a:ahLst/>
                <a:cxnLst/>
                <a:rect l="l" t="t" r="r" b="b"/>
                <a:pathLst>
                  <a:path w="21600" h="21600" extrusionOk="0">
                    <a:moveTo>
                      <a:pt x="9360" y="20836"/>
                    </a:moveTo>
                    <a:lnTo>
                      <a:pt x="9528" y="20836"/>
                    </a:lnTo>
                    <a:lnTo>
                      <a:pt x="9686" y="20762"/>
                    </a:lnTo>
                    <a:lnTo>
                      <a:pt x="9810" y="20687"/>
                    </a:lnTo>
                    <a:lnTo>
                      <a:pt x="9922" y="20575"/>
                    </a:lnTo>
                    <a:lnTo>
                      <a:pt x="10012" y="20426"/>
                    </a:lnTo>
                    <a:lnTo>
                      <a:pt x="10068" y="20296"/>
                    </a:lnTo>
                    <a:lnTo>
                      <a:pt x="10113" y="20110"/>
                    </a:lnTo>
                    <a:lnTo>
                      <a:pt x="10136" y="19905"/>
                    </a:lnTo>
                    <a:lnTo>
                      <a:pt x="10136" y="19682"/>
                    </a:lnTo>
                    <a:lnTo>
                      <a:pt x="10113" y="19440"/>
                    </a:lnTo>
                    <a:lnTo>
                      <a:pt x="10068" y="19142"/>
                    </a:lnTo>
                    <a:lnTo>
                      <a:pt x="10012" y="18900"/>
                    </a:lnTo>
                    <a:lnTo>
                      <a:pt x="9900" y="18620"/>
                    </a:lnTo>
                    <a:lnTo>
                      <a:pt x="9787" y="18285"/>
                    </a:lnTo>
                    <a:lnTo>
                      <a:pt x="9641" y="17968"/>
                    </a:lnTo>
                    <a:lnTo>
                      <a:pt x="9472" y="17652"/>
                    </a:lnTo>
                    <a:lnTo>
                      <a:pt x="9382" y="17466"/>
                    </a:lnTo>
                    <a:lnTo>
                      <a:pt x="9315" y="17298"/>
                    </a:lnTo>
                    <a:lnTo>
                      <a:pt x="9258" y="17112"/>
                    </a:lnTo>
                    <a:lnTo>
                      <a:pt x="9191" y="16926"/>
                    </a:lnTo>
                    <a:lnTo>
                      <a:pt x="9123" y="16535"/>
                    </a:lnTo>
                    <a:lnTo>
                      <a:pt x="9101" y="16144"/>
                    </a:lnTo>
                    <a:lnTo>
                      <a:pt x="9101" y="15753"/>
                    </a:lnTo>
                    <a:lnTo>
                      <a:pt x="9168" y="15362"/>
                    </a:lnTo>
                    <a:lnTo>
                      <a:pt x="9236" y="14971"/>
                    </a:lnTo>
                    <a:lnTo>
                      <a:pt x="9360" y="14580"/>
                    </a:lnTo>
                    <a:lnTo>
                      <a:pt x="9495" y="14244"/>
                    </a:lnTo>
                    <a:lnTo>
                      <a:pt x="9663" y="13891"/>
                    </a:lnTo>
                    <a:lnTo>
                      <a:pt x="9855" y="13611"/>
                    </a:lnTo>
                    <a:lnTo>
                      <a:pt x="10068" y="13351"/>
                    </a:lnTo>
                    <a:lnTo>
                      <a:pt x="10293" y="13146"/>
                    </a:lnTo>
                    <a:lnTo>
                      <a:pt x="10552" y="12997"/>
                    </a:lnTo>
                    <a:lnTo>
                      <a:pt x="10811" y="12885"/>
                    </a:lnTo>
                    <a:lnTo>
                      <a:pt x="11069" y="12866"/>
                    </a:lnTo>
                    <a:lnTo>
                      <a:pt x="11351" y="12885"/>
                    </a:lnTo>
                    <a:lnTo>
                      <a:pt x="11610" y="12997"/>
                    </a:lnTo>
                    <a:lnTo>
                      <a:pt x="11846" y="13183"/>
                    </a:lnTo>
                    <a:lnTo>
                      <a:pt x="12060" y="13388"/>
                    </a:lnTo>
                    <a:lnTo>
                      <a:pt x="12251" y="13648"/>
                    </a:lnTo>
                    <a:lnTo>
                      <a:pt x="12419" y="13928"/>
                    </a:lnTo>
                    <a:lnTo>
                      <a:pt x="12555" y="14244"/>
                    </a:lnTo>
                    <a:lnTo>
                      <a:pt x="12690" y="14617"/>
                    </a:lnTo>
                    <a:lnTo>
                      <a:pt x="12768" y="15008"/>
                    </a:lnTo>
                    <a:lnTo>
                      <a:pt x="12836" y="15399"/>
                    </a:lnTo>
                    <a:lnTo>
                      <a:pt x="12858" y="15753"/>
                    </a:lnTo>
                    <a:lnTo>
                      <a:pt x="12858" y="16144"/>
                    </a:lnTo>
                    <a:lnTo>
                      <a:pt x="12813" y="16535"/>
                    </a:lnTo>
                    <a:lnTo>
                      <a:pt x="12746" y="16888"/>
                    </a:lnTo>
                    <a:lnTo>
                      <a:pt x="12667" y="17224"/>
                    </a:lnTo>
                    <a:lnTo>
                      <a:pt x="12510" y="17503"/>
                    </a:lnTo>
                    <a:lnTo>
                      <a:pt x="12228" y="18043"/>
                    </a:lnTo>
                    <a:lnTo>
                      <a:pt x="11970" y="18546"/>
                    </a:lnTo>
                    <a:lnTo>
                      <a:pt x="11868" y="18751"/>
                    </a:lnTo>
                    <a:lnTo>
                      <a:pt x="11778" y="18974"/>
                    </a:lnTo>
                    <a:lnTo>
                      <a:pt x="11711" y="19179"/>
                    </a:lnTo>
                    <a:lnTo>
                      <a:pt x="11666" y="19365"/>
                    </a:lnTo>
                    <a:lnTo>
                      <a:pt x="11632" y="19570"/>
                    </a:lnTo>
                    <a:lnTo>
                      <a:pt x="11632" y="19756"/>
                    </a:lnTo>
                    <a:lnTo>
                      <a:pt x="11632" y="19942"/>
                    </a:lnTo>
                    <a:lnTo>
                      <a:pt x="11643" y="20110"/>
                    </a:lnTo>
                    <a:lnTo>
                      <a:pt x="11711" y="20296"/>
                    </a:lnTo>
                    <a:lnTo>
                      <a:pt x="11801" y="20464"/>
                    </a:lnTo>
                    <a:lnTo>
                      <a:pt x="11891" y="20650"/>
                    </a:lnTo>
                    <a:lnTo>
                      <a:pt x="12037" y="20836"/>
                    </a:lnTo>
                    <a:lnTo>
                      <a:pt x="12206" y="21004"/>
                    </a:lnTo>
                    <a:lnTo>
                      <a:pt x="12419" y="21190"/>
                    </a:lnTo>
                    <a:lnTo>
                      <a:pt x="12667" y="21320"/>
                    </a:lnTo>
                    <a:lnTo>
                      <a:pt x="12960" y="21432"/>
                    </a:lnTo>
                    <a:lnTo>
                      <a:pt x="13286" y="21544"/>
                    </a:lnTo>
                    <a:lnTo>
                      <a:pt x="13612" y="21655"/>
                    </a:lnTo>
                    <a:lnTo>
                      <a:pt x="13983" y="21693"/>
                    </a:lnTo>
                    <a:lnTo>
                      <a:pt x="14343" y="21730"/>
                    </a:lnTo>
                    <a:lnTo>
                      <a:pt x="14715" y="21730"/>
                    </a:lnTo>
                    <a:lnTo>
                      <a:pt x="15075" y="21730"/>
                    </a:lnTo>
                    <a:lnTo>
                      <a:pt x="15446" y="21655"/>
                    </a:lnTo>
                    <a:lnTo>
                      <a:pt x="15794" y="21581"/>
                    </a:lnTo>
                    <a:lnTo>
                      <a:pt x="16132" y="21432"/>
                    </a:lnTo>
                    <a:lnTo>
                      <a:pt x="16458" y="21302"/>
                    </a:lnTo>
                    <a:lnTo>
                      <a:pt x="16740" y="21078"/>
                    </a:lnTo>
                    <a:lnTo>
                      <a:pt x="16976" y="20836"/>
                    </a:lnTo>
                    <a:lnTo>
                      <a:pt x="17043" y="20650"/>
                    </a:lnTo>
                    <a:lnTo>
                      <a:pt x="17088" y="20426"/>
                    </a:lnTo>
                    <a:lnTo>
                      <a:pt x="17133" y="20222"/>
                    </a:lnTo>
                    <a:lnTo>
                      <a:pt x="17156" y="19980"/>
                    </a:lnTo>
                    <a:lnTo>
                      <a:pt x="17167" y="19477"/>
                    </a:lnTo>
                    <a:lnTo>
                      <a:pt x="17167" y="18974"/>
                    </a:lnTo>
                    <a:lnTo>
                      <a:pt x="17156" y="18397"/>
                    </a:lnTo>
                    <a:lnTo>
                      <a:pt x="17111" y="17820"/>
                    </a:lnTo>
                    <a:lnTo>
                      <a:pt x="17066" y="17261"/>
                    </a:lnTo>
                    <a:lnTo>
                      <a:pt x="16998" y="16646"/>
                    </a:lnTo>
                    <a:lnTo>
                      <a:pt x="16852" y="15511"/>
                    </a:lnTo>
                    <a:lnTo>
                      <a:pt x="16740" y="14393"/>
                    </a:lnTo>
                    <a:lnTo>
                      <a:pt x="16717" y="13928"/>
                    </a:lnTo>
                    <a:lnTo>
                      <a:pt x="16695" y="13462"/>
                    </a:lnTo>
                    <a:lnTo>
                      <a:pt x="16717" y="13071"/>
                    </a:lnTo>
                    <a:lnTo>
                      <a:pt x="16785" y="12755"/>
                    </a:lnTo>
                    <a:lnTo>
                      <a:pt x="16852" y="12419"/>
                    </a:lnTo>
                    <a:lnTo>
                      <a:pt x="16953" y="12140"/>
                    </a:lnTo>
                    <a:lnTo>
                      <a:pt x="17088" y="11898"/>
                    </a:lnTo>
                    <a:lnTo>
                      <a:pt x="17212" y="11675"/>
                    </a:lnTo>
                    <a:lnTo>
                      <a:pt x="17370" y="11470"/>
                    </a:lnTo>
                    <a:lnTo>
                      <a:pt x="17516" y="11284"/>
                    </a:lnTo>
                    <a:lnTo>
                      <a:pt x="17696" y="11135"/>
                    </a:lnTo>
                    <a:lnTo>
                      <a:pt x="17865" y="11042"/>
                    </a:lnTo>
                    <a:lnTo>
                      <a:pt x="18033" y="10930"/>
                    </a:lnTo>
                    <a:lnTo>
                      <a:pt x="18213" y="10893"/>
                    </a:lnTo>
                    <a:lnTo>
                      <a:pt x="18382" y="10893"/>
                    </a:lnTo>
                    <a:lnTo>
                      <a:pt x="18551" y="10967"/>
                    </a:lnTo>
                    <a:lnTo>
                      <a:pt x="18708" y="11042"/>
                    </a:lnTo>
                    <a:lnTo>
                      <a:pt x="18855" y="11172"/>
                    </a:lnTo>
                    <a:lnTo>
                      <a:pt x="19012" y="11358"/>
                    </a:lnTo>
                    <a:lnTo>
                      <a:pt x="19136" y="11600"/>
                    </a:lnTo>
                    <a:lnTo>
                      <a:pt x="19271" y="11861"/>
                    </a:lnTo>
                    <a:lnTo>
                      <a:pt x="19440" y="12028"/>
                    </a:lnTo>
                    <a:lnTo>
                      <a:pt x="19608" y="12177"/>
                    </a:lnTo>
                    <a:lnTo>
                      <a:pt x="19822" y="12289"/>
                    </a:lnTo>
                    <a:lnTo>
                      <a:pt x="20025" y="12289"/>
                    </a:lnTo>
                    <a:lnTo>
                      <a:pt x="20238" y="12289"/>
                    </a:lnTo>
                    <a:lnTo>
                      <a:pt x="20452" y="12215"/>
                    </a:lnTo>
                    <a:lnTo>
                      <a:pt x="20643" y="12103"/>
                    </a:lnTo>
                    <a:lnTo>
                      <a:pt x="20846" y="11973"/>
                    </a:lnTo>
                    <a:lnTo>
                      <a:pt x="21037" y="11786"/>
                    </a:lnTo>
                    <a:lnTo>
                      <a:pt x="21206" y="11563"/>
                    </a:lnTo>
                    <a:lnTo>
                      <a:pt x="21363" y="11321"/>
                    </a:lnTo>
                    <a:lnTo>
                      <a:pt x="21465" y="11079"/>
                    </a:lnTo>
                    <a:lnTo>
                      <a:pt x="21577" y="10744"/>
                    </a:lnTo>
                    <a:lnTo>
                      <a:pt x="21622" y="10427"/>
                    </a:lnTo>
                    <a:lnTo>
                      <a:pt x="21645" y="10111"/>
                    </a:lnTo>
                    <a:lnTo>
                      <a:pt x="21622" y="9608"/>
                    </a:lnTo>
                    <a:lnTo>
                      <a:pt x="21577" y="9142"/>
                    </a:lnTo>
                    <a:lnTo>
                      <a:pt x="21465" y="8751"/>
                    </a:lnTo>
                    <a:lnTo>
                      <a:pt x="21363" y="8397"/>
                    </a:lnTo>
                    <a:lnTo>
                      <a:pt x="21206" y="8062"/>
                    </a:lnTo>
                    <a:lnTo>
                      <a:pt x="21037" y="7820"/>
                    </a:lnTo>
                    <a:lnTo>
                      <a:pt x="20846" y="7597"/>
                    </a:lnTo>
                    <a:lnTo>
                      <a:pt x="20643" y="7429"/>
                    </a:lnTo>
                    <a:lnTo>
                      <a:pt x="20452" y="7317"/>
                    </a:lnTo>
                    <a:lnTo>
                      <a:pt x="20238" y="7206"/>
                    </a:lnTo>
                    <a:lnTo>
                      <a:pt x="20025" y="7168"/>
                    </a:lnTo>
                    <a:lnTo>
                      <a:pt x="19822" y="7206"/>
                    </a:lnTo>
                    <a:lnTo>
                      <a:pt x="19608" y="7243"/>
                    </a:lnTo>
                    <a:lnTo>
                      <a:pt x="19440" y="7355"/>
                    </a:lnTo>
                    <a:lnTo>
                      <a:pt x="19271" y="7504"/>
                    </a:lnTo>
                    <a:lnTo>
                      <a:pt x="19136" y="7708"/>
                    </a:lnTo>
                    <a:lnTo>
                      <a:pt x="19012" y="7895"/>
                    </a:lnTo>
                    <a:lnTo>
                      <a:pt x="18832" y="8025"/>
                    </a:lnTo>
                    <a:lnTo>
                      <a:pt x="18663" y="8174"/>
                    </a:lnTo>
                    <a:lnTo>
                      <a:pt x="18472" y="8248"/>
                    </a:lnTo>
                    <a:lnTo>
                      <a:pt x="18270" y="8286"/>
                    </a:lnTo>
                    <a:lnTo>
                      <a:pt x="18078" y="8323"/>
                    </a:lnTo>
                    <a:lnTo>
                      <a:pt x="17887" y="8323"/>
                    </a:lnTo>
                    <a:lnTo>
                      <a:pt x="17696" y="8248"/>
                    </a:lnTo>
                    <a:lnTo>
                      <a:pt x="17493" y="8174"/>
                    </a:lnTo>
                    <a:lnTo>
                      <a:pt x="17302" y="8062"/>
                    </a:lnTo>
                    <a:lnTo>
                      <a:pt x="17133" y="7969"/>
                    </a:lnTo>
                    <a:lnTo>
                      <a:pt x="16976" y="7783"/>
                    </a:lnTo>
                    <a:lnTo>
                      <a:pt x="16852" y="7597"/>
                    </a:lnTo>
                    <a:lnTo>
                      <a:pt x="16740" y="7429"/>
                    </a:lnTo>
                    <a:lnTo>
                      <a:pt x="16672" y="7168"/>
                    </a:lnTo>
                    <a:lnTo>
                      <a:pt x="16638" y="6926"/>
                    </a:lnTo>
                    <a:lnTo>
                      <a:pt x="16616" y="6498"/>
                    </a:lnTo>
                    <a:lnTo>
                      <a:pt x="16616" y="5772"/>
                    </a:lnTo>
                    <a:lnTo>
                      <a:pt x="16650" y="4915"/>
                    </a:lnTo>
                    <a:lnTo>
                      <a:pt x="16695" y="3928"/>
                    </a:lnTo>
                    <a:lnTo>
                      <a:pt x="16762" y="2960"/>
                    </a:lnTo>
                    <a:lnTo>
                      <a:pt x="16830" y="1992"/>
                    </a:lnTo>
                    <a:lnTo>
                      <a:pt x="16908" y="1173"/>
                    </a:lnTo>
                    <a:lnTo>
                      <a:pt x="16976" y="521"/>
                    </a:lnTo>
                    <a:lnTo>
                      <a:pt x="16953" y="521"/>
                    </a:lnTo>
                    <a:lnTo>
                      <a:pt x="16931" y="521"/>
                    </a:lnTo>
                    <a:lnTo>
                      <a:pt x="16267" y="484"/>
                    </a:lnTo>
                    <a:lnTo>
                      <a:pt x="15637" y="428"/>
                    </a:lnTo>
                    <a:lnTo>
                      <a:pt x="15063" y="353"/>
                    </a:lnTo>
                    <a:lnTo>
                      <a:pt x="14523" y="279"/>
                    </a:lnTo>
                    <a:lnTo>
                      <a:pt x="14040" y="167"/>
                    </a:lnTo>
                    <a:lnTo>
                      <a:pt x="13635" y="93"/>
                    </a:lnTo>
                    <a:lnTo>
                      <a:pt x="13331" y="18"/>
                    </a:lnTo>
                    <a:lnTo>
                      <a:pt x="13117" y="18"/>
                    </a:lnTo>
                    <a:lnTo>
                      <a:pt x="12982" y="18"/>
                    </a:lnTo>
                    <a:lnTo>
                      <a:pt x="12858" y="130"/>
                    </a:lnTo>
                    <a:lnTo>
                      <a:pt x="12723" y="279"/>
                    </a:lnTo>
                    <a:lnTo>
                      <a:pt x="12622" y="446"/>
                    </a:lnTo>
                    <a:lnTo>
                      <a:pt x="12510" y="670"/>
                    </a:lnTo>
                    <a:lnTo>
                      <a:pt x="12419" y="912"/>
                    </a:lnTo>
                    <a:lnTo>
                      <a:pt x="12363" y="1210"/>
                    </a:lnTo>
                    <a:lnTo>
                      <a:pt x="12318" y="1526"/>
                    </a:lnTo>
                    <a:lnTo>
                      <a:pt x="12273" y="1843"/>
                    </a:lnTo>
                    <a:lnTo>
                      <a:pt x="12251" y="2215"/>
                    </a:lnTo>
                    <a:lnTo>
                      <a:pt x="12273" y="2532"/>
                    </a:lnTo>
                    <a:lnTo>
                      <a:pt x="12318" y="2886"/>
                    </a:lnTo>
                    <a:lnTo>
                      <a:pt x="12386" y="3240"/>
                    </a:lnTo>
                    <a:lnTo>
                      <a:pt x="12464" y="3556"/>
                    </a:lnTo>
                    <a:lnTo>
                      <a:pt x="12577" y="3891"/>
                    </a:lnTo>
                    <a:lnTo>
                      <a:pt x="12746" y="4171"/>
                    </a:lnTo>
                    <a:lnTo>
                      <a:pt x="12926" y="4487"/>
                    </a:lnTo>
                    <a:lnTo>
                      <a:pt x="13050" y="4860"/>
                    </a:lnTo>
                    <a:lnTo>
                      <a:pt x="13162" y="5251"/>
                    </a:lnTo>
                    <a:lnTo>
                      <a:pt x="13218" y="5604"/>
                    </a:lnTo>
                    <a:lnTo>
                      <a:pt x="13263" y="5995"/>
                    </a:lnTo>
                    <a:lnTo>
                      <a:pt x="13241" y="6386"/>
                    </a:lnTo>
                    <a:lnTo>
                      <a:pt x="13218" y="6740"/>
                    </a:lnTo>
                    <a:lnTo>
                      <a:pt x="13139" y="7094"/>
                    </a:lnTo>
                    <a:lnTo>
                      <a:pt x="13050" y="7429"/>
                    </a:lnTo>
                    <a:lnTo>
                      <a:pt x="12903" y="7746"/>
                    </a:lnTo>
                    <a:lnTo>
                      <a:pt x="12723" y="8025"/>
                    </a:lnTo>
                    <a:lnTo>
                      <a:pt x="12532" y="8286"/>
                    </a:lnTo>
                    <a:lnTo>
                      <a:pt x="12318" y="8491"/>
                    </a:lnTo>
                    <a:lnTo>
                      <a:pt x="12060" y="8677"/>
                    </a:lnTo>
                    <a:lnTo>
                      <a:pt x="11756" y="8788"/>
                    </a:lnTo>
                    <a:lnTo>
                      <a:pt x="11452" y="8826"/>
                    </a:lnTo>
                    <a:lnTo>
                      <a:pt x="11283" y="8826"/>
                    </a:lnTo>
                    <a:lnTo>
                      <a:pt x="11126" y="8826"/>
                    </a:lnTo>
                    <a:lnTo>
                      <a:pt x="11002" y="8788"/>
                    </a:lnTo>
                    <a:lnTo>
                      <a:pt x="10845" y="8714"/>
                    </a:lnTo>
                    <a:lnTo>
                      <a:pt x="10721" y="8640"/>
                    </a:lnTo>
                    <a:lnTo>
                      <a:pt x="10608" y="8565"/>
                    </a:lnTo>
                    <a:lnTo>
                      <a:pt x="10485" y="8453"/>
                    </a:lnTo>
                    <a:lnTo>
                      <a:pt x="10372" y="8323"/>
                    </a:lnTo>
                    <a:lnTo>
                      <a:pt x="10181" y="8062"/>
                    </a:lnTo>
                    <a:lnTo>
                      <a:pt x="10035" y="7746"/>
                    </a:lnTo>
                    <a:lnTo>
                      <a:pt x="9900" y="7392"/>
                    </a:lnTo>
                    <a:lnTo>
                      <a:pt x="9787" y="7001"/>
                    </a:lnTo>
                    <a:lnTo>
                      <a:pt x="9731" y="6610"/>
                    </a:lnTo>
                    <a:lnTo>
                      <a:pt x="9686" y="6219"/>
                    </a:lnTo>
                    <a:lnTo>
                      <a:pt x="9663" y="5772"/>
                    </a:lnTo>
                    <a:lnTo>
                      <a:pt x="9686" y="5381"/>
                    </a:lnTo>
                    <a:lnTo>
                      <a:pt x="9753" y="4990"/>
                    </a:lnTo>
                    <a:lnTo>
                      <a:pt x="9832" y="4636"/>
                    </a:lnTo>
                    <a:lnTo>
                      <a:pt x="9945" y="4320"/>
                    </a:lnTo>
                    <a:lnTo>
                      <a:pt x="10068" y="4022"/>
                    </a:lnTo>
                    <a:lnTo>
                      <a:pt x="10203" y="3817"/>
                    </a:lnTo>
                    <a:lnTo>
                      <a:pt x="10316" y="3593"/>
                    </a:lnTo>
                    <a:lnTo>
                      <a:pt x="10395" y="3351"/>
                    </a:lnTo>
                    <a:lnTo>
                      <a:pt x="10462" y="3109"/>
                    </a:lnTo>
                    <a:lnTo>
                      <a:pt x="10507" y="2848"/>
                    </a:lnTo>
                    <a:lnTo>
                      <a:pt x="10530" y="2606"/>
                    </a:lnTo>
                    <a:lnTo>
                      <a:pt x="10507" y="2346"/>
                    </a:lnTo>
                    <a:lnTo>
                      <a:pt x="10462" y="2141"/>
                    </a:lnTo>
                    <a:lnTo>
                      <a:pt x="10395" y="1880"/>
                    </a:lnTo>
                    <a:lnTo>
                      <a:pt x="10293" y="1638"/>
                    </a:lnTo>
                    <a:lnTo>
                      <a:pt x="10158" y="1415"/>
                    </a:lnTo>
                    <a:lnTo>
                      <a:pt x="9967" y="1210"/>
                    </a:lnTo>
                    <a:lnTo>
                      <a:pt x="9753" y="986"/>
                    </a:lnTo>
                    <a:lnTo>
                      <a:pt x="9495" y="819"/>
                    </a:lnTo>
                    <a:lnTo>
                      <a:pt x="9191" y="670"/>
                    </a:lnTo>
                    <a:lnTo>
                      <a:pt x="8842" y="521"/>
                    </a:lnTo>
                    <a:lnTo>
                      <a:pt x="8471" y="446"/>
                    </a:lnTo>
                    <a:lnTo>
                      <a:pt x="7998" y="428"/>
                    </a:lnTo>
                    <a:lnTo>
                      <a:pt x="7413" y="428"/>
                    </a:lnTo>
                    <a:lnTo>
                      <a:pt x="6817" y="446"/>
                    </a:lnTo>
                    <a:lnTo>
                      <a:pt x="6187" y="521"/>
                    </a:lnTo>
                    <a:lnTo>
                      <a:pt x="5602" y="633"/>
                    </a:lnTo>
                    <a:lnTo>
                      <a:pt x="5107" y="744"/>
                    </a:lnTo>
                    <a:lnTo>
                      <a:pt x="4725" y="856"/>
                    </a:lnTo>
                    <a:lnTo>
                      <a:pt x="4848" y="1564"/>
                    </a:lnTo>
                    <a:lnTo>
                      <a:pt x="5028" y="2495"/>
                    </a:lnTo>
                    <a:lnTo>
                      <a:pt x="5175" y="3556"/>
                    </a:lnTo>
                    <a:lnTo>
                      <a:pt x="5298" y="4673"/>
                    </a:lnTo>
                    <a:lnTo>
                      <a:pt x="5343" y="5213"/>
                    </a:lnTo>
                    <a:lnTo>
                      <a:pt x="5388" y="5753"/>
                    </a:lnTo>
                    <a:lnTo>
                      <a:pt x="5411" y="6275"/>
                    </a:lnTo>
                    <a:lnTo>
                      <a:pt x="5411" y="6740"/>
                    </a:lnTo>
                    <a:lnTo>
                      <a:pt x="5366" y="7168"/>
                    </a:lnTo>
                    <a:lnTo>
                      <a:pt x="5321" y="7541"/>
                    </a:lnTo>
                    <a:lnTo>
                      <a:pt x="5287" y="7708"/>
                    </a:lnTo>
                    <a:lnTo>
                      <a:pt x="5242" y="7857"/>
                    </a:lnTo>
                    <a:lnTo>
                      <a:pt x="5197" y="7969"/>
                    </a:lnTo>
                    <a:lnTo>
                      <a:pt x="5130" y="8062"/>
                    </a:lnTo>
                    <a:lnTo>
                      <a:pt x="5006" y="8248"/>
                    </a:lnTo>
                    <a:lnTo>
                      <a:pt x="4848" y="8397"/>
                    </a:lnTo>
                    <a:lnTo>
                      <a:pt x="4725" y="8528"/>
                    </a:lnTo>
                    <a:lnTo>
                      <a:pt x="4567" y="8640"/>
                    </a:lnTo>
                    <a:lnTo>
                      <a:pt x="4421" y="8714"/>
                    </a:lnTo>
                    <a:lnTo>
                      <a:pt x="4263" y="8751"/>
                    </a:lnTo>
                    <a:lnTo>
                      <a:pt x="4095" y="8788"/>
                    </a:lnTo>
                    <a:lnTo>
                      <a:pt x="3948" y="8788"/>
                    </a:lnTo>
                    <a:lnTo>
                      <a:pt x="3791" y="8751"/>
                    </a:lnTo>
                    <a:lnTo>
                      <a:pt x="3667" y="8714"/>
                    </a:lnTo>
                    <a:lnTo>
                      <a:pt x="3510" y="8677"/>
                    </a:lnTo>
                    <a:lnTo>
                      <a:pt x="3386" y="8602"/>
                    </a:lnTo>
                    <a:lnTo>
                      <a:pt x="3251" y="8491"/>
                    </a:lnTo>
                    <a:lnTo>
                      <a:pt x="3127" y="8360"/>
                    </a:lnTo>
                    <a:lnTo>
                      <a:pt x="3015" y="8248"/>
                    </a:lnTo>
                    <a:lnTo>
                      <a:pt x="2925" y="8062"/>
                    </a:lnTo>
                    <a:lnTo>
                      <a:pt x="2778" y="7857"/>
                    </a:lnTo>
                    <a:lnTo>
                      <a:pt x="2610" y="7671"/>
                    </a:lnTo>
                    <a:lnTo>
                      <a:pt x="2407" y="7541"/>
                    </a:lnTo>
                    <a:lnTo>
                      <a:pt x="2171" y="7466"/>
                    </a:lnTo>
                    <a:lnTo>
                      <a:pt x="1957" y="7429"/>
                    </a:lnTo>
                    <a:lnTo>
                      <a:pt x="1698" y="7429"/>
                    </a:lnTo>
                    <a:lnTo>
                      <a:pt x="1462" y="7466"/>
                    </a:lnTo>
                    <a:lnTo>
                      <a:pt x="1226" y="7559"/>
                    </a:lnTo>
                    <a:lnTo>
                      <a:pt x="989" y="7708"/>
                    </a:lnTo>
                    <a:lnTo>
                      <a:pt x="776" y="7932"/>
                    </a:lnTo>
                    <a:lnTo>
                      <a:pt x="551" y="8211"/>
                    </a:lnTo>
                    <a:lnTo>
                      <a:pt x="382" y="8528"/>
                    </a:lnTo>
                    <a:lnTo>
                      <a:pt x="315" y="8714"/>
                    </a:lnTo>
                    <a:lnTo>
                      <a:pt x="236" y="8919"/>
                    </a:lnTo>
                    <a:lnTo>
                      <a:pt x="191" y="9142"/>
                    </a:lnTo>
                    <a:lnTo>
                      <a:pt x="123" y="9347"/>
                    </a:lnTo>
                    <a:lnTo>
                      <a:pt x="78" y="9608"/>
                    </a:lnTo>
                    <a:lnTo>
                      <a:pt x="56" y="9887"/>
                    </a:lnTo>
                    <a:lnTo>
                      <a:pt x="33" y="10185"/>
                    </a:lnTo>
                    <a:lnTo>
                      <a:pt x="33" y="10464"/>
                    </a:lnTo>
                    <a:lnTo>
                      <a:pt x="33" y="10706"/>
                    </a:lnTo>
                    <a:lnTo>
                      <a:pt x="56" y="10967"/>
                    </a:lnTo>
                    <a:lnTo>
                      <a:pt x="78" y="11172"/>
                    </a:lnTo>
                    <a:lnTo>
                      <a:pt x="123" y="11395"/>
                    </a:lnTo>
                    <a:lnTo>
                      <a:pt x="168" y="11600"/>
                    </a:lnTo>
                    <a:lnTo>
                      <a:pt x="236" y="11786"/>
                    </a:lnTo>
                    <a:lnTo>
                      <a:pt x="292" y="11973"/>
                    </a:lnTo>
                    <a:lnTo>
                      <a:pt x="382" y="12140"/>
                    </a:lnTo>
                    <a:lnTo>
                      <a:pt x="540" y="12419"/>
                    </a:lnTo>
                    <a:lnTo>
                      <a:pt x="731" y="12680"/>
                    </a:lnTo>
                    <a:lnTo>
                      <a:pt x="944" y="12866"/>
                    </a:lnTo>
                    <a:lnTo>
                      <a:pt x="1158" y="12997"/>
                    </a:lnTo>
                    <a:lnTo>
                      <a:pt x="1395" y="13108"/>
                    </a:lnTo>
                    <a:lnTo>
                      <a:pt x="1608" y="13183"/>
                    </a:lnTo>
                    <a:lnTo>
                      <a:pt x="1856" y="13183"/>
                    </a:lnTo>
                    <a:lnTo>
                      <a:pt x="2070" y="13146"/>
                    </a:lnTo>
                    <a:lnTo>
                      <a:pt x="2261" y="13071"/>
                    </a:lnTo>
                    <a:lnTo>
                      <a:pt x="2430" y="12960"/>
                    </a:lnTo>
                    <a:lnTo>
                      <a:pt x="2587" y="12792"/>
                    </a:lnTo>
                    <a:lnTo>
                      <a:pt x="2688" y="12606"/>
                    </a:lnTo>
                    <a:lnTo>
                      <a:pt x="2801" y="12419"/>
                    </a:lnTo>
                    <a:lnTo>
                      <a:pt x="2925" y="12289"/>
                    </a:lnTo>
                    <a:lnTo>
                      <a:pt x="3082" y="12177"/>
                    </a:lnTo>
                    <a:lnTo>
                      <a:pt x="3228" y="12103"/>
                    </a:lnTo>
                    <a:lnTo>
                      <a:pt x="3408" y="12103"/>
                    </a:lnTo>
                    <a:lnTo>
                      <a:pt x="3577" y="12103"/>
                    </a:lnTo>
                    <a:lnTo>
                      <a:pt x="3723" y="12177"/>
                    </a:lnTo>
                    <a:lnTo>
                      <a:pt x="3903" y="12252"/>
                    </a:lnTo>
                    <a:lnTo>
                      <a:pt x="4072" y="12364"/>
                    </a:lnTo>
                    <a:lnTo>
                      <a:pt x="4230" y="12494"/>
                    </a:lnTo>
                    <a:lnTo>
                      <a:pt x="4353" y="12643"/>
                    </a:lnTo>
                    <a:lnTo>
                      <a:pt x="4488" y="12829"/>
                    </a:lnTo>
                    <a:lnTo>
                      <a:pt x="4567" y="13034"/>
                    </a:lnTo>
                    <a:lnTo>
                      <a:pt x="4657" y="13257"/>
                    </a:lnTo>
                    <a:lnTo>
                      <a:pt x="4702" y="13462"/>
                    </a:lnTo>
                    <a:lnTo>
                      <a:pt x="4725" y="13686"/>
                    </a:lnTo>
                    <a:lnTo>
                      <a:pt x="4702" y="14282"/>
                    </a:lnTo>
                    <a:lnTo>
                      <a:pt x="4657" y="15045"/>
                    </a:lnTo>
                    <a:lnTo>
                      <a:pt x="4612" y="15976"/>
                    </a:lnTo>
                    <a:lnTo>
                      <a:pt x="4590" y="16926"/>
                    </a:lnTo>
                    <a:lnTo>
                      <a:pt x="4567" y="17968"/>
                    </a:lnTo>
                    <a:lnTo>
                      <a:pt x="4567" y="19011"/>
                    </a:lnTo>
                    <a:lnTo>
                      <a:pt x="4590" y="19514"/>
                    </a:lnTo>
                    <a:lnTo>
                      <a:pt x="4612" y="19980"/>
                    </a:lnTo>
                    <a:lnTo>
                      <a:pt x="4657" y="20426"/>
                    </a:lnTo>
                    <a:lnTo>
                      <a:pt x="4725" y="20836"/>
                    </a:lnTo>
                    <a:lnTo>
                      <a:pt x="4848" y="20929"/>
                    </a:lnTo>
                    <a:lnTo>
                      <a:pt x="5040" y="21004"/>
                    </a:lnTo>
                    <a:lnTo>
                      <a:pt x="5265" y="21078"/>
                    </a:lnTo>
                    <a:lnTo>
                      <a:pt x="5478" y="21115"/>
                    </a:lnTo>
                    <a:lnTo>
                      <a:pt x="6041" y="21115"/>
                    </a:lnTo>
                    <a:lnTo>
                      <a:pt x="6637" y="21078"/>
                    </a:lnTo>
                    <a:lnTo>
                      <a:pt x="7312" y="21004"/>
                    </a:lnTo>
                    <a:lnTo>
                      <a:pt x="7998" y="20929"/>
                    </a:lnTo>
                    <a:lnTo>
                      <a:pt x="8696" y="20855"/>
                    </a:lnTo>
                    <a:lnTo>
                      <a:pt x="9360" y="20836"/>
                    </a:lnTo>
                    <a:close/>
                  </a:path>
                </a:pathLst>
              </a:custGeom>
              <a:solidFill>
                <a:srgbClr val="CCCCFF"/>
              </a:solidFill>
              <a:ln w="2857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grpSp>
      </p:grpSp>
      <p:grpSp>
        <p:nvGrpSpPr>
          <p:cNvPr id="155" name="Google Shape;155;p23"/>
          <p:cNvGrpSpPr/>
          <p:nvPr/>
        </p:nvGrpSpPr>
        <p:grpSpPr>
          <a:xfrm>
            <a:off x="1982671" y="2824987"/>
            <a:ext cx="533400" cy="457200"/>
            <a:chOff x="384" y="2496"/>
            <a:chExt cx="336" cy="288"/>
          </a:xfrm>
        </p:grpSpPr>
        <p:sp>
          <p:nvSpPr>
            <p:cNvPr id="156" name="Google Shape;156;p23"/>
            <p:cNvSpPr/>
            <p:nvPr/>
          </p:nvSpPr>
          <p:spPr>
            <a:xfrm>
              <a:off x="384" y="2496"/>
              <a:ext cx="288" cy="288"/>
            </a:xfrm>
            <a:prstGeom prst="ellipse">
              <a:avLst/>
            </a:prstGeom>
            <a:solidFill>
              <a:srgbClr val="0066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157" name="Google Shape;157;p23"/>
            <p:cNvSpPr/>
            <p:nvPr/>
          </p:nvSpPr>
          <p:spPr>
            <a:xfrm>
              <a:off x="672" y="2640"/>
              <a:ext cx="48" cy="48"/>
            </a:xfrm>
            <a:prstGeom prst="homePlate">
              <a:avLst>
                <a:gd name="adj" fmla="val 25000"/>
              </a:avLst>
            </a:prstGeom>
            <a:solidFill>
              <a:srgbClr val="0066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grpSp>
      <p:grpSp>
        <p:nvGrpSpPr>
          <p:cNvPr id="158" name="Google Shape;158;p23"/>
          <p:cNvGrpSpPr/>
          <p:nvPr/>
        </p:nvGrpSpPr>
        <p:grpSpPr>
          <a:xfrm>
            <a:off x="6114143" y="2158713"/>
            <a:ext cx="1524000" cy="1524000"/>
            <a:chOff x="1872" y="1920"/>
            <a:chExt cx="960" cy="960"/>
          </a:xfrm>
        </p:grpSpPr>
        <p:sp>
          <p:nvSpPr>
            <p:cNvPr id="159" name="Google Shape;159;p23"/>
            <p:cNvSpPr/>
            <p:nvPr/>
          </p:nvSpPr>
          <p:spPr>
            <a:xfrm>
              <a:off x="1872" y="1920"/>
              <a:ext cx="960" cy="960"/>
            </a:xfrm>
            <a:prstGeom prst="rect">
              <a:avLst/>
            </a:prstGeom>
            <a:solidFill>
              <a:schemeClr val="accent1"/>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grpSp>
          <p:nvGrpSpPr>
            <p:cNvPr id="160" name="Google Shape;160;p23"/>
            <p:cNvGrpSpPr/>
            <p:nvPr/>
          </p:nvGrpSpPr>
          <p:grpSpPr>
            <a:xfrm>
              <a:off x="2112" y="2112"/>
              <a:ext cx="456" cy="480"/>
              <a:chOff x="1824" y="633"/>
              <a:chExt cx="2834" cy="2849"/>
            </a:xfrm>
          </p:grpSpPr>
          <p:sp>
            <p:nvSpPr>
              <p:cNvPr id="161" name="Google Shape;161;p23"/>
              <p:cNvSpPr/>
              <p:nvPr/>
            </p:nvSpPr>
            <p:spPr>
              <a:xfrm>
                <a:off x="3204" y="633"/>
                <a:ext cx="1114" cy="1514"/>
              </a:xfrm>
              <a:custGeom>
                <a:avLst/>
                <a:gdLst/>
                <a:ahLst/>
                <a:cxnLst/>
                <a:rect l="l" t="t" r="r" b="b"/>
                <a:pathLst>
                  <a:path w="21600" h="21600" extrusionOk="0">
                    <a:moveTo>
                      <a:pt x="6625" y="20892"/>
                    </a:moveTo>
                    <a:lnTo>
                      <a:pt x="7105" y="21023"/>
                    </a:lnTo>
                    <a:lnTo>
                      <a:pt x="7513" y="21088"/>
                    </a:lnTo>
                    <a:lnTo>
                      <a:pt x="7922" y="21115"/>
                    </a:lnTo>
                    <a:lnTo>
                      <a:pt x="8242" y="21115"/>
                    </a:lnTo>
                    <a:lnTo>
                      <a:pt x="8544" y="21062"/>
                    </a:lnTo>
                    <a:lnTo>
                      <a:pt x="8810" y="20997"/>
                    </a:lnTo>
                    <a:lnTo>
                      <a:pt x="9023" y="20892"/>
                    </a:lnTo>
                    <a:lnTo>
                      <a:pt x="9148" y="20761"/>
                    </a:lnTo>
                    <a:lnTo>
                      <a:pt x="9290" y="20616"/>
                    </a:lnTo>
                    <a:lnTo>
                      <a:pt x="9361" y="20459"/>
                    </a:lnTo>
                    <a:lnTo>
                      <a:pt x="9396" y="20289"/>
                    </a:lnTo>
                    <a:lnTo>
                      <a:pt x="9396" y="20092"/>
                    </a:lnTo>
                    <a:lnTo>
                      <a:pt x="9325" y="19909"/>
                    </a:lnTo>
                    <a:lnTo>
                      <a:pt x="9219" y="19738"/>
                    </a:lnTo>
                    <a:lnTo>
                      <a:pt x="9094" y="19555"/>
                    </a:lnTo>
                    <a:lnTo>
                      <a:pt x="8917" y="19384"/>
                    </a:lnTo>
                    <a:lnTo>
                      <a:pt x="8650" y="19162"/>
                    </a:lnTo>
                    <a:lnTo>
                      <a:pt x="8437" y="18900"/>
                    </a:lnTo>
                    <a:lnTo>
                      <a:pt x="8277" y="18624"/>
                    </a:lnTo>
                    <a:lnTo>
                      <a:pt x="8135" y="18349"/>
                    </a:lnTo>
                    <a:lnTo>
                      <a:pt x="8028" y="18048"/>
                    </a:lnTo>
                    <a:lnTo>
                      <a:pt x="7993" y="17746"/>
                    </a:lnTo>
                    <a:lnTo>
                      <a:pt x="7993" y="17471"/>
                    </a:lnTo>
                    <a:lnTo>
                      <a:pt x="8028" y="17169"/>
                    </a:lnTo>
                    <a:lnTo>
                      <a:pt x="8135" y="16920"/>
                    </a:lnTo>
                    <a:lnTo>
                      <a:pt x="8277" y="16671"/>
                    </a:lnTo>
                    <a:lnTo>
                      <a:pt x="8366" y="16540"/>
                    </a:lnTo>
                    <a:lnTo>
                      <a:pt x="8473" y="16409"/>
                    </a:lnTo>
                    <a:lnTo>
                      <a:pt x="8615" y="16317"/>
                    </a:lnTo>
                    <a:lnTo>
                      <a:pt x="8739" y="16213"/>
                    </a:lnTo>
                    <a:lnTo>
                      <a:pt x="8881" y="16134"/>
                    </a:lnTo>
                    <a:lnTo>
                      <a:pt x="9059" y="16055"/>
                    </a:lnTo>
                    <a:lnTo>
                      <a:pt x="9254" y="15990"/>
                    </a:lnTo>
                    <a:lnTo>
                      <a:pt x="9432" y="15911"/>
                    </a:lnTo>
                    <a:lnTo>
                      <a:pt x="9663" y="15885"/>
                    </a:lnTo>
                    <a:lnTo>
                      <a:pt x="9876" y="15833"/>
                    </a:lnTo>
                    <a:lnTo>
                      <a:pt x="10142" y="15806"/>
                    </a:lnTo>
                    <a:lnTo>
                      <a:pt x="10391" y="15806"/>
                    </a:lnTo>
                    <a:lnTo>
                      <a:pt x="10728" y="15806"/>
                    </a:lnTo>
                    <a:lnTo>
                      <a:pt x="10995" y="15806"/>
                    </a:lnTo>
                    <a:lnTo>
                      <a:pt x="11279" y="15833"/>
                    </a:lnTo>
                    <a:lnTo>
                      <a:pt x="11546" y="15885"/>
                    </a:lnTo>
                    <a:lnTo>
                      <a:pt x="11776" y="15937"/>
                    </a:lnTo>
                    <a:lnTo>
                      <a:pt x="12025" y="15990"/>
                    </a:lnTo>
                    <a:lnTo>
                      <a:pt x="12221" y="16055"/>
                    </a:lnTo>
                    <a:lnTo>
                      <a:pt x="12434" y="16134"/>
                    </a:lnTo>
                    <a:lnTo>
                      <a:pt x="12611" y="16213"/>
                    </a:lnTo>
                    <a:lnTo>
                      <a:pt x="12771" y="16317"/>
                    </a:lnTo>
                    <a:lnTo>
                      <a:pt x="12913" y="16409"/>
                    </a:lnTo>
                    <a:lnTo>
                      <a:pt x="13038" y="16514"/>
                    </a:lnTo>
                    <a:lnTo>
                      <a:pt x="13251" y="16737"/>
                    </a:lnTo>
                    <a:lnTo>
                      <a:pt x="13428" y="16986"/>
                    </a:lnTo>
                    <a:lnTo>
                      <a:pt x="13517" y="17248"/>
                    </a:lnTo>
                    <a:lnTo>
                      <a:pt x="13588" y="17523"/>
                    </a:lnTo>
                    <a:lnTo>
                      <a:pt x="13588" y="17799"/>
                    </a:lnTo>
                    <a:lnTo>
                      <a:pt x="13517" y="18074"/>
                    </a:lnTo>
                    <a:lnTo>
                      <a:pt x="13428" y="18323"/>
                    </a:lnTo>
                    <a:lnTo>
                      <a:pt x="13286" y="18572"/>
                    </a:lnTo>
                    <a:lnTo>
                      <a:pt x="13109" y="18808"/>
                    </a:lnTo>
                    <a:lnTo>
                      <a:pt x="12878" y="19031"/>
                    </a:lnTo>
                    <a:lnTo>
                      <a:pt x="12434" y="19411"/>
                    </a:lnTo>
                    <a:lnTo>
                      <a:pt x="12132" y="19738"/>
                    </a:lnTo>
                    <a:lnTo>
                      <a:pt x="12025" y="19856"/>
                    </a:lnTo>
                    <a:lnTo>
                      <a:pt x="11919" y="20014"/>
                    </a:lnTo>
                    <a:lnTo>
                      <a:pt x="11883" y="20132"/>
                    </a:lnTo>
                    <a:lnTo>
                      <a:pt x="11883" y="20263"/>
                    </a:lnTo>
                    <a:lnTo>
                      <a:pt x="11883" y="20394"/>
                    </a:lnTo>
                    <a:lnTo>
                      <a:pt x="11954" y="20485"/>
                    </a:lnTo>
                    <a:lnTo>
                      <a:pt x="12061" y="20590"/>
                    </a:lnTo>
                    <a:lnTo>
                      <a:pt x="12185" y="20695"/>
                    </a:lnTo>
                    <a:lnTo>
                      <a:pt x="12327" y="20787"/>
                    </a:lnTo>
                    <a:lnTo>
                      <a:pt x="12540" y="20892"/>
                    </a:lnTo>
                    <a:lnTo>
                      <a:pt x="12771" y="20997"/>
                    </a:lnTo>
                    <a:lnTo>
                      <a:pt x="13073" y="21088"/>
                    </a:lnTo>
                    <a:lnTo>
                      <a:pt x="13428" y="21193"/>
                    </a:lnTo>
                    <a:lnTo>
                      <a:pt x="13873" y="21298"/>
                    </a:lnTo>
                    <a:lnTo>
                      <a:pt x="14317" y="21390"/>
                    </a:lnTo>
                    <a:lnTo>
                      <a:pt x="14778" y="21468"/>
                    </a:lnTo>
                    <a:lnTo>
                      <a:pt x="15294" y="21547"/>
                    </a:lnTo>
                    <a:lnTo>
                      <a:pt x="15809" y="21600"/>
                    </a:lnTo>
                    <a:lnTo>
                      <a:pt x="16359" y="21652"/>
                    </a:lnTo>
                    <a:lnTo>
                      <a:pt x="16875" y="21678"/>
                    </a:lnTo>
                    <a:lnTo>
                      <a:pt x="17407" y="21678"/>
                    </a:lnTo>
                    <a:lnTo>
                      <a:pt x="17958" y="21678"/>
                    </a:lnTo>
                    <a:lnTo>
                      <a:pt x="18473" y="21652"/>
                    </a:lnTo>
                    <a:lnTo>
                      <a:pt x="18953" y="21573"/>
                    </a:lnTo>
                    <a:lnTo>
                      <a:pt x="19397" y="21495"/>
                    </a:lnTo>
                    <a:lnTo>
                      <a:pt x="19841" y="21390"/>
                    </a:lnTo>
                    <a:lnTo>
                      <a:pt x="20214" y="21272"/>
                    </a:lnTo>
                    <a:lnTo>
                      <a:pt x="20551" y="21088"/>
                    </a:lnTo>
                    <a:lnTo>
                      <a:pt x="20480" y="20787"/>
                    </a:lnTo>
                    <a:lnTo>
                      <a:pt x="20409" y="20485"/>
                    </a:lnTo>
                    <a:lnTo>
                      <a:pt x="20356" y="20158"/>
                    </a:lnTo>
                    <a:lnTo>
                      <a:pt x="20356" y="19804"/>
                    </a:lnTo>
                    <a:lnTo>
                      <a:pt x="20321" y="19083"/>
                    </a:lnTo>
                    <a:lnTo>
                      <a:pt x="20356" y="18349"/>
                    </a:lnTo>
                    <a:lnTo>
                      <a:pt x="20409" y="17641"/>
                    </a:lnTo>
                    <a:lnTo>
                      <a:pt x="20480" y="17012"/>
                    </a:lnTo>
                    <a:lnTo>
                      <a:pt x="20551" y="16488"/>
                    </a:lnTo>
                    <a:lnTo>
                      <a:pt x="20551" y="16055"/>
                    </a:lnTo>
                    <a:lnTo>
                      <a:pt x="20551" y="15911"/>
                    </a:lnTo>
                    <a:lnTo>
                      <a:pt x="20445" y="15754"/>
                    </a:lnTo>
                    <a:lnTo>
                      <a:pt x="20356" y="15610"/>
                    </a:lnTo>
                    <a:lnTo>
                      <a:pt x="20178" y="15452"/>
                    </a:lnTo>
                    <a:lnTo>
                      <a:pt x="20001" y="15334"/>
                    </a:lnTo>
                    <a:lnTo>
                      <a:pt x="19770" y="15230"/>
                    </a:lnTo>
                    <a:lnTo>
                      <a:pt x="19521" y="15125"/>
                    </a:lnTo>
                    <a:lnTo>
                      <a:pt x="19290" y="15059"/>
                    </a:lnTo>
                    <a:lnTo>
                      <a:pt x="19024" y="15007"/>
                    </a:lnTo>
                    <a:lnTo>
                      <a:pt x="18740" y="14954"/>
                    </a:lnTo>
                    <a:lnTo>
                      <a:pt x="18509" y="14954"/>
                    </a:lnTo>
                    <a:lnTo>
                      <a:pt x="18225" y="14954"/>
                    </a:lnTo>
                    <a:lnTo>
                      <a:pt x="17994" y="15007"/>
                    </a:lnTo>
                    <a:lnTo>
                      <a:pt x="17763" y="15085"/>
                    </a:lnTo>
                    <a:lnTo>
                      <a:pt x="17550" y="15177"/>
                    </a:lnTo>
                    <a:lnTo>
                      <a:pt x="17372" y="15308"/>
                    </a:lnTo>
                    <a:lnTo>
                      <a:pt x="17176" y="15426"/>
                    </a:lnTo>
                    <a:lnTo>
                      <a:pt x="16928" y="15557"/>
                    </a:lnTo>
                    <a:lnTo>
                      <a:pt x="16661" y="15636"/>
                    </a:lnTo>
                    <a:lnTo>
                      <a:pt x="16359" y="15688"/>
                    </a:lnTo>
                    <a:lnTo>
                      <a:pt x="16022" y="15715"/>
                    </a:lnTo>
                    <a:lnTo>
                      <a:pt x="15667" y="15688"/>
                    </a:lnTo>
                    <a:lnTo>
                      <a:pt x="15294" y="15662"/>
                    </a:lnTo>
                    <a:lnTo>
                      <a:pt x="14956" y="15583"/>
                    </a:lnTo>
                    <a:lnTo>
                      <a:pt x="14619" y="15479"/>
                    </a:lnTo>
                    <a:lnTo>
                      <a:pt x="14281" y="15334"/>
                    </a:lnTo>
                    <a:lnTo>
                      <a:pt x="13961" y="15177"/>
                    </a:lnTo>
                    <a:lnTo>
                      <a:pt x="13695" y="14981"/>
                    </a:lnTo>
                    <a:lnTo>
                      <a:pt x="13588" y="14850"/>
                    </a:lnTo>
                    <a:lnTo>
                      <a:pt x="13482" y="14732"/>
                    </a:lnTo>
                    <a:lnTo>
                      <a:pt x="13393" y="14600"/>
                    </a:lnTo>
                    <a:lnTo>
                      <a:pt x="13322" y="14456"/>
                    </a:lnTo>
                    <a:lnTo>
                      <a:pt x="13251" y="14299"/>
                    </a:lnTo>
                    <a:lnTo>
                      <a:pt x="13215" y="14155"/>
                    </a:lnTo>
                    <a:lnTo>
                      <a:pt x="13180" y="13971"/>
                    </a:lnTo>
                    <a:lnTo>
                      <a:pt x="13180" y="13801"/>
                    </a:lnTo>
                    <a:lnTo>
                      <a:pt x="13180" y="13591"/>
                    </a:lnTo>
                    <a:lnTo>
                      <a:pt x="13215" y="13395"/>
                    </a:lnTo>
                    <a:lnTo>
                      <a:pt x="13251" y="13198"/>
                    </a:lnTo>
                    <a:lnTo>
                      <a:pt x="13322" y="13015"/>
                    </a:lnTo>
                    <a:lnTo>
                      <a:pt x="13393" y="12870"/>
                    </a:lnTo>
                    <a:lnTo>
                      <a:pt x="13482" y="12713"/>
                    </a:lnTo>
                    <a:lnTo>
                      <a:pt x="13588" y="12569"/>
                    </a:lnTo>
                    <a:lnTo>
                      <a:pt x="13730" y="12438"/>
                    </a:lnTo>
                    <a:lnTo>
                      <a:pt x="13997" y="12215"/>
                    </a:lnTo>
                    <a:lnTo>
                      <a:pt x="14334" y="12005"/>
                    </a:lnTo>
                    <a:lnTo>
                      <a:pt x="14690" y="11861"/>
                    </a:lnTo>
                    <a:lnTo>
                      <a:pt x="15063" y="11756"/>
                    </a:lnTo>
                    <a:lnTo>
                      <a:pt x="15436" y="11678"/>
                    </a:lnTo>
                    <a:lnTo>
                      <a:pt x="15809" y="11638"/>
                    </a:lnTo>
                    <a:lnTo>
                      <a:pt x="16182" y="11638"/>
                    </a:lnTo>
                    <a:lnTo>
                      <a:pt x="16555" y="11678"/>
                    </a:lnTo>
                    <a:lnTo>
                      <a:pt x="16910" y="11730"/>
                    </a:lnTo>
                    <a:lnTo>
                      <a:pt x="17248" y="11835"/>
                    </a:lnTo>
                    <a:lnTo>
                      <a:pt x="17514" y="11966"/>
                    </a:lnTo>
                    <a:lnTo>
                      <a:pt x="17763" y="12110"/>
                    </a:lnTo>
                    <a:lnTo>
                      <a:pt x="17887" y="12215"/>
                    </a:lnTo>
                    <a:lnTo>
                      <a:pt x="18065" y="12307"/>
                    </a:lnTo>
                    <a:lnTo>
                      <a:pt x="18260" y="12412"/>
                    </a:lnTo>
                    <a:lnTo>
                      <a:pt x="18438" y="12464"/>
                    </a:lnTo>
                    <a:lnTo>
                      <a:pt x="18669" y="12543"/>
                    </a:lnTo>
                    <a:lnTo>
                      <a:pt x="18882" y="12569"/>
                    </a:lnTo>
                    <a:lnTo>
                      <a:pt x="19113" y="12595"/>
                    </a:lnTo>
                    <a:lnTo>
                      <a:pt x="19361" y="12608"/>
                    </a:lnTo>
                    <a:lnTo>
                      <a:pt x="19592" y="12608"/>
                    </a:lnTo>
                    <a:lnTo>
                      <a:pt x="19841" y="12595"/>
                    </a:lnTo>
                    <a:lnTo>
                      <a:pt x="20072" y="12543"/>
                    </a:lnTo>
                    <a:lnTo>
                      <a:pt x="20321" y="12490"/>
                    </a:lnTo>
                    <a:lnTo>
                      <a:pt x="20551" y="12438"/>
                    </a:lnTo>
                    <a:lnTo>
                      <a:pt x="20800" y="12333"/>
                    </a:lnTo>
                    <a:lnTo>
                      <a:pt x="20996" y="12241"/>
                    </a:lnTo>
                    <a:lnTo>
                      <a:pt x="21244" y="12110"/>
                    </a:lnTo>
                    <a:lnTo>
                      <a:pt x="21298" y="12032"/>
                    </a:lnTo>
                    <a:lnTo>
                      <a:pt x="21404" y="11966"/>
                    </a:lnTo>
                    <a:lnTo>
                      <a:pt x="21475" y="11861"/>
                    </a:lnTo>
                    <a:lnTo>
                      <a:pt x="21511" y="11730"/>
                    </a:lnTo>
                    <a:lnTo>
                      <a:pt x="21617" y="11481"/>
                    </a:lnTo>
                    <a:lnTo>
                      <a:pt x="21653" y="11180"/>
                    </a:lnTo>
                    <a:lnTo>
                      <a:pt x="21653" y="10826"/>
                    </a:lnTo>
                    <a:lnTo>
                      <a:pt x="21653" y="10472"/>
                    </a:lnTo>
                    <a:lnTo>
                      <a:pt x="21582" y="10092"/>
                    </a:lnTo>
                    <a:lnTo>
                      <a:pt x="21511" y="9725"/>
                    </a:lnTo>
                    <a:lnTo>
                      <a:pt x="21298" y="8912"/>
                    </a:lnTo>
                    <a:lnTo>
                      <a:pt x="21067" y="8191"/>
                    </a:lnTo>
                    <a:lnTo>
                      <a:pt x="20800" y="7536"/>
                    </a:lnTo>
                    <a:lnTo>
                      <a:pt x="20551" y="7025"/>
                    </a:lnTo>
                    <a:lnTo>
                      <a:pt x="20001" y="7103"/>
                    </a:lnTo>
                    <a:lnTo>
                      <a:pt x="19432" y="7156"/>
                    </a:lnTo>
                    <a:lnTo>
                      <a:pt x="18846" y="7208"/>
                    </a:lnTo>
                    <a:lnTo>
                      <a:pt x="18225" y="7208"/>
                    </a:lnTo>
                    <a:lnTo>
                      <a:pt x="17656" y="7208"/>
                    </a:lnTo>
                    <a:lnTo>
                      <a:pt x="17070" y="7182"/>
                    </a:lnTo>
                    <a:lnTo>
                      <a:pt x="16484" y="7156"/>
                    </a:lnTo>
                    <a:lnTo>
                      <a:pt x="15986" y="7103"/>
                    </a:lnTo>
                    <a:lnTo>
                      <a:pt x="14992" y="6999"/>
                    </a:lnTo>
                    <a:lnTo>
                      <a:pt x="14210" y="6907"/>
                    </a:lnTo>
                    <a:lnTo>
                      <a:pt x="13695" y="6828"/>
                    </a:lnTo>
                    <a:lnTo>
                      <a:pt x="13517" y="6802"/>
                    </a:lnTo>
                    <a:lnTo>
                      <a:pt x="13073" y="6645"/>
                    </a:lnTo>
                    <a:lnTo>
                      <a:pt x="12700" y="6474"/>
                    </a:lnTo>
                    <a:lnTo>
                      <a:pt x="12363" y="6304"/>
                    </a:lnTo>
                    <a:lnTo>
                      <a:pt x="12132" y="6094"/>
                    </a:lnTo>
                    <a:lnTo>
                      <a:pt x="11919" y="5871"/>
                    </a:lnTo>
                    <a:lnTo>
                      <a:pt x="11776" y="5649"/>
                    </a:lnTo>
                    <a:lnTo>
                      <a:pt x="11688" y="5413"/>
                    </a:lnTo>
                    <a:lnTo>
                      <a:pt x="11617" y="5190"/>
                    </a:lnTo>
                    <a:lnTo>
                      <a:pt x="11617" y="4941"/>
                    </a:lnTo>
                    <a:lnTo>
                      <a:pt x="11652" y="4718"/>
                    </a:lnTo>
                    <a:lnTo>
                      <a:pt x="11723" y="4482"/>
                    </a:lnTo>
                    <a:lnTo>
                      <a:pt x="11812" y="4285"/>
                    </a:lnTo>
                    <a:lnTo>
                      <a:pt x="11919" y="4089"/>
                    </a:lnTo>
                    <a:lnTo>
                      <a:pt x="12096" y="3905"/>
                    </a:lnTo>
                    <a:lnTo>
                      <a:pt x="12292" y="3735"/>
                    </a:lnTo>
                    <a:lnTo>
                      <a:pt x="12505" y="3604"/>
                    </a:lnTo>
                    <a:lnTo>
                      <a:pt x="12700" y="3460"/>
                    </a:lnTo>
                    <a:lnTo>
                      <a:pt x="12878" y="3250"/>
                    </a:lnTo>
                    <a:lnTo>
                      <a:pt x="13038" y="3027"/>
                    </a:lnTo>
                    <a:lnTo>
                      <a:pt x="13180" y="2752"/>
                    </a:lnTo>
                    <a:lnTo>
                      <a:pt x="13286" y="2477"/>
                    </a:lnTo>
                    <a:lnTo>
                      <a:pt x="13322" y="2175"/>
                    </a:lnTo>
                    <a:lnTo>
                      <a:pt x="13357" y="1874"/>
                    </a:lnTo>
                    <a:lnTo>
                      <a:pt x="13286" y="1572"/>
                    </a:lnTo>
                    <a:lnTo>
                      <a:pt x="13180" y="1271"/>
                    </a:lnTo>
                    <a:lnTo>
                      <a:pt x="13038" y="983"/>
                    </a:lnTo>
                    <a:lnTo>
                      <a:pt x="12949" y="865"/>
                    </a:lnTo>
                    <a:lnTo>
                      <a:pt x="12807" y="733"/>
                    </a:lnTo>
                    <a:lnTo>
                      <a:pt x="12665" y="616"/>
                    </a:lnTo>
                    <a:lnTo>
                      <a:pt x="12505" y="511"/>
                    </a:lnTo>
                    <a:lnTo>
                      <a:pt x="12327" y="406"/>
                    </a:lnTo>
                    <a:lnTo>
                      <a:pt x="12132" y="314"/>
                    </a:lnTo>
                    <a:lnTo>
                      <a:pt x="11883" y="235"/>
                    </a:lnTo>
                    <a:lnTo>
                      <a:pt x="11652" y="183"/>
                    </a:lnTo>
                    <a:lnTo>
                      <a:pt x="11368" y="104"/>
                    </a:lnTo>
                    <a:lnTo>
                      <a:pt x="11101" y="78"/>
                    </a:lnTo>
                    <a:lnTo>
                      <a:pt x="10800" y="52"/>
                    </a:lnTo>
                    <a:lnTo>
                      <a:pt x="10444" y="52"/>
                    </a:lnTo>
                    <a:lnTo>
                      <a:pt x="10142" y="52"/>
                    </a:lnTo>
                    <a:lnTo>
                      <a:pt x="9840" y="78"/>
                    </a:lnTo>
                    <a:lnTo>
                      <a:pt x="9574" y="104"/>
                    </a:lnTo>
                    <a:lnTo>
                      <a:pt x="9325" y="157"/>
                    </a:lnTo>
                    <a:lnTo>
                      <a:pt x="9094" y="209"/>
                    </a:lnTo>
                    <a:lnTo>
                      <a:pt x="8846" y="262"/>
                    </a:lnTo>
                    <a:lnTo>
                      <a:pt x="8650" y="340"/>
                    </a:lnTo>
                    <a:lnTo>
                      <a:pt x="8437" y="432"/>
                    </a:lnTo>
                    <a:lnTo>
                      <a:pt x="8277" y="511"/>
                    </a:lnTo>
                    <a:lnTo>
                      <a:pt x="8100" y="616"/>
                    </a:lnTo>
                    <a:lnTo>
                      <a:pt x="7957" y="707"/>
                    </a:lnTo>
                    <a:lnTo>
                      <a:pt x="7833" y="838"/>
                    </a:lnTo>
                    <a:lnTo>
                      <a:pt x="7620" y="1061"/>
                    </a:lnTo>
                    <a:lnTo>
                      <a:pt x="7442" y="1336"/>
                    </a:lnTo>
                    <a:lnTo>
                      <a:pt x="7353" y="1599"/>
                    </a:lnTo>
                    <a:lnTo>
                      <a:pt x="7318" y="1900"/>
                    </a:lnTo>
                    <a:lnTo>
                      <a:pt x="7318" y="2175"/>
                    </a:lnTo>
                    <a:lnTo>
                      <a:pt x="7353" y="2450"/>
                    </a:lnTo>
                    <a:lnTo>
                      <a:pt x="7442" y="2726"/>
                    </a:lnTo>
                    <a:lnTo>
                      <a:pt x="7620" y="2975"/>
                    </a:lnTo>
                    <a:lnTo>
                      <a:pt x="7833" y="3198"/>
                    </a:lnTo>
                    <a:lnTo>
                      <a:pt x="8064" y="3433"/>
                    </a:lnTo>
                    <a:lnTo>
                      <a:pt x="8295" y="3630"/>
                    </a:lnTo>
                    <a:lnTo>
                      <a:pt x="8508" y="3853"/>
                    </a:lnTo>
                    <a:lnTo>
                      <a:pt x="8686" y="4089"/>
                    </a:lnTo>
                    <a:lnTo>
                      <a:pt x="8775" y="4312"/>
                    </a:lnTo>
                    <a:lnTo>
                      <a:pt x="8846" y="4561"/>
                    </a:lnTo>
                    <a:lnTo>
                      <a:pt x="8846" y="4810"/>
                    </a:lnTo>
                    <a:lnTo>
                      <a:pt x="8810" y="5059"/>
                    </a:lnTo>
                    <a:lnTo>
                      <a:pt x="8721" y="5295"/>
                    </a:lnTo>
                    <a:lnTo>
                      <a:pt x="8579" y="5544"/>
                    </a:lnTo>
                    <a:lnTo>
                      <a:pt x="8366" y="5766"/>
                    </a:lnTo>
                    <a:lnTo>
                      <a:pt x="8135" y="5976"/>
                    </a:lnTo>
                    <a:lnTo>
                      <a:pt x="7833" y="6199"/>
                    </a:lnTo>
                    <a:lnTo>
                      <a:pt x="7478" y="6369"/>
                    </a:lnTo>
                    <a:lnTo>
                      <a:pt x="7069" y="6527"/>
                    </a:lnTo>
                    <a:lnTo>
                      <a:pt x="6590" y="6671"/>
                    </a:lnTo>
                    <a:lnTo>
                      <a:pt x="6092" y="6802"/>
                    </a:lnTo>
                    <a:lnTo>
                      <a:pt x="5684" y="6802"/>
                    </a:lnTo>
                    <a:lnTo>
                      <a:pt x="5133" y="6802"/>
                    </a:lnTo>
                    <a:lnTo>
                      <a:pt x="4547" y="6802"/>
                    </a:lnTo>
                    <a:lnTo>
                      <a:pt x="3872" y="6802"/>
                    </a:lnTo>
                    <a:lnTo>
                      <a:pt x="3144" y="6802"/>
                    </a:lnTo>
                    <a:lnTo>
                      <a:pt x="2362" y="6802"/>
                    </a:lnTo>
                    <a:lnTo>
                      <a:pt x="1545" y="6802"/>
                    </a:lnTo>
                    <a:lnTo>
                      <a:pt x="692" y="6802"/>
                    </a:lnTo>
                    <a:lnTo>
                      <a:pt x="586" y="7234"/>
                    </a:lnTo>
                    <a:lnTo>
                      <a:pt x="461" y="7837"/>
                    </a:lnTo>
                    <a:lnTo>
                      <a:pt x="355" y="8493"/>
                    </a:lnTo>
                    <a:lnTo>
                      <a:pt x="248" y="9187"/>
                    </a:lnTo>
                    <a:lnTo>
                      <a:pt x="142" y="9869"/>
                    </a:lnTo>
                    <a:lnTo>
                      <a:pt x="106" y="10498"/>
                    </a:lnTo>
                    <a:lnTo>
                      <a:pt x="106" y="10983"/>
                    </a:lnTo>
                    <a:lnTo>
                      <a:pt x="106" y="11311"/>
                    </a:lnTo>
                    <a:lnTo>
                      <a:pt x="213" y="11481"/>
                    </a:lnTo>
                    <a:lnTo>
                      <a:pt x="319" y="11651"/>
                    </a:lnTo>
                    <a:lnTo>
                      <a:pt x="497" y="11783"/>
                    </a:lnTo>
                    <a:lnTo>
                      <a:pt x="692" y="11914"/>
                    </a:lnTo>
                    <a:lnTo>
                      <a:pt x="941" y="12032"/>
                    </a:lnTo>
                    <a:lnTo>
                      <a:pt x="1207" y="12110"/>
                    </a:lnTo>
                    <a:lnTo>
                      <a:pt x="1509" y="12189"/>
                    </a:lnTo>
                    <a:lnTo>
                      <a:pt x="1794" y="12241"/>
                    </a:lnTo>
                    <a:lnTo>
                      <a:pt x="2131" y="12267"/>
                    </a:lnTo>
                    <a:lnTo>
                      <a:pt x="2433" y="12281"/>
                    </a:lnTo>
                    <a:lnTo>
                      <a:pt x="2735" y="12267"/>
                    </a:lnTo>
                    <a:lnTo>
                      <a:pt x="3055" y="12241"/>
                    </a:lnTo>
                    <a:lnTo>
                      <a:pt x="3357" y="12189"/>
                    </a:lnTo>
                    <a:lnTo>
                      <a:pt x="3623" y="12084"/>
                    </a:lnTo>
                    <a:lnTo>
                      <a:pt x="3872" y="11979"/>
                    </a:lnTo>
                    <a:lnTo>
                      <a:pt x="4103" y="11861"/>
                    </a:lnTo>
                    <a:lnTo>
                      <a:pt x="4316" y="11704"/>
                    </a:lnTo>
                    <a:lnTo>
                      <a:pt x="4582" y="11612"/>
                    </a:lnTo>
                    <a:lnTo>
                      <a:pt x="4849" y="11533"/>
                    </a:lnTo>
                    <a:lnTo>
                      <a:pt x="5169" y="11507"/>
                    </a:lnTo>
                    <a:lnTo>
                      <a:pt x="5506" y="11481"/>
                    </a:lnTo>
                    <a:lnTo>
                      <a:pt x="5808" y="11507"/>
                    </a:lnTo>
                    <a:lnTo>
                      <a:pt x="6146" y="11560"/>
                    </a:lnTo>
                    <a:lnTo>
                      <a:pt x="6501" y="11651"/>
                    </a:lnTo>
                    <a:lnTo>
                      <a:pt x="6803" y="11783"/>
                    </a:lnTo>
                    <a:lnTo>
                      <a:pt x="7105" y="11940"/>
                    </a:lnTo>
                    <a:lnTo>
                      <a:pt x="7353" y="12110"/>
                    </a:lnTo>
                    <a:lnTo>
                      <a:pt x="7584" y="12333"/>
                    </a:lnTo>
                    <a:lnTo>
                      <a:pt x="7798" y="12595"/>
                    </a:lnTo>
                    <a:lnTo>
                      <a:pt x="7922" y="12870"/>
                    </a:lnTo>
                    <a:lnTo>
                      <a:pt x="8028" y="13198"/>
                    </a:lnTo>
                    <a:lnTo>
                      <a:pt x="8064" y="13526"/>
                    </a:lnTo>
                    <a:lnTo>
                      <a:pt x="8028" y="13775"/>
                    </a:lnTo>
                    <a:lnTo>
                      <a:pt x="7922" y="13998"/>
                    </a:lnTo>
                    <a:lnTo>
                      <a:pt x="7798" y="14220"/>
                    </a:lnTo>
                    <a:lnTo>
                      <a:pt x="7584" y="14404"/>
                    </a:lnTo>
                    <a:lnTo>
                      <a:pt x="7353" y="14574"/>
                    </a:lnTo>
                    <a:lnTo>
                      <a:pt x="7105" y="14732"/>
                    </a:lnTo>
                    <a:lnTo>
                      <a:pt x="6803" y="14850"/>
                    </a:lnTo>
                    <a:lnTo>
                      <a:pt x="6501" y="14954"/>
                    </a:lnTo>
                    <a:lnTo>
                      <a:pt x="6146" y="15033"/>
                    </a:lnTo>
                    <a:lnTo>
                      <a:pt x="5808" y="15085"/>
                    </a:lnTo>
                    <a:lnTo>
                      <a:pt x="5506" y="15085"/>
                    </a:lnTo>
                    <a:lnTo>
                      <a:pt x="5169" y="15059"/>
                    </a:lnTo>
                    <a:lnTo>
                      <a:pt x="4849" y="15007"/>
                    </a:lnTo>
                    <a:lnTo>
                      <a:pt x="4582" y="14902"/>
                    </a:lnTo>
                    <a:lnTo>
                      <a:pt x="4316" y="14784"/>
                    </a:lnTo>
                    <a:lnTo>
                      <a:pt x="4103" y="14600"/>
                    </a:lnTo>
                    <a:lnTo>
                      <a:pt x="3907" y="14430"/>
                    </a:lnTo>
                    <a:lnTo>
                      <a:pt x="3659" y="14299"/>
                    </a:lnTo>
                    <a:lnTo>
                      <a:pt x="3428" y="14194"/>
                    </a:lnTo>
                    <a:lnTo>
                      <a:pt x="3179" y="14129"/>
                    </a:lnTo>
                    <a:lnTo>
                      <a:pt x="2913" y="14102"/>
                    </a:lnTo>
                    <a:lnTo>
                      <a:pt x="2646" y="14102"/>
                    </a:lnTo>
                    <a:lnTo>
                      <a:pt x="2362" y="14129"/>
                    </a:lnTo>
                    <a:lnTo>
                      <a:pt x="2096" y="14168"/>
                    </a:lnTo>
                    <a:lnTo>
                      <a:pt x="1811" y="14273"/>
                    </a:lnTo>
                    <a:lnTo>
                      <a:pt x="1545" y="14378"/>
                    </a:lnTo>
                    <a:lnTo>
                      <a:pt x="1314" y="14496"/>
                    </a:lnTo>
                    <a:lnTo>
                      <a:pt x="1065" y="14653"/>
                    </a:lnTo>
                    <a:lnTo>
                      <a:pt x="870" y="14797"/>
                    </a:lnTo>
                    <a:lnTo>
                      <a:pt x="657" y="14981"/>
                    </a:lnTo>
                    <a:lnTo>
                      <a:pt x="497" y="15177"/>
                    </a:lnTo>
                    <a:lnTo>
                      <a:pt x="390" y="15413"/>
                    </a:lnTo>
                    <a:lnTo>
                      <a:pt x="284" y="15636"/>
                    </a:lnTo>
                    <a:lnTo>
                      <a:pt x="248" y="15911"/>
                    </a:lnTo>
                    <a:lnTo>
                      <a:pt x="284" y="16239"/>
                    </a:lnTo>
                    <a:lnTo>
                      <a:pt x="319" y="16566"/>
                    </a:lnTo>
                    <a:lnTo>
                      <a:pt x="497" y="17340"/>
                    </a:lnTo>
                    <a:lnTo>
                      <a:pt x="692" y="18152"/>
                    </a:lnTo>
                    <a:lnTo>
                      <a:pt x="799" y="18559"/>
                    </a:lnTo>
                    <a:lnTo>
                      <a:pt x="905" y="18978"/>
                    </a:lnTo>
                    <a:lnTo>
                      <a:pt x="959" y="19384"/>
                    </a:lnTo>
                    <a:lnTo>
                      <a:pt x="994" y="19791"/>
                    </a:lnTo>
                    <a:lnTo>
                      <a:pt x="994" y="20132"/>
                    </a:lnTo>
                    <a:lnTo>
                      <a:pt x="959" y="20485"/>
                    </a:lnTo>
                    <a:lnTo>
                      <a:pt x="941" y="20669"/>
                    </a:lnTo>
                    <a:lnTo>
                      <a:pt x="870" y="20813"/>
                    </a:lnTo>
                    <a:lnTo>
                      <a:pt x="799" y="20970"/>
                    </a:lnTo>
                    <a:lnTo>
                      <a:pt x="692" y="21088"/>
                    </a:lnTo>
                    <a:lnTo>
                      <a:pt x="1474" y="20997"/>
                    </a:lnTo>
                    <a:lnTo>
                      <a:pt x="2291" y="20866"/>
                    </a:lnTo>
                    <a:lnTo>
                      <a:pt x="3108" y="20787"/>
                    </a:lnTo>
                    <a:lnTo>
                      <a:pt x="3907" y="20721"/>
                    </a:lnTo>
                    <a:lnTo>
                      <a:pt x="4653" y="20695"/>
                    </a:lnTo>
                    <a:lnTo>
                      <a:pt x="5364" y="20695"/>
                    </a:lnTo>
                    <a:lnTo>
                      <a:pt x="5701" y="20721"/>
                    </a:lnTo>
                    <a:lnTo>
                      <a:pt x="6057" y="20761"/>
                    </a:lnTo>
                    <a:lnTo>
                      <a:pt x="6323" y="20813"/>
                    </a:lnTo>
                    <a:lnTo>
                      <a:pt x="6625" y="20892"/>
                    </a:lnTo>
                    <a:close/>
                  </a:path>
                </a:pathLst>
              </a:custGeom>
              <a:solidFill>
                <a:srgbClr val="FFBE7D"/>
              </a:solidFill>
              <a:ln w="2857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162" name="Google Shape;162;p23"/>
              <p:cNvSpPr/>
              <p:nvPr/>
            </p:nvSpPr>
            <p:spPr>
              <a:xfrm>
                <a:off x="2880" y="1736"/>
                <a:ext cx="1778" cy="1379"/>
              </a:xfrm>
              <a:custGeom>
                <a:avLst/>
                <a:gdLst/>
                <a:ahLst/>
                <a:cxnLst/>
                <a:rect l="l" t="t" r="r" b="b"/>
                <a:pathLst>
                  <a:path w="21600" h="21600" extrusionOk="0">
                    <a:moveTo>
                      <a:pt x="4247" y="12354"/>
                    </a:moveTo>
                    <a:lnTo>
                      <a:pt x="4134" y="12468"/>
                    </a:lnTo>
                    <a:lnTo>
                      <a:pt x="4010" y="12581"/>
                    </a:lnTo>
                    <a:lnTo>
                      <a:pt x="3897" y="12637"/>
                    </a:lnTo>
                    <a:lnTo>
                      <a:pt x="3773" y="12694"/>
                    </a:lnTo>
                    <a:lnTo>
                      <a:pt x="3637" y="12694"/>
                    </a:lnTo>
                    <a:lnTo>
                      <a:pt x="3524" y="12694"/>
                    </a:lnTo>
                    <a:lnTo>
                      <a:pt x="3400" y="12665"/>
                    </a:lnTo>
                    <a:lnTo>
                      <a:pt x="3287" y="12609"/>
                    </a:lnTo>
                    <a:lnTo>
                      <a:pt x="3027" y="12496"/>
                    </a:lnTo>
                    <a:lnTo>
                      <a:pt x="2790" y="12340"/>
                    </a:lnTo>
                    <a:lnTo>
                      <a:pt x="2530" y="12142"/>
                    </a:lnTo>
                    <a:lnTo>
                      <a:pt x="2293" y="11987"/>
                    </a:lnTo>
                    <a:lnTo>
                      <a:pt x="2033" y="11817"/>
                    </a:lnTo>
                    <a:lnTo>
                      <a:pt x="1773" y="11676"/>
                    </a:lnTo>
                    <a:lnTo>
                      <a:pt x="1638" y="11662"/>
                    </a:lnTo>
                    <a:lnTo>
                      <a:pt x="1513" y="11634"/>
                    </a:lnTo>
                    <a:lnTo>
                      <a:pt x="1378" y="11634"/>
                    </a:lnTo>
                    <a:lnTo>
                      <a:pt x="1253" y="11634"/>
                    </a:lnTo>
                    <a:lnTo>
                      <a:pt x="1118" y="11662"/>
                    </a:lnTo>
                    <a:lnTo>
                      <a:pt x="971" y="11732"/>
                    </a:lnTo>
                    <a:lnTo>
                      <a:pt x="835" y="11817"/>
                    </a:lnTo>
                    <a:lnTo>
                      <a:pt x="711" y="11959"/>
                    </a:lnTo>
                    <a:lnTo>
                      <a:pt x="553" y="12086"/>
                    </a:lnTo>
                    <a:lnTo>
                      <a:pt x="429" y="12284"/>
                    </a:lnTo>
                    <a:lnTo>
                      <a:pt x="271" y="12524"/>
                    </a:lnTo>
                    <a:lnTo>
                      <a:pt x="146" y="12793"/>
                    </a:lnTo>
                    <a:lnTo>
                      <a:pt x="79" y="12962"/>
                    </a:lnTo>
                    <a:lnTo>
                      <a:pt x="33" y="13146"/>
                    </a:lnTo>
                    <a:lnTo>
                      <a:pt x="11" y="13386"/>
                    </a:lnTo>
                    <a:lnTo>
                      <a:pt x="11" y="13641"/>
                    </a:lnTo>
                    <a:lnTo>
                      <a:pt x="33" y="13881"/>
                    </a:lnTo>
                    <a:lnTo>
                      <a:pt x="101" y="14150"/>
                    </a:lnTo>
                    <a:lnTo>
                      <a:pt x="192" y="14404"/>
                    </a:lnTo>
                    <a:lnTo>
                      <a:pt x="293" y="14645"/>
                    </a:lnTo>
                    <a:lnTo>
                      <a:pt x="451" y="14857"/>
                    </a:lnTo>
                    <a:lnTo>
                      <a:pt x="621" y="15054"/>
                    </a:lnTo>
                    <a:lnTo>
                      <a:pt x="734" y="15125"/>
                    </a:lnTo>
                    <a:lnTo>
                      <a:pt x="835" y="15210"/>
                    </a:lnTo>
                    <a:lnTo>
                      <a:pt x="948" y="15267"/>
                    </a:lnTo>
                    <a:lnTo>
                      <a:pt x="1084" y="15323"/>
                    </a:lnTo>
                    <a:lnTo>
                      <a:pt x="1208" y="15351"/>
                    </a:lnTo>
                    <a:lnTo>
                      <a:pt x="1355" y="15380"/>
                    </a:lnTo>
                    <a:lnTo>
                      <a:pt x="1513" y="15380"/>
                    </a:lnTo>
                    <a:lnTo>
                      <a:pt x="1683" y="15380"/>
                    </a:lnTo>
                    <a:lnTo>
                      <a:pt x="1864" y="15351"/>
                    </a:lnTo>
                    <a:lnTo>
                      <a:pt x="2033" y="15323"/>
                    </a:lnTo>
                    <a:lnTo>
                      <a:pt x="2225" y="15238"/>
                    </a:lnTo>
                    <a:lnTo>
                      <a:pt x="2428" y="15153"/>
                    </a:lnTo>
                    <a:lnTo>
                      <a:pt x="2745" y="15026"/>
                    </a:lnTo>
                    <a:lnTo>
                      <a:pt x="3005" y="14913"/>
                    </a:lnTo>
                    <a:lnTo>
                      <a:pt x="3264" y="14828"/>
                    </a:lnTo>
                    <a:lnTo>
                      <a:pt x="3513" y="14800"/>
                    </a:lnTo>
                    <a:lnTo>
                      <a:pt x="3615" y="14828"/>
                    </a:lnTo>
                    <a:lnTo>
                      <a:pt x="3728" y="14857"/>
                    </a:lnTo>
                    <a:lnTo>
                      <a:pt x="3807" y="14913"/>
                    </a:lnTo>
                    <a:lnTo>
                      <a:pt x="3920" y="14998"/>
                    </a:lnTo>
                    <a:lnTo>
                      <a:pt x="4010" y="15097"/>
                    </a:lnTo>
                    <a:lnTo>
                      <a:pt x="4089" y="15238"/>
                    </a:lnTo>
                    <a:lnTo>
                      <a:pt x="4179" y="15408"/>
                    </a:lnTo>
                    <a:lnTo>
                      <a:pt x="4247" y="15620"/>
                    </a:lnTo>
                    <a:lnTo>
                      <a:pt x="4326" y="15860"/>
                    </a:lnTo>
                    <a:lnTo>
                      <a:pt x="4394" y="16129"/>
                    </a:lnTo>
                    <a:lnTo>
                      <a:pt x="4439" y="16440"/>
                    </a:lnTo>
                    <a:lnTo>
                      <a:pt x="4507" y="16737"/>
                    </a:lnTo>
                    <a:lnTo>
                      <a:pt x="4552" y="17090"/>
                    </a:lnTo>
                    <a:lnTo>
                      <a:pt x="4575" y="17443"/>
                    </a:lnTo>
                    <a:lnTo>
                      <a:pt x="4586" y="17825"/>
                    </a:lnTo>
                    <a:lnTo>
                      <a:pt x="4586" y="18193"/>
                    </a:lnTo>
                    <a:lnTo>
                      <a:pt x="4586" y="18574"/>
                    </a:lnTo>
                    <a:lnTo>
                      <a:pt x="4586" y="18984"/>
                    </a:lnTo>
                    <a:lnTo>
                      <a:pt x="4552" y="19366"/>
                    </a:lnTo>
                    <a:lnTo>
                      <a:pt x="4507" y="19748"/>
                    </a:lnTo>
                    <a:lnTo>
                      <a:pt x="4462" y="20129"/>
                    </a:lnTo>
                    <a:lnTo>
                      <a:pt x="4371" y="20483"/>
                    </a:lnTo>
                    <a:lnTo>
                      <a:pt x="4292" y="20836"/>
                    </a:lnTo>
                    <a:lnTo>
                      <a:pt x="4202" y="21161"/>
                    </a:lnTo>
                    <a:lnTo>
                      <a:pt x="4744" y="21161"/>
                    </a:lnTo>
                    <a:lnTo>
                      <a:pt x="5264" y="21161"/>
                    </a:lnTo>
                    <a:lnTo>
                      <a:pt x="5784" y="21161"/>
                    </a:lnTo>
                    <a:lnTo>
                      <a:pt x="6235" y="21161"/>
                    </a:lnTo>
                    <a:lnTo>
                      <a:pt x="6676" y="21161"/>
                    </a:lnTo>
                    <a:lnTo>
                      <a:pt x="7060" y="21161"/>
                    </a:lnTo>
                    <a:lnTo>
                      <a:pt x="7410" y="21161"/>
                    </a:lnTo>
                    <a:lnTo>
                      <a:pt x="7670" y="21161"/>
                    </a:lnTo>
                    <a:lnTo>
                      <a:pt x="8020" y="21020"/>
                    </a:lnTo>
                    <a:lnTo>
                      <a:pt x="8303" y="20893"/>
                    </a:lnTo>
                    <a:lnTo>
                      <a:pt x="8563" y="20695"/>
                    </a:lnTo>
                    <a:lnTo>
                      <a:pt x="8800" y="20511"/>
                    </a:lnTo>
                    <a:lnTo>
                      <a:pt x="8969" y="20285"/>
                    </a:lnTo>
                    <a:lnTo>
                      <a:pt x="9150" y="20045"/>
                    </a:lnTo>
                    <a:lnTo>
                      <a:pt x="9252" y="19804"/>
                    </a:lnTo>
                    <a:lnTo>
                      <a:pt x="9342" y="19550"/>
                    </a:lnTo>
                    <a:lnTo>
                      <a:pt x="9410" y="19281"/>
                    </a:lnTo>
                    <a:lnTo>
                      <a:pt x="9433" y="19013"/>
                    </a:lnTo>
                    <a:lnTo>
                      <a:pt x="9433" y="18744"/>
                    </a:lnTo>
                    <a:lnTo>
                      <a:pt x="9387" y="18504"/>
                    </a:lnTo>
                    <a:lnTo>
                      <a:pt x="9320" y="18221"/>
                    </a:lnTo>
                    <a:lnTo>
                      <a:pt x="9207" y="17981"/>
                    </a:lnTo>
                    <a:lnTo>
                      <a:pt x="9105" y="17740"/>
                    </a:lnTo>
                    <a:lnTo>
                      <a:pt x="8924" y="17514"/>
                    </a:lnTo>
                    <a:lnTo>
                      <a:pt x="8777" y="17274"/>
                    </a:lnTo>
                    <a:lnTo>
                      <a:pt x="8642" y="17034"/>
                    </a:lnTo>
                    <a:lnTo>
                      <a:pt x="8563" y="16765"/>
                    </a:lnTo>
                    <a:lnTo>
                      <a:pt x="8472" y="16468"/>
                    </a:lnTo>
                    <a:lnTo>
                      <a:pt x="8450" y="16157"/>
                    </a:lnTo>
                    <a:lnTo>
                      <a:pt x="8450" y="15860"/>
                    </a:lnTo>
                    <a:lnTo>
                      <a:pt x="8472" y="15563"/>
                    </a:lnTo>
                    <a:lnTo>
                      <a:pt x="8540" y="15267"/>
                    </a:lnTo>
                    <a:lnTo>
                      <a:pt x="8642" y="14998"/>
                    </a:lnTo>
                    <a:lnTo>
                      <a:pt x="8777" y="14729"/>
                    </a:lnTo>
                    <a:lnTo>
                      <a:pt x="8868" y="14616"/>
                    </a:lnTo>
                    <a:lnTo>
                      <a:pt x="8969" y="14475"/>
                    </a:lnTo>
                    <a:lnTo>
                      <a:pt x="9060" y="14376"/>
                    </a:lnTo>
                    <a:lnTo>
                      <a:pt x="9184" y="14291"/>
                    </a:lnTo>
                    <a:lnTo>
                      <a:pt x="9297" y="14206"/>
                    </a:lnTo>
                    <a:lnTo>
                      <a:pt x="9433" y="14121"/>
                    </a:lnTo>
                    <a:lnTo>
                      <a:pt x="9579" y="14051"/>
                    </a:lnTo>
                    <a:lnTo>
                      <a:pt x="9726" y="13994"/>
                    </a:lnTo>
                    <a:lnTo>
                      <a:pt x="9884" y="13938"/>
                    </a:lnTo>
                    <a:lnTo>
                      <a:pt x="10054" y="13909"/>
                    </a:lnTo>
                    <a:lnTo>
                      <a:pt x="10257" y="13881"/>
                    </a:lnTo>
                    <a:lnTo>
                      <a:pt x="10449" y="13881"/>
                    </a:lnTo>
                    <a:lnTo>
                      <a:pt x="10664" y="13881"/>
                    </a:lnTo>
                    <a:lnTo>
                      <a:pt x="10856" y="13909"/>
                    </a:lnTo>
                    <a:lnTo>
                      <a:pt x="11037" y="13966"/>
                    </a:lnTo>
                    <a:lnTo>
                      <a:pt x="11206" y="14023"/>
                    </a:lnTo>
                    <a:lnTo>
                      <a:pt x="11353" y="14093"/>
                    </a:lnTo>
                    <a:lnTo>
                      <a:pt x="11511" y="14178"/>
                    </a:lnTo>
                    <a:lnTo>
                      <a:pt x="11635" y="14263"/>
                    </a:lnTo>
                    <a:lnTo>
                      <a:pt x="11748" y="14376"/>
                    </a:lnTo>
                    <a:lnTo>
                      <a:pt x="11861" y="14475"/>
                    </a:lnTo>
                    <a:lnTo>
                      <a:pt x="11941" y="14616"/>
                    </a:lnTo>
                    <a:lnTo>
                      <a:pt x="12031" y="14758"/>
                    </a:lnTo>
                    <a:lnTo>
                      <a:pt x="12099" y="14885"/>
                    </a:lnTo>
                    <a:lnTo>
                      <a:pt x="12200" y="15210"/>
                    </a:lnTo>
                    <a:lnTo>
                      <a:pt x="12268" y="15507"/>
                    </a:lnTo>
                    <a:lnTo>
                      <a:pt x="12291" y="15832"/>
                    </a:lnTo>
                    <a:lnTo>
                      <a:pt x="12291" y="16157"/>
                    </a:lnTo>
                    <a:lnTo>
                      <a:pt x="12246" y="16482"/>
                    </a:lnTo>
                    <a:lnTo>
                      <a:pt x="12178" y="16807"/>
                    </a:lnTo>
                    <a:lnTo>
                      <a:pt x="12099" y="17090"/>
                    </a:lnTo>
                    <a:lnTo>
                      <a:pt x="12008" y="17330"/>
                    </a:lnTo>
                    <a:lnTo>
                      <a:pt x="11884" y="17542"/>
                    </a:lnTo>
                    <a:lnTo>
                      <a:pt x="11748" y="17712"/>
                    </a:lnTo>
                    <a:lnTo>
                      <a:pt x="11613" y="17839"/>
                    </a:lnTo>
                    <a:lnTo>
                      <a:pt x="11489" y="18037"/>
                    </a:lnTo>
                    <a:lnTo>
                      <a:pt x="11398" y="18221"/>
                    </a:lnTo>
                    <a:lnTo>
                      <a:pt x="11319" y="18447"/>
                    </a:lnTo>
                    <a:lnTo>
                      <a:pt x="11251" y="18659"/>
                    </a:lnTo>
                    <a:lnTo>
                      <a:pt x="11206" y="18900"/>
                    </a:lnTo>
                    <a:lnTo>
                      <a:pt x="11184" y="19154"/>
                    </a:lnTo>
                    <a:lnTo>
                      <a:pt x="11184" y="19423"/>
                    </a:lnTo>
                    <a:lnTo>
                      <a:pt x="11229" y="19663"/>
                    </a:lnTo>
                    <a:lnTo>
                      <a:pt x="11297" y="19903"/>
                    </a:lnTo>
                    <a:lnTo>
                      <a:pt x="11376" y="20158"/>
                    </a:lnTo>
                    <a:lnTo>
                      <a:pt x="11511" y="20398"/>
                    </a:lnTo>
                    <a:lnTo>
                      <a:pt x="11681" y="20610"/>
                    </a:lnTo>
                    <a:lnTo>
                      <a:pt x="11884" y="20808"/>
                    </a:lnTo>
                    <a:lnTo>
                      <a:pt x="12121" y="20992"/>
                    </a:lnTo>
                    <a:lnTo>
                      <a:pt x="12404" y="21161"/>
                    </a:lnTo>
                    <a:lnTo>
                      <a:pt x="12528" y="21190"/>
                    </a:lnTo>
                    <a:lnTo>
                      <a:pt x="12856" y="21274"/>
                    </a:lnTo>
                    <a:lnTo>
                      <a:pt x="13330" y="21373"/>
                    </a:lnTo>
                    <a:lnTo>
                      <a:pt x="13963" y="21486"/>
                    </a:lnTo>
                    <a:lnTo>
                      <a:pt x="14313" y="21543"/>
                    </a:lnTo>
                    <a:lnTo>
                      <a:pt x="14652" y="21571"/>
                    </a:lnTo>
                    <a:lnTo>
                      <a:pt x="15025" y="21600"/>
                    </a:lnTo>
                    <a:lnTo>
                      <a:pt x="15409" y="21600"/>
                    </a:lnTo>
                    <a:lnTo>
                      <a:pt x="15782" y="21600"/>
                    </a:lnTo>
                    <a:lnTo>
                      <a:pt x="16177" y="21571"/>
                    </a:lnTo>
                    <a:lnTo>
                      <a:pt x="16516" y="21486"/>
                    </a:lnTo>
                    <a:lnTo>
                      <a:pt x="16889" y="21402"/>
                    </a:lnTo>
                    <a:lnTo>
                      <a:pt x="16821" y="21190"/>
                    </a:lnTo>
                    <a:lnTo>
                      <a:pt x="16776" y="20935"/>
                    </a:lnTo>
                    <a:lnTo>
                      <a:pt x="16742" y="20667"/>
                    </a:lnTo>
                    <a:lnTo>
                      <a:pt x="16719" y="20370"/>
                    </a:lnTo>
                    <a:lnTo>
                      <a:pt x="16697" y="19719"/>
                    </a:lnTo>
                    <a:lnTo>
                      <a:pt x="16697" y="19013"/>
                    </a:lnTo>
                    <a:lnTo>
                      <a:pt x="16719" y="18306"/>
                    </a:lnTo>
                    <a:lnTo>
                      <a:pt x="16753" y="17599"/>
                    </a:lnTo>
                    <a:lnTo>
                      <a:pt x="16821" y="16949"/>
                    </a:lnTo>
                    <a:lnTo>
                      <a:pt x="16889" y="16383"/>
                    </a:lnTo>
                    <a:lnTo>
                      <a:pt x="16934" y="16129"/>
                    </a:lnTo>
                    <a:lnTo>
                      <a:pt x="17002" y="15945"/>
                    </a:lnTo>
                    <a:lnTo>
                      <a:pt x="17081" y="15790"/>
                    </a:lnTo>
                    <a:lnTo>
                      <a:pt x="17194" y="15648"/>
                    </a:lnTo>
                    <a:lnTo>
                      <a:pt x="17318" y="15563"/>
                    </a:lnTo>
                    <a:lnTo>
                      <a:pt x="17453" y="15507"/>
                    </a:lnTo>
                    <a:lnTo>
                      <a:pt x="17600" y="15450"/>
                    </a:lnTo>
                    <a:lnTo>
                      <a:pt x="17758" y="15450"/>
                    </a:lnTo>
                    <a:lnTo>
                      <a:pt x="17905" y="15479"/>
                    </a:lnTo>
                    <a:lnTo>
                      <a:pt x="18064" y="15535"/>
                    </a:lnTo>
                    <a:lnTo>
                      <a:pt x="18233" y="15620"/>
                    </a:lnTo>
                    <a:lnTo>
                      <a:pt x="18380" y="15733"/>
                    </a:lnTo>
                    <a:lnTo>
                      <a:pt x="18561" y="15832"/>
                    </a:lnTo>
                    <a:lnTo>
                      <a:pt x="18707" y="15973"/>
                    </a:lnTo>
                    <a:lnTo>
                      <a:pt x="18866" y="16129"/>
                    </a:lnTo>
                    <a:lnTo>
                      <a:pt x="18990" y="16327"/>
                    </a:lnTo>
                    <a:lnTo>
                      <a:pt x="19125" y="16482"/>
                    </a:lnTo>
                    <a:lnTo>
                      <a:pt x="19295" y="16624"/>
                    </a:lnTo>
                    <a:lnTo>
                      <a:pt x="19464" y="16737"/>
                    </a:lnTo>
                    <a:lnTo>
                      <a:pt x="19668" y="16807"/>
                    </a:lnTo>
                    <a:lnTo>
                      <a:pt x="19860" y="16836"/>
                    </a:lnTo>
                    <a:lnTo>
                      <a:pt x="20052" y="16864"/>
                    </a:lnTo>
                    <a:lnTo>
                      <a:pt x="20266" y="16836"/>
                    </a:lnTo>
                    <a:lnTo>
                      <a:pt x="20470" y="16793"/>
                    </a:lnTo>
                    <a:lnTo>
                      <a:pt x="20662" y="16708"/>
                    </a:lnTo>
                    <a:lnTo>
                      <a:pt x="20854" y="16567"/>
                    </a:lnTo>
                    <a:lnTo>
                      <a:pt x="21035" y="16412"/>
                    </a:lnTo>
                    <a:lnTo>
                      <a:pt x="21182" y="16214"/>
                    </a:lnTo>
                    <a:lnTo>
                      <a:pt x="21340" y="16002"/>
                    </a:lnTo>
                    <a:lnTo>
                      <a:pt x="21441" y="15733"/>
                    </a:lnTo>
                    <a:lnTo>
                      <a:pt x="21532" y="15436"/>
                    </a:lnTo>
                    <a:lnTo>
                      <a:pt x="21600" y="15083"/>
                    </a:lnTo>
                    <a:lnTo>
                      <a:pt x="21600" y="14885"/>
                    </a:lnTo>
                    <a:lnTo>
                      <a:pt x="21600" y="14729"/>
                    </a:lnTo>
                    <a:lnTo>
                      <a:pt x="21600" y="14531"/>
                    </a:lnTo>
                    <a:lnTo>
                      <a:pt x="21577" y="14376"/>
                    </a:lnTo>
                    <a:lnTo>
                      <a:pt x="21532" y="14206"/>
                    </a:lnTo>
                    <a:lnTo>
                      <a:pt x="21487" y="14051"/>
                    </a:lnTo>
                    <a:lnTo>
                      <a:pt x="21419" y="13909"/>
                    </a:lnTo>
                    <a:lnTo>
                      <a:pt x="21351" y="13768"/>
                    </a:lnTo>
                    <a:lnTo>
                      <a:pt x="21204" y="13500"/>
                    </a:lnTo>
                    <a:lnTo>
                      <a:pt x="21035" y="13287"/>
                    </a:lnTo>
                    <a:lnTo>
                      <a:pt x="20809" y="13090"/>
                    </a:lnTo>
                    <a:lnTo>
                      <a:pt x="20594" y="12962"/>
                    </a:lnTo>
                    <a:lnTo>
                      <a:pt x="20357" y="12821"/>
                    </a:lnTo>
                    <a:lnTo>
                      <a:pt x="20120" y="12764"/>
                    </a:lnTo>
                    <a:lnTo>
                      <a:pt x="19882" y="12708"/>
                    </a:lnTo>
                    <a:lnTo>
                      <a:pt x="19645" y="12736"/>
                    </a:lnTo>
                    <a:lnTo>
                      <a:pt x="19430" y="12793"/>
                    </a:lnTo>
                    <a:lnTo>
                      <a:pt x="19227" y="12906"/>
                    </a:lnTo>
                    <a:lnTo>
                      <a:pt x="19148" y="12962"/>
                    </a:lnTo>
                    <a:lnTo>
                      <a:pt x="19058" y="13047"/>
                    </a:lnTo>
                    <a:lnTo>
                      <a:pt x="18990" y="13146"/>
                    </a:lnTo>
                    <a:lnTo>
                      <a:pt x="18911" y="13259"/>
                    </a:lnTo>
                    <a:lnTo>
                      <a:pt x="18775" y="13471"/>
                    </a:lnTo>
                    <a:lnTo>
                      <a:pt x="18628" y="13641"/>
                    </a:lnTo>
                    <a:lnTo>
                      <a:pt x="18470" y="13740"/>
                    </a:lnTo>
                    <a:lnTo>
                      <a:pt x="18301" y="13825"/>
                    </a:lnTo>
                    <a:lnTo>
                      <a:pt x="18143" y="13853"/>
                    </a:lnTo>
                    <a:lnTo>
                      <a:pt x="17973" y="13881"/>
                    </a:lnTo>
                    <a:lnTo>
                      <a:pt x="17804" y="13853"/>
                    </a:lnTo>
                    <a:lnTo>
                      <a:pt x="17646" y="13796"/>
                    </a:lnTo>
                    <a:lnTo>
                      <a:pt x="17499" y="13726"/>
                    </a:lnTo>
                    <a:lnTo>
                      <a:pt x="17341" y="13641"/>
                    </a:lnTo>
                    <a:lnTo>
                      <a:pt x="17216" y="13528"/>
                    </a:lnTo>
                    <a:lnTo>
                      <a:pt x="17103" y="13386"/>
                    </a:lnTo>
                    <a:lnTo>
                      <a:pt x="17024" y="13259"/>
                    </a:lnTo>
                    <a:lnTo>
                      <a:pt x="16934" y="13118"/>
                    </a:lnTo>
                    <a:lnTo>
                      <a:pt x="16889" y="12991"/>
                    </a:lnTo>
                    <a:lnTo>
                      <a:pt x="16889" y="12849"/>
                    </a:lnTo>
                    <a:lnTo>
                      <a:pt x="16889" y="12383"/>
                    </a:lnTo>
                    <a:lnTo>
                      <a:pt x="16889" y="11662"/>
                    </a:lnTo>
                    <a:lnTo>
                      <a:pt x="16889" y="10701"/>
                    </a:lnTo>
                    <a:lnTo>
                      <a:pt x="16889" y="9640"/>
                    </a:lnTo>
                    <a:lnTo>
                      <a:pt x="16889" y="8566"/>
                    </a:lnTo>
                    <a:lnTo>
                      <a:pt x="16889" y="7478"/>
                    </a:lnTo>
                    <a:lnTo>
                      <a:pt x="16889" y="6502"/>
                    </a:lnTo>
                    <a:lnTo>
                      <a:pt x="16889" y="5739"/>
                    </a:lnTo>
                    <a:lnTo>
                      <a:pt x="16674" y="5894"/>
                    </a:lnTo>
                    <a:lnTo>
                      <a:pt x="16414" y="6036"/>
                    </a:lnTo>
                    <a:lnTo>
                      <a:pt x="16154" y="6177"/>
                    </a:lnTo>
                    <a:lnTo>
                      <a:pt x="15849" y="6248"/>
                    </a:lnTo>
                    <a:lnTo>
                      <a:pt x="15544" y="6304"/>
                    </a:lnTo>
                    <a:lnTo>
                      <a:pt x="15217" y="6332"/>
                    </a:lnTo>
                    <a:lnTo>
                      <a:pt x="14866" y="6361"/>
                    </a:lnTo>
                    <a:lnTo>
                      <a:pt x="14550" y="6361"/>
                    </a:lnTo>
                    <a:lnTo>
                      <a:pt x="14200" y="6332"/>
                    </a:lnTo>
                    <a:lnTo>
                      <a:pt x="13850" y="6276"/>
                    </a:lnTo>
                    <a:lnTo>
                      <a:pt x="13522" y="6219"/>
                    </a:lnTo>
                    <a:lnTo>
                      <a:pt x="13206" y="6149"/>
                    </a:lnTo>
                    <a:lnTo>
                      <a:pt x="12901" y="6064"/>
                    </a:lnTo>
                    <a:lnTo>
                      <a:pt x="12618" y="5951"/>
                    </a:lnTo>
                    <a:lnTo>
                      <a:pt x="12358" y="5838"/>
                    </a:lnTo>
                    <a:lnTo>
                      <a:pt x="12121" y="5739"/>
                    </a:lnTo>
                    <a:lnTo>
                      <a:pt x="11941" y="5626"/>
                    </a:lnTo>
                    <a:lnTo>
                      <a:pt x="11794" y="5513"/>
                    </a:lnTo>
                    <a:lnTo>
                      <a:pt x="11658" y="5414"/>
                    </a:lnTo>
                    <a:lnTo>
                      <a:pt x="11556" y="5301"/>
                    </a:lnTo>
                    <a:lnTo>
                      <a:pt x="11466" y="5187"/>
                    </a:lnTo>
                    <a:lnTo>
                      <a:pt x="11398" y="5089"/>
                    </a:lnTo>
                    <a:lnTo>
                      <a:pt x="11376" y="4947"/>
                    </a:lnTo>
                    <a:lnTo>
                      <a:pt x="11353" y="4834"/>
                    </a:lnTo>
                    <a:lnTo>
                      <a:pt x="11353" y="4707"/>
                    </a:lnTo>
                    <a:lnTo>
                      <a:pt x="11376" y="4565"/>
                    </a:lnTo>
                    <a:lnTo>
                      <a:pt x="11443" y="4410"/>
                    </a:lnTo>
                    <a:lnTo>
                      <a:pt x="11511" y="4240"/>
                    </a:lnTo>
                    <a:lnTo>
                      <a:pt x="11703" y="3887"/>
                    </a:lnTo>
                    <a:lnTo>
                      <a:pt x="11986" y="3505"/>
                    </a:lnTo>
                    <a:lnTo>
                      <a:pt x="12144" y="3265"/>
                    </a:lnTo>
                    <a:lnTo>
                      <a:pt x="12246" y="3025"/>
                    </a:lnTo>
                    <a:lnTo>
                      <a:pt x="12336" y="2756"/>
                    </a:lnTo>
                    <a:lnTo>
                      <a:pt x="12404" y="2445"/>
                    </a:lnTo>
                    <a:lnTo>
                      <a:pt x="12438" y="2176"/>
                    </a:lnTo>
                    <a:lnTo>
                      <a:pt x="12438" y="1880"/>
                    </a:lnTo>
                    <a:lnTo>
                      <a:pt x="12404" y="1583"/>
                    </a:lnTo>
                    <a:lnTo>
                      <a:pt x="12336" y="1314"/>
                    </a:lnTo>
                    <a:lnTo>
                      <a:pt x="12246" y="1046"/>
                    </a:lnTo>
                    <a:lnTo>
                      <a:pt x="12099" y="791"/>
                    </a:lnTo>
                    <a:lnTo>
                      <a:pt x="12008" y="692"/>
                    </a:lnTo>
                    <a:lnTo>
                      <a:pt x="11918" y="579"/>
                    </a:lnTo>
                    <a:lnTo>
                      <a:pt x="11816" y="466"/>
                    </a:lnTo>
                    <a:lnTo>
                      <a:pt x="11703" y="381"/>
                    </a:lnTo>
                    <a:lnTo>
                      <a:pt x="11579" y="310"/>
                    </a:lnTo>
                    <a:lnTo>
                      <a:pt x="11443" y="226"/>
                    </a:lnTo>
                    <a:lnTo>
                      <a:pt x="11297" y="169"/>
                    </a:lnTo>
                    <a:lnTo>
                      <a:pt x="11138" y="113"/>
                    </a:lnTo>
                    <a:lnTo>
                      <a:pt x="10969" y="56"/>
                    </a:lnTo>
                    <a:lnTo>
                      <a:pt x="10800" y="28"/>
                    </a:lnTo>
                    <a:lnTo>
                      <a:pt x="10619" y="28"/>
                    </a:lnTo>
                    <a:lnTo>
                      <a:pt x="10404" y="28"/>
                    </a:lnTo>
                    <a:lnTo>
                      <a:pt x="10257" y="28"/>
                    </a:lnTo>
                    <a:lnTo>
                      <a:pt x="10076" y="56"/>
                    </a:lnTo>
                    <a:lnTo>
                      <a:pt x="9952" y="84"/>
                    </a:lnTo>
                    <a:lnTo>
                      <a:pt x="9794" y="141"/>
                    </a:lnTo>
                    <a:lnTo>
                      <a:pt x="9692" y="226"/>
                    </a:lnTo>
                    <a:lnTo>
                      <a:pt x="9557" y="282"/>
                    </a:lnTo>
                    <a:lnTo>
                      <a:pt x="9455" y="381"/>
                    </a:lnTo>
                    <a:lnTo>
                      <a:pt x="9365" y="466"/>
                    </a:lnTo>
                    <a:lnTo>
                      <a:pt x="9274" y="579"/>
                    </a:lnTo>
                    <a:lnTo>
                      <a:pt x="9184" y="692"/>
                    </a:lnTo>
                    <a:lnTo>
                      <a:pt x="9128" y="791"/>
                    </a:lnTo>
                    <a:lnTo>
                      <a:pt x="9060" y="932"/>
                    </a:lnTo>
                    <a:lnTo>
                      <a:pt x="8969" y="1201"/>
                    </a:lnTo>
                    <a:lnTo>
                      <a:pt x="8913" y="1498"/>
                    </a:lnTo>
                    <a:lnTo>
                      <a:pt x="8890" y="1795"/>
                    </a:lnTo>
                    <a:lnTo>
                      <a:pt x="8890" y="2120"/>
                    </a:lnTo>
                    <a:lnTo>
                      <a:pt x="8913" y="2445"/>
                    </a:lnTo>
                    <a:lnTo>
                      <a:pt x="8969" y="2756"/>
                    </a:lnTo>
                    <a:lnTo>
                      <a:pt x="9060" y="3081"/>
                    </a:lnTo>
                    <a:lnTo>
                      <a:pt x="9173" y="3378"/>
                    </a:lnTo>
                    <a:lnTo>
                      <a:pt x="9297" y="3647"/>
                    </a:lnTo>
                    <a:lnTo>
                      <a:pt x="9466" y="3887"/>
                    </a:lnTo>
                    <a:lnTo>
                      <a:pt x="9579" y="4085"/>
                    </a:lnTo>
                    <a:lnTo>
                      <a:pt x="9670" y="4269"/>
                    </a:lnTo>
                    <a:lnTo>
                      <a:pt x="9726" y="4467"/>
                    </a:lnTo>
                    <a:lnTo>
                      <a:pt x="9771" y="4650"/>
                    </a:lnTo>
                    <a:lnTo>
                      <a:pt x="9771" y="4834"/>
                    </a:lnTo>
                    <a:lnTo>
                      <a:pt x="9749" y="5032"/>
                    </a:lnTo>
                    <a:lnTo>
                      <a:pt x="9715" y="5216"/>
                    </a:lnTo>
                    <a:lnTo>
                      <a:pt x="9625" y="5385"/>
                    </a:lnTo>
                    <a:lnTo>
                      <a:pt x="9534" y="5513"/>
                    </a:lnTo>
                    <a:lnTo>
                      <a:pt x="9410" y="5626"/>
                    </a:lnTo>
                    <a:lnTo>
                      <a:pt x="9229" y="5710"/>
                    </a:lnTo>
                    <a:lnTo>
                      <a:pt x="9060" y="5767"/>
                    </a:lnTo>
                    <a:lnTo>
                      <a:pt x="8845" y="5767"/>
                    </a:lnTo>
                    <a:lnTo>
                      <a:pt x="8585" y="5739"/>
                    </a:lnTo>
                    <a:lnTo>
                      <a:pt x="8325" y="5654"/>
                    </a:lnTo>
                    <a:lnTo>
                      <a:pt x="8020" y="5513"/>
                    </a:lnTo>
                    <a:lnTo>
                      <a:pt x="7840" y="5442"/>
                    </a:lnTo>
                    <a:lnTo>
                      <a:pt x="7648" y="5385"/>
                    </a:lnTo>
                    <a:lnTo>
                      <a:pt x="7433" y="5329"/>
                    </a:lnTo>
                    <a:lnTo>
                      <a:pt x="7241" y="5301"/>
                    </a:lnTo>
                    <a:lnTo>
                      <a:pt x="6755" y="5301"/>
                    </a:lnTo>
                    <a:lnTo>
                      <a:pt x="6281" y="5329"/>
                    </a:lnTo>
                    <a:lnTo>
                      <a:pt x="5784" y="5385"/>
                    </a:lnTo>
                    <a:lnTo>
                      <a:pt x="5264" y="5498"/>
                    </a:lnTo>
                    <a:lnTo>
                      <a:pt x="4744" y="5597"/>
                    </a:lnTo>
                    <a:lnTo>
                      <a:pt x="4247" y="5739"/>
                    </a:lnTo>
                    <a:lnTo>
                      <a:pt x="4202" y="5894"/>
                    </a:lnTo>
                    <a:lnTo>
                      <a:pt x="4202" y="6191"/>
                    </a:lnTo>
                    <a:lnTo>
                      <a:pt x="4202" y="6545"/>
                    </a:lnTo>
                    <a:lnTo>
                      <a:pt x="4225" y="6954"/>
                    </a:lnTo>
                    <a:lnTo>
                      <a:pt x="4315" y="7930"/>
                    </a:lnTo>
                    <a:lnTo>
                      <a:pt x="4394" y="9018"/>
                    </a:lnTo>
                    <a:lnTo>
                      <a:pt x="4439" y="9570"/>
                    </a:lnTo>
                    <a:lnTo>
                      <a:pt x="4462" y="10107"/>
                    </a:lnTo>
                    <a:lnTo>
                      <a:pt x="4484" y="10630"/>
                    </a:lnTo>
                    <a:lnTo>
                      <a:pt x="4507" y="11082"/>
                    </a:lnTo>
                    <a:lnTo>
                      <a:pt x="4484" y="11520"/>
                    </a:lnTo>
                    <a:lnTo>
                      <a:pt x="4439" y="11874"/>
                    </a:lnTo>
                    <a:lnTo>
                      <a:pt x="4394" y="12029"/>
                    </a:lnTo>
                    <a:lnTo>
                      <a:pt x="4349" y="12171"/>
                    </a:lnTo>
                    <a:lnTo>
                      <a:pt x="4315" y="12284"/>
                    </a:lnTo>
                    <a:lnTo>
                      <a:pt x="4247" y="12354"/>
                    </a:lnTo>
                    <a:close/>
                  </a:path>
                </a:pathLst>
              </a:custGeom>
              <a:solidFill>
                <a:srgbClr val="FFFFCC"/>
              </a:solidFill>
              <a:ln w="2857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163" name="Google Shape;163;p23"/>
              <p:cNvSpPr/>
              <p:nvPr/>
            </p:nvSpPr>
            <p:spPr>
              <a:xfrm>
                <a:off x="2192" y="1719"/>
                <a:ext cx="1072" cy="1763"/>
              </a:xfrm>
              <a:custGeom>
                <a:avLst/>
                <a:gdLst/>
                <a:ahLst/>
                <a:cxnLst/>
                <a:rect l="l" t="t" r="r" b="b"/>
                <a:pathLst>
                  <a:path w="21600" h="21600" extrusionOk="0">
                    <a:moveTo>
                      <a:pt x="3813" y="10590"/>
                    </a:moveTo>
                    <a:lnTo>
                      <a:pt x="3927" y="10513"/>
                    </a:lnTo>
                    <a:lnTo>
                      <a:pt x="4078" y="10425"/>
                    </a:lnTo>
                    <a:lnTo>
                      <a:pt x="4210" y="10359"/>
                    </a:lnTo>
                    <a:lnTo>
                      <a:pt x="4361" y="10315"/>
                    </a:lnTo>
                    <a:lnTo>
                      <a:pt x="4682" y="10237"/>
                    </a:lnTo>
                    <a:lnTo>
                      <a:pt x="5041" y="10193"/>
                    </a:lnTo>
                    <a:lnTo>
                      <a:pt x="5456" y="10171"/>
                    </a:lnTo>
                    <a:lnTo>
                      <a:pt x="5853" y="10193"/>
                    </a:lnTo>
                    <a:lnTo>
                      <a:pt x="6249" y="10260"/>
                    </a:lnTo>
                    <a:lnTo>
                      <a:pt x="6646" y="10337"/>
                    </a:lnTo>
                    <a:lnTo>
                      <a:pt x="7004" y="10469"/>
                    </a:lnTo>
                    <a:lnTo>
                      <a:pt x="7363" y="10612"/>
                    </a:lnTo>
                    <a:lnTo>
                      <a:pt x="7665" y="10788"/>
                    </a:lnTo>
                    <a:lnTo>
                      <a:pt x="7911" y="10998"/>
                    </a:lnTo>
                    <a:lnTo>
                      <a:pt x="8024" y="11097"/>
                    </a:lnTo>
                    <a:lnTo>
                      <a:pt x="8137" y="11207"/>
                    </a:lnTo>
                    <a:lnTo>
                      <a:pt x="8194" y="11340"/>
                    </a:lnTo>
                    <a:lnTo>
                      <a:pt x="8269" y="11461"/>
                    </a:lnTo>
                    <a:lnTo>
                      <a:pt x="8307" y="11593"/>
                    </a:lnTo>
                    <a:lnTo>
                      <a:pt x="8307" y="11714"/>
                    </a:lnTo>
                    <a:lnTo>
                      <a:pt x="8307" y="11868"/>
                    </a:lnTo>
                    <a:lnTo>
                      <a:pt x="8307" y="12012"/>
                    </a:lnTo>
                    <a:lnTo>
                      <a:pt x="8194" y="12265"/>
                    </a:lnTo>
                    <a:lnTo>
                      <a:pt x="8062" y="12519"/>
                    </a:lnTo>
                    <a:lnTo>
                      <a:pt x="7873" y="12706"/>
                    </a:lnTo>
                    <a:lnTo>
                      <a:pt x="7627" y="12904"/>
                    </a:lnTo>
                    <a:lnTo>
                      <a:pt x="7363" y="13048"/>
                    </a:lnTo>
                    <a:lnTo>
                      <a:pt x="7080" y="13180"/>
                    </a:lnTo>
                    <a:lnTo>
                      <a:pt x="6759" y="13257"/>
                    </a:lnTo>
                    <a:lnTo>
                      <a:pt x="6419" y="13345"/>
                    </a:lnTo>
                    <a:lnTo>
                      <a:pt x="6098" y="13389"/>
                    </a:lnTo>
                    <a:lnTo>
                      <a:pt x="5739" y="13389"/>
                    </a:lnTo>
                    <a:lnTo>
                      <a:pt x="5418" y="13389"/>
                    </a:lnTo>
                    <a:lnTo>
                      <a:pt x="5079" y="13345"/>
                    </a:lnTo>
                    <a:lnTo>
                      <a:pt x="4758" y="13301"/>
                    </a:lnTo>
                    <a:lnTo>
                      <a:pt x="4474" y="13213"/>
                    </a:lnTo>
                    <a:lnTo>
                      <a:pt x="4172" y="13114"/>
                    </a:lnTo>
                    <a:lnTo>
                      <a:pt x="3965" y="12982"/>
                    </a:lnTo>
                    <a:lnTo>
                      <a:pt x="3738" y="12838"/>
                    </a:lnTo>
                    <a:lnTo>
                      <a:pt x="3493" y="12706"/>
                    </a:lnTo>
                    <a:lnTo>
                      <a:pt x="3228" y="12607"/>
                    </a:lnTo>
                    <a:lnTo>
                      <a:pt x="2945" y="12519"/>
                    </a:lnTo>
                    <a:lnTo>
                      <a:pt x="2700" y="12431"/>
                    </a:lnTo>
                    <a:lnTo>
                      <a:pt x="2397" y="12375"/>
                    </a:lnTo>
                    <a:lnTo>
                      <a:pt x="2152" y="12331"/>
                    </a:lnTo>
                    <a:lnTo>
                      <a:pt x="1888" y="12309"/>
                    </a:lnTo>
                    <a:lnTo>
                      <a:pt x="1642" y="12309"/>
                    </a:lnTo>
                    <a:lnTo>
                      <a:pt x="1397" y="12331"/>
                    </a:lnTo>
                    <a:lnTo>
                      <a:pt x="1170" y="12397"/>
                    </a:lnTo>
                    <a:lnTo>
                      <a:pt x="962" y="12453"/>
                    </a:lnTo>
                    <a:lnTo>
                      <a:pt x="774" y="12563"/>
                    </a:lnTo>
                    <a:lnTo>
                      <a:pt x="623" y="12684"/>
                    </a:lnTo>
                    <a:lnTo>
                      <a:pt x="528" y="12838"/>
                    </a:lnTo>
                    <a:lnTo>
                      <a:pt x="453" y="13026"/>
                    </a:lnTo>
                    <a:lnTo>
                      <a:pt x="339" y="13477"/>
                    </a:lnTo>
                    <a:lnTo>
                      <a:pt x="226" y="13984"/>
                    </a:lnTo>
                    <a:lnTo>
                      <a:pt x="151" y="14535"/>
                    </a:lnTo>
                    <a:lnTo>
                      <a:pt x="113" y="15075"/>
                    </a:lnTo>
                    <a:lnTo>
                      <a:pt x="113" y="15626"/>
                    </a:lnTo>
                    <a:lnTo>
                      <a:pt x="151" y="16133"/>
                    </a:lnTo>
                    <a:lnTo>
                      <a:pt x="188" y="16376"/>
                    </a:lnTo>
                    <a:lnTo>
                      <a:pt x="264" y="16585"/>
                    </a:lnTo>
                    <a:lnTo>
                      <a:pt x="339" y="16773"/>
                    </a:lnTo>
                    <a:lnTo>
                      <a:pt x="453" y="16938"/>
                    </a:lnTo>
                    <a:lnTo>
                      <a:pt x="1095" y="16883"/>
                    </a:lnTo>
                    <a:lnTo>
                      <a:pt x="1963" y="16795"/>
                    </a:lnTo>
                    <a:lnTo>
                      <a:pt x="2945" y="16751"/>
                    </a:lnTo>
                    <a:lnTo>
                      <a:pt x="3965" y="16706"/>
                    </a:lnTo>
                    <a:lnTo>
                      <a:pt x="5022" y="16684"/>
                    </a:lnTo>
                    <a:lnTo>
                      <a:pt x="5947" y="16684"/>
                    </a:lnTo>
                    <a:lnTo>
                      <a:pt x="6759" y="16706"/>
                    </a:lnTo>
                    <a:lnTo>
                      <a:pt x="7363" y="16751"/>
                    </a:lnTo>
                    <a:lnTo>
                      <a:pt x="7948" y="16839"/>
                    </a:lnTo>
                    <a:lnTo>
                      <a:pt x="8458" y="16916"/>
                    </a:lnTo>
                    <a:lnTo>
                      <a:pt x="8893" y="17026"/>
                    </a:lnTo>
                    <a:lnTo>
                      <a:pt x="9289" y="17158"/>
                    </a:lnTo>
                    <a:lnTo>
                      <a:pt x="9572" y="17280"/>
                    </a:lnTo>
                    <a:lnTo>
                      <a:pt x="9799" y="17412"/>
                    </a:lnTo>
                    <a:lnTo>
                      <a:pt x="9969" y="17555"/>
                    </a:lnTo>
                    <a:lnTo>
                      <a:pt x="10120" y="17687"/>
                    </a:lnTo>
                    <a:lnTo>
                      <a:pt x="10158" y="17831"/>
                    </a:lnTo>
                    <a:lnTo>
                      <a:pt x="10195" y="17974"/>
                    </a:lnTo>
                    <a:lnTo>
                      <a:pt x="10158" y="18128"/>
                    </a:lnTo>
                    <a:lnTo>
                      <a:pt x="10082" y="18271"/>
                    </a:lnTo>
                    <a:lnTo>
                      <a:pt x="9969" y="18426"/>
                    </a:lnTo>
                    <a:lnTo>
                      <a:pt x="9837" y="18569"/>
                    </a:lnTo>
                    <a:lnTo>
                      <a:pt x="9648" y="18701"/>
                    </a:lnTo>
                    <a:lnTo>
                      <a:pt x="9440" y="18822"/>
                    </a:lnTo>
                    <a:lnTo>
                      <a:pt x="9213" y="18999"/>
                    </a:lnTo>
                    <a:lnTo>
                      <a:pt x="9044" y="19186"/>
                    </a:lnTo>
                    <a:lnTo>
                      <a:pt x="8893" y="19395"/>
                    </a:lnTo>
                    <a:lnTo>
                      <a:pt x="8817" y="19627"/>
                    </a:lnTo>
                    <a:lnTo>
                      <a:pt x="8779" y="19858"/>
                    </a:lnTo>
                    <a:lnTo>
                      <a:pt x="8779" y="20112"/>
                    </a:lnTo>
                    <a:lnTo>
                      <a:pt x="8855" y="20354"/>
                    </a:lnTo>
                    <a:lnTo>
                      <a:pt x="8968" y="20586"/>
                    </a:lnTo>
                    <a:lnTo>
                      <a:pt x="9138" y="20817"/>
                    </a:lnTo>
                    <a:lnTo>
                      <a:pt x="9365" y="21026"/>
                    </a:lnTo>
                    <a:lnTo>
                      <a:pt x="9610" y="21192"/>
                    </a:lnTo>
                    <a:lnTo>
                      <a:pt x="9950" y="21368"/>
                    </a:lnTo>
                    <a:lnTo>
                      <a:pt x="10120" y="21445"/>
                    </a:lnTo>
                    <a:lnTo>
                      <a:pt x="10346" y="21511"/>
                    </a:lnTo>
                    <a:lnTo>
                      <a:pt x="10516" y="21555"/>
                    </a:lnTo>
                    <a:lnTo>
                      <a:pt x="10743" y="21600"/>
                    </a:lnTo>
                    <a:lnTo>
                      <a:pt x="10988" y="21644"/>
                    </a:lnTo>
                    <a:lnTo>
                      <a:pt x="11215" y="21666"/>
                    </a:lnTo>
                    <a:lnTo>
                      <a:pt x="11498" y="21666"/>
                    </a:lnTo>
                    <a:lnTo>
                      <a:pt x="11762" y="21666"/>
                    </a:lnTo>
                    <a:lnTo>
                      <a:pt x="12253" y="21644"/>
                    </a:lnTo>
                    <a:lnTo>
                      <a:pt x="12763" y="21577"/>
                    </a:lnTo>
                    <a:lnTo>
                      <a:pt x="13197" y="21467"/>
                    </a:lnTo>
                    <a:lnTo>
                      <a:pt x="13556" y="21346"/>
                    </a:lnTo>
                    <a:lnTo>
                      <a:pt x="13896" y="21192"/>
                    </a:lnTo>
                    <a:lnTo>
                      <a:pt x="14179" y="21026"/>
                    </a:lnTo>
                    <a:lnTo>
                      <a:pt x="14444" y="20839"/>
                    </a:lnTo>
                    <a:lnTo>
                      <a:pt x="14576" y="20641"/>
                    </a:lnTo>
                    <a:lnTo>
                      <a:pt x="14727" y="20431"/>
                    </a:lnTo>
                    <a:lnTo>
                      <a:pt x="14765" y="20200"/>
                    </a:lnTo>
                    <a:lnTo>
                      <a:pt x="14802" y="19991"/>
                    </a:lnTo>
                    <a:lnTo>
                      <a:pt x="14727" y="19759"/>
                    </a:lnTo>
                    <a:lnTo>
                      <a:pt x="14613" y="19550"/>
                    </a:lnTo>
                    <a:lnTo>
                      <a:pt x="14444" y="19307"/>
                    </a:lnTo>
                    <a:lnTo>
                      <a:pt x="14217" y="19098"/>
                    </a:lnTo>
                    <a:lnTo>
                      <a:pt x="13934" y="18911"/>
                    </a:lnTo>
                    <a:lnTo>
                      <a:pt x="13669" y="18745"/>
                    </a:lnTo>
                    <a:lnTo>
                      <a:pt x="13462" y="18547"/>
                    </a:lnTo>
                    <a:lnTo>
                      <a:pt x="13311" y="18337"/>
                    </a:lnTo>
                    <a:lnTo>
                      <a:pt x="13197" y="18150"/>
                    </a:lnTo>
                    <a:lnTo>
                      <a:pt x="13122" y="17941"/>
                    </a:lnTo>
                    <a:lnTo>
                      <a:pt x="13122" y="17720"/>
                    </a:lnTo>
                    <a:lnTo>
                      <a:pt x="13122" y="17533"/>
                    </a:lnTo>
                    <a:lnTo>
                      <a:pt x="13197" y="17346"/>
                    </a:lnTo>
                    <a:lnTo>
                      <a:pt x="13273" y="17158"/>
                    </a:lnTo>
                    <a:lnTo>
                      <a:pt x="13386" y="16982"/>
                    </a:lnTo>
                    <a:lnTo>
                      <a:pt x="13537" y="16839"/>
                    </a:lnTo>
                    <a:lnTo>
                      <a:pt x="13707" y="16706"/>
                    </a:lnTo>
                    <a:lnTo>
                      <a:pt x="13896" y="16607"/>
                    </a:lnTo>
                    <a:lnTo>
                      <a:pt x="14104" y="16519"/>
                    </a:lnTo>
                    <a:lnTo>
                      <a:pt x="14330" y="16453"/>
                    </a:lnTo>
                    <a:lnTo>
                      <a:pt x="14538" y="16431"/>
                    </a:lnTo>
                    <a:lnTo>
                      <a:pt x="14897" y="16453"/>
                    </a:lnTo>
                    <a:lnTo>
                      <a:pt x="15406" y="16497"/>
                    </a:lnTo>
                    <a:lnTo>
                      <a:pt x="16105" y="16541"/>
                    </a:lnTo>
                    <a:lnTo>
                      <a:pt x="16898" y="16607"/>
                    </a:lnTo>
                    <a:lnTo>
                      <a:pt x="17804" y="16651"/>
                    </a:lnTo>
                    <a:lnTo>
                      <a:pt x="18786" y="16684"/>
                    </a:lnTo>
                    <a:lnTo>
                      <a:pt x="19844" y="16728"/>
                    </a:lnTo>
                    <a:lnTo>
                      <a:pt x="20920" y="16751"/>
                    </a:lnTo>
                    <a:lnTo>
                      <a:pt x="21109" y="16497"/>
                    </a:lnTo>
                    <a:lnTo>
                      <a:pt x="21241" y="16222"/>
                    </a:lnTo>
                    <a:lnTo>
                      <a:pt x="21392" y="15946"/>
                    </a:lnTo>
                    <a:lnTo>
                      <a:pt x="21467" y="15648"/>
                    </a:lnTo>
                    <a:lnTo>
                      <a:pt x="21543" y="15351"/>
                    </a:lnTo>
                    <a:lnTo>
                      <a:pt x="21618" y="15042"/>
                    </a:lnTo>
                    <a:lnTo>
                      <a:pt x="21618" y="14745"/>
                    </a:lnTo>
                    <a:lnTo>
                      <a:pt x="21618" y="14447"/>
                    </a:lnTo>
                    <a:lnTo>
                      <a:pt x="21618" y="14150"/>
                    </a:lnTo>
                    <a:lnTo>
                      <a:pt x="21581" y="13852"/>
                    </a:lnTo>
                    <a:lnTo>
                      <a:pt x="21505" y="13577"/>
                    </a:lnTo>
                    <a:lnTo>
                      <a:pt x="21430" y="13301"/>
                    </a:lnTo>
                    <a:lnTo>
                      <a:pt x="21354" y="13048"/>
                    </a:lnTo>
                    <a:lnTo>
                      <a:pt x="21241" y="12816"/>
                    </a:lnTo>
                    <a:lnTo>
                      <a:pt x="21146" y="12607"/>
                    </a:lnTo>
                    <a:lnTo>
                      <a:pt x="21033" y="12431"/>
                    </a:lnTo>
                    <a:lnTo>
                      <a:pt x="20920" y="12265"/>
                    </a:lnTo>
                    <a:lnTo>
                      <a:pt x="20769" y="12144"/>
                    </a:lnTo>
                    <a:lnTo>
                      <a:pt x="20637" y="12034"/>
                    </a:lnTo>
                    <a:lnTo>
                      <a:pt x="20486" y="11946"/>
                    </a:lnTo>
                    <a:lnTo>
                      <a:pt x="20297" y="11891"/>
                    </a:lnTo>
                    <a:lnTo>
                      <a:pt x="20165" y="11846"/>
                    </a:lnTo>
                    <a:lnTo>
                      <a:pt x="19976" y="11824"/>
                    </a:lnTo>
                    <a:lnTo>
                      <a:pt x="19806" y="11802"/>
                    </a:lnTo>
                    <a:lnTo>
                      <a:pt x="19390" y="11824"/>
                    </a:lnTo>
                    <a:lnTo>
                      <a:pt x="18956" y="11891"/>
                    </a:lnTo>
                    <a:lnTo>
                      <a:pt x="18503" y="11968"/>
                    </a:lnTo>
                    <a:lnTo>
                      <a:pt x="17993" y="12078"/>
                    </a:lnTo>
                    <a:lnTo>
                      <a:pt x="17653" y="12144"/>
                    </a:lnTo>
                    <a:lnTo>
                      <a:pt x="17332" y="12199"/>
                    </a:lnTo>
                    <a:lnTo>
                      <a:pt x="17049" y="12221"/>
                    </a:lnTo>
                    <a:lnTo>
                      <a:pt x="16747" y="12243"/>
                    </a:lnTo>
                    <a:lnTo>
                      <a:pt x="16464" y="12243"/>
                    </a:lnTo>
                    <a:lnTo>
                      <a:pt x="16218" y="12243"/>
                    </a:lnTo>
                    <a:lnTo>
                      <a:pt x="15992" y="12221"/>
                    </a:lnTo>
                    <a:lnTo>
                      <a:pt x="15746" y="12199"/>
                    </a:lnTo>
                    <a:lnTo>
                      <a:pt x="15520" y="12155"/>
                    </a:lnTo>
                    <a:lnTo>
                      <a:pt x="15350" y="12122"/>
                    </a:lnTo>
                    <a:lnTo>
                      <a:pt x="15161" y="12056"/>
                    </a:lnTo>
                    <a:lnTo>
                      <a:pt x="14972" y="11990"/>
                    </a:lnTo>
                    <a:lnTo>
                      <a:pt x="14689" y="11846"/>
                    </a:lnTo>
                    <a:lnTo>
                      <a:pt x="14444" y="11670"/>
                    </a:lnTo>
                    <a:lnTo>
                      <a:pt x="14255" y="11483"/>
                    </a:lnTo>
                    <a:lnTo>
                      <a:pt x="14104" y="11295"/>
                    </a:lnTo>
                    <a:lnTo>
                      <a:pt x="14028" y="11086"/>
                    </a:lnTo>
                    <a:lnTo>
                      <a:pt x="13972" y="10888"/>
                    </a:lnTo>
                    <a:lnTo>
                      <a:pt x="13972" y="10700"/>
                    </a:lnTo>
                    <a:lnTo>
                      <a:pt x="14009" y="10513"/>
                    </a:lnTo>
                    <a:lnTo>
                      <a:pt x="14066" y="10359"/>
                    </a:lnTo>
                    <a:lnTo>
                      <a:pt x="14179" y="10215"/>
                    </a:lnTo>
                    <a:lnTo>
                      <a:pt x="14406" y="10006"/>
                    </a:lnTo>
                    <a:lnTo>
                      <a:pt x="14651" y="9830"/>
                    </a:lnTo>
                    <a:lnTo>
                      <a:pt x="14878" y="9686"/>
                    </a:lnTo>
                    <a:lnTo>
                      <a:pt x="15123" y="9554"/>
                    </a:lnTo>
                    <a:lnTo>
                      <a:pt x="15350" y="9477"/>
                    </a:lnTo>
                    <a:lnTo>
                      <a:pt x="15558" y="9411"/>
                    </a:lnTo>
                    <a:lnTo>
                      <a:pt x="15803" y="9345"/>
                    </a:lnTo>
                    <a:lnTo>
                      <a:pt x="16030" y="9323"/>
                    </a:lnTo>
                    <a:lnTo>
                      <a:pt x="16256" y="9301"/>
                    </a:lnTo>
                    <a:lnTo>
                      <a:pt x="16464" y="9323"/>
                    </a:lnTo>
                    <a:lnTo>
                      <a:pt x="16690" y="9345"/>
                    </a:lnTo>
                    <a:lnTo>
                      <a:pt x="16898" y="9367"/>
                    </a:lnTo>
                    <a:lnTo>
                      <a:pt x="17332" y="9477"/>
                    </a:lnTo>
                    <a:lnTo>
                      <a:pt x="17767" y="9598"/>
                    </a:lnTo>
                    <a:lnTo>
                      <a:pt x="18163" y="9731"/>
                    </a:lnTo>
                    <a:lnTo>
                      <a:pt x="18597" y="9874"/>
                    </a:lnTo>
                    <a:lnTo>
                      <a:pt x="18994" y="10006"/>
                    </a:lnTo>
                    <a:lnTo>
                      <a:pt x="19428" y="10083"/>
                    </a:lnTo>
                    <a:lnTo>
                      <a:pt x="19617" y="10127"/>
                    </a:lnTo>
                    <a:lnTo>
                      <a:pt x="19844" y="10149"/>
                    </a:lnTo>
                    <a:lnTo>
                      <a:pt x="20013" y="10149"/>
                    </a:lnTo>
                    <a:lnTo>
                      <a:pt x="20240" y="10127"/>
                    </a:lnTo>
                    <a:lnTo>
                      <a:pt x="20410" y="10105"/>
                    </a:lnTo>
                    <a:lnTo>
                      <a:pt x="20637" y="10061"/>
                    </a:lnTo>
                    <a:lnTo>
                      <a:pt x="20844" y="9984"/>
                    </a:lnTo>
                    <a:lnTo>
                      <a:pt x="21033" y="9896"/>
                    </a:lnTo>
                    <a:lnTo>
                      <a:pt x="21146" y="9830"/>
                    </a:lnTo>
                    <a:lnTo>
                      <a:pt x="21203" y="9753"/>
                    </a:lnTo>
                    <a:lnTo>
                      <a:pt x="21279" y="9642"/>
                    </a:lnTo>
                    <a:lnTo>
                      <a:pt x="21354" y="9521"/>
                    </a:lnTo>
                    <a:lnTo>
                      <a:pt x="21430" y="9246"/>
                    </a:lnTo>
                    <a:lnTo>
                      <a:pt x="21430" y="8904"/>
                    </a:lnTo>
                    <a:lnTo>
                      <a:pt x="21430" y="8540"/>
                    </a:lnTo>
                    <a:lnTo>
                      <a:pt x="21392" y="8144"/>
                    </a:lnTo>
                    <a:lnTo>
                      <a:pt x="21354" y="7714"/>
                    </a:lnTo>
                    <a:lnTo>
                      <a:pt x="21279" y="7295"/>
                    </a:lnTo>
                    <a:lnTo>
                      <a:pt x="21146" y="6446"/>
                    </a:lnTo>
                    <a:lnTo>
                      <a:pt x="20995" y="5686"/>
                    </a:lnTo>
                    <a:lnTo>
                      <a:pt x="20958" y="5366"/>
                    </a:lnTo>
                    <a:lnTo>
                      <a:pt x="20958" y="5091"/>
                    </a:lnTo>
                    <a:lnTo>
                      <a:pt x="20958" y="4860"/>
                    </a:lnTo>
                    <a:lnTo>
                      <a:pt x="21033" y="4716"/>
                    </a:lnTo>
                    <a:lnTo>
                      <a:pt x="20637" y="4860"/>
                    </a:lnTo>
                    <a:lnTo>
                      <a:pt x="20127" y="4992"/>
                    </a:lnTo>
                    <a:lnTo>
                      <a:pt x="19617" y="5069"/>
                    </a:lnTo>
                    <a:lnTo>
                      <a:pt x="19032" y="5157"/>
                    </a:lnTo>
                    <a:lnTo>
                      <a:pt x="18465" y="5201"/>
                    </a:lnTo>
                    <a:lnTo>
                      <a:pt x="17842" y="5245"/>
                    </a:lnTo>
                    <a:lnTo>
                      <a:pt x="17219" y="5267"/>
                    </a:lnTo>
                    <a:lnTo>
                      <a:pt x="16615" y="5267"/>
                    </a:lnTo>
                    <a:lnTo>
                      <a:pt x="15992" y="5245"/>
                    </a:lnTo>
                    <a:lnTo>
                      <a:pt x="15369" y="5201"/>
                    </a:lnTo>
                    <a:lnTo>
                      <a:pt x="14840" y="5157"/>
                    </a:lnTo>
                    <a:lnTo>
                      <a:pt x="14293" y="5091"/>
                    </a:lnTo>
                    <a:lnTo>
                      <a:pt x="13783" y="5014"/>
                    </a:lnTo>
                    <a:lnTo>
                      <a:pt x="13386" y="4926"/>
                    </a:lnTo>
                    <a:lnTo>
                      <a:pt x="13027" y="4815"/>
                    </a:lnTo>
                    <a:lnTo>
                      <a:pt x="12725" y="4716"/>
                    </a:lnTo>
                    <a:lnTo>
                      <a:pt x="12480" y="4606"/>
                    </a:lnTo>
                    <a:lnTo>
                      <a:pt x="12291" y="4496"/>
                    </a:lnTo>
                    <a:lnTo>
                      <a:pt x="12197" y="4397"/>
                    </a:lnTo>
                    <a:lnTo>
                      <a:pt x="12083" y="4286"/>
                    </a:lnTo>
                    <a:lnTo>
                      <a:pt x="12046" y="4187"/>
                    </a:lnTo>
                    <a:lnTo>
                      <a:pt x="12008" y="4077"/>
                    </a:lnTo>
                    <a:lnTo>
                      <a:pt x="12046" y="3967"/>
                    </a:lnTo>
                    <a:lnTo>
                      <a:pt x="12121" y="3868"/>
                    </a:lnTo>
                    <a:lnTo>
                      <a:pt x="12197" y="3735"/>
                    </a:lnTo>
                    <a:lnTo>
                      <a:pt x="12291" y="3614"/>
                    </a:lnTo>
                    <a:lnTo>
                      <a:pt x="12442" y="3482"/>
                    </a:lnTo>
                    <a:lnTo>
                      <a:pt x="12631" y="3361"/>
                    </a:lnTo>
                    <a:lnTo>
                      <a:pt x="13065" y="3085"/>
                    </a:lnTo>
                    <a:lnTo>
                      <a:pt x="13537" y="2766"/>
                    </a:lnTo>
                    <a:lnTo>
                      <a:pt x="13783" y="2578"/>
                    </a:lnTo>
                    <a:lnTo>
                      <a:pt x="13934" y="2380"/>
                    </a:lnTo>
                    <a:lnTo>
                      <a:pt x="14028" y="2171"/>
                    </a:lnTo>
                    <a:lnTo>
                      <a:pt x="14104" y="1961"/>
                    </a:lnTo>
                    <a:lnTo>
                      <a:pt x="14104" y="1730"/>
                    </a:lnTo>
                    <a:lnTo>
                      <a:pt x="14066" y="1498"/>
                    </a:lnTo>
                    <a:lnTo>
                      <a:pt x="13972" y="1267"/>
                    </a:lnTo>
                    <a:lnTo>
                      <a:pt x="13820" y="1057"/>
                    </a:lnTo>
                    <a:lnTo>
                      <a:pt x="13594" y="837"/>
                    </a:lnTo>
                    <a:lnTo>
                      <a:pt x="13386" y="628"/>
                    </a:lnTo>
                    <a:lnTo>
                      <a:pt x="13103" y="462"/>
                    </a:lnTo>
                    <a:lnTo>
                      <a:pt x="12763" y="308"/>
                    </a:lnTo>
                    <a:lnTo>
                      <a:pt x="12404" y="187"/>
                    </a:lnTo>
                    <a:lnTo>
                      <a:pt x="12008" y="77"/>
                    </a:lnTo>
                    <a:lnTo>
                      <a:pt x="11574" y="33"/>
                    </a:lnTo>
                    <a:lnTo>
                      <a:pt x="11102" y="11"/>
                    </a:lnTo>
                    <a:lnTo>
                      <a:pt x="10667" y="11"/>
                    </a:lnTo>
                    <a:lnTo>
                      <a:pt x="10233" y="77"/>
                    </a:lnTo>
                    <a:lnTo>
                      <a:pt x="9837" y="187"/>
                    </a:lnTo>
                    <a:lnTo>
                      <a:pt x="9440" y="286"/>
                    </a:lnTo>
                    <a:lnTo>
                      <a:pt x="9062" y="462"/>
                    </a:lnTo>
                    <a:lnTo>
                      <a:pt x="8741" y="628"/>
                    </a:lnTo>
                    <a:lnTo>
                      <a:pt x="8458" y="815"/>
                    </a:lnTo>
                    <a:lnTo>
                      <a:pt x="8232" y="1035"/>
                    </a:lnTo>
                    <a:lnTo>
                      <a:pt x="8062" y="1245"/>
                    </a:lnTo>
                    <a:lnTo>
                      <a:pt x="7911" y="1476"/>
                    </a:lnTo>
                    <a:lnTo>
                      <a:pt x="7835" y="1708"/>
                    </a:lnTo>
                    <a:lnTo>
                      <a:pt x="7797" y="1961"/>
                    </a:lnTo>
                    <a:lnTo>
                      <a:pt x="7835" y="2193"/>
                    </a:lnTo>
                    <a:lnTo>
                      <a:pt x="7948" y="2402"/>
                    </a:lnTo>
                    <a:lnTo>
                      <a:pt x="8062" y="2534"/>
                    </a:lnTo>
                    <a:lnTo>
                      <a:pt x="8175" y="2644"/>
                    </a:lnTo>
                    <a:lnTo>
                      <a:pt x="8269" y="2744"/>
                    </a:lnTo>
                    <a:lnTo>
                      <a:pt x="8420" y="2832"/>
                    </a:lnTo>
                    <a:lnTo>
                      <a:pt x="8704" y="3019"/>
                    </a:lnTo>
                    <a:lnTo>
                      <a:pt x="8968" y="3206"/>
                    </a:lnTo>
                    <a:lnTo>
                      <a:pt x="9138" y="3405"/>
                    </a:lnTo>
                    <a:lnTo>
                      <a:pt x="9327" y="3570"/>
                    </a:lnTo>
                    <a:lnTo>
                      <a:pt x="9440" y="3735"/>
                    </a:lnTo>
                    <a:lnTo>
                      <a:pt x="9516" y="3890"/>
                    </a:lnTo>
                    <a:lnTo>
                      <a:pt x="9534" y="4033"/>
                    </a:lnTo>
                    <a:lnTo>
                      <a:pt x="9534" y="4165"/>
                    </a:lnTo>
                    <a:lnTo>
                      <a:pt x="9516" y="4286"/>
                    </a:lnTo>
                    <a:lnTo>
                      <a:pt x="9440" y="4397"/>
                    </a:lnTo>
                    <a:lnTo>
                      <a:pt x="9327" y="4496"/>
                    </a:lnTo>
                    <a:lnTo>
                      <a:pt x="9176" y="4562"/>
                    </a:lnTo>
                    <a:lnTo>
                      <a:pt x="9006" y="4628"/>
                    </a:lnTo>
                    <a:lnTo>
                      <a:pt x="8779" y="4694"/>
                    </a:lnTo>
                    <a:lnTo>
                      <a:pt x="8534" y="4716"/>
                    </a:lnTo>
                    <a:lnTo>
                      <a:pt x="8232" y="4716"/>
                    </a:lnTo>
                    <a:lnTo>
                      <a:pt x="7118" y="4738"/>
                    </a:lnTo>
                    <a:lnTo>
                      <a:pt x="5947" y="4771"/>
                    </a:lnTo>
                    <a:lnTo>
                      <a:pt x="4795" y="4815"/>
                    </a:lnTo>
                    <a:lnTo>
                      <a:pt x="3681" y="4860"/>
                    </a:lnTo>
                    <a:lnTo>
                      <a:pt x="2662" y="4882"/>
                    </a:lnTo>
                    <a:lnTo>
                      <a:pt x="1755" y="4882"/>
                    </a:lnTo>
                    <a:lnTo>
                      <a:pt x="1359" y="4860"/>
                    </a:lnTo>
                    <a:lnTo>
                      <a:pt x="981" y="4837"/>
                    </a:lnTo>
                    <a:lnTo>
                      <a:pt x="698" y="4771"/>
                    </a:lnTo>
                    <a:lnTo>
                      <a:pt x="453" y="4716"/>
                    </a:lnTo>
                    <a:lnTo>
                      <a:pt x="453" y="5322"/>
                    </a:lnTo>
                    <a:lnTo>
                      <a:pt x="453" y="6083"/>
                    </a:lnTo>
                    <a:lnTo>
                      <a:pt x="453" y="6909"/>
                    </a:lnTo>
                    <a:lnTo>
                      <a:pt x="453" y="7780"/>
                    </a:lnTo>
                    <a:lnTo>
                      <a:pt x="453" y="8606"/>
                    </a:lnTo>
                    <a:lnTo>
                      <a:pt x="453" y="9345"/>
                    </a:lnTo>
                    <a:lnTo>
                      <a:pt x="453" y="9918"/>
                    </a:lnTo>
                    <a:lnTo>
                      <a:pt x="453" y="10282"/>
                    </a:lnTo>
                    <a:lnTo>
                      <a:pt x="490" y="10381"/>
                    </a:lnTo>
                    <a:lnTo>
                      <a:pt x="547" y="10491"/>
                    </a:lnTo>
                    <a:lnTo>
                      <a:pt x="660" y="10590"/>
                    </a:lnTo>
                    <a:lnTo>
                      <a:pt x="811" y="10700"/>
                    </a:lnTo>
                    <a:lnTo>
                      <a:pt x="981" y="10811"/>
                    </a:lnTo>
                    <a:lnTo>
                      <a:pt x="1208" y="10888"/>
                    </a:lnTo>
                    <a:lnTo>
                      <a:pt x="1453" y="10954"/>
                    </a:lnTo>
                    <a:lnTo>
                      <a:pt x="1718" y="11020"/>
                    </a:lnTo>
                    <a:lnTo>
                      <a:pt x="1963" y="11064"/>
                    </a:lnTo>
                    <a:lnTo>
                      <a:pt x="2265" y="11086"/>
                    </a:lnTo>
                    <a:lnTo>
                      <a:pt x="2548" y="11064"/>
                    </a:lnTo>
                    <a:lnTo>
                      <a:pt x="2794" y="11042"/>
                    </a:lnTo>
                    <a:lnTo>
                      <a:pt x="3096" y="10976"/>
                    </a:lnTo>
                    <a:lnTo>
                      <a:pt x="3341" y="10888"/>
                    </a:lnTo>
                    <a:lnTo>
                      <a:pt x="3606" y="10766"/>
                    </a:lnTo>
                    <a:lnTo>
                      <a:pt x="3813" y="10590"/>
                    </a:lnTo>
                    <a:close/>
                  </a:path>
                </a:pathLst>
              </a:custGeom>
              <a:solidFill>
                <a:srgbClr val="D8EBB3"/>
              </a:solidFill>
              <a:ln w="2857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164" name="Google Shape;164;p23"/>
              <p:cNvSpPr/>
              <p:nvPr/>
            </p:nvSpPr>
            <p:spPr>
              <a:xfrm>
                <a:off x="1824" y="1091"/>
                <a:ext cx="1800" cy="1051"/>
              </a:xfrm>
              <a:custGeom>
                <a:avLst/>
                <a:gdLst/>
                <a:ahLst/>
                <a:cxnLst/>
                <a:rect l="l" t="t" r="r" b="b"/>
                <a:pathLst>
                  <a:path w="21600" h="21600" extrusionOk="0">
                    <a:moveTo>
                      <a:pt x="9360" y="20836"/>
                    </a:moveTo>
                    <a:lnTo>
                      <a:pt x="9528" y="20836"/>
                    </a:lnTo>
                    <a:lnTo>
                      <a:pt x="9686" y="20762"/>
                    </a:lnTo>
                    <a:lnTo>
                      <a:pt x="9810" y="20687"/>
                    </a:lnTo>
                    <a:lnTo>
                      <a:pt x="9922" y="20575"/>
                    </a:lnTo>
                    <a:lnTo>
                      <a:pt x="10012" y="20426"/>
                    </a:lnTo>
                    <a:lnTo>
                      <a:pt x="10068" y="20296"/>
                    </a:lnTo>
                    <a:lnTo>
                      <a:pt x="10113" y="20110"/>
                    </a:lnTo>
                    <a:lnTo>
                      <a:pt x="10136" y="19905"/>
                    </a:lnTo>
                    <a:lnTo>
                      <a:pt x="10136" y="19682"/>
                    </a:lnTo>
                    <a:lnTo>
                      <a:pt x="10113" y="19440"/>
                    </a:lnTo>
                    <a:lnTo>
                      <a:pt x="10068" y="19142"/>
                    </a:lnTo>
                    <a:lnTo>
                      <a:pt x="10012" y="18900"/>
                    </a:lnTo>
                    <a:lnTo>
                      <a:pt x="9900" y="18620"/>
                    </a:lnTo>
                    <a:lnTo>
                      <a:pt x="9787" y="18285"/>
                    </a:lnTo>
                    <a:lnTo>
                      <a:pt x="9641" y="17968"/>
                    </a:lnTo>
                    <a:lnTo>
                      <a:pt x="9472" y="17652"/>
                    </a:lnTo>
                    <a:lnTo>
                      <a:pt x="9382" y="17466"/>
                    </a:lnTo>
                    <a:lnTo>
                      <a:pt x="9315" y="17298"/>
                    </a:lnTo>
                    <a:lnTo>
                      <a:pt x="9258" y="17112"/>
                    </a:lnTo>
                    <a:lnTo>
                      <a:pt x="9191" y="16926"/>
                    </a:lnTo>
                    <a:lnTo>
                      <a:pt x="9123" y="16535"/>
                    </a:lnTo>
                    <a:lnTo>
                      <a:pt x="9101" y="16144"/>
                    </a:lnTo>
                    <a:lnTo>
                      <a:pt x="9101" y="15753"/>
                    </a:lnTo>
                    <a:lnTo>
                      <a:pt x="9168" y="15362"/>
                    </a:lnTo>
                    <a:lnTo>
                      <a:pt x="9236" y="14971"/>
                    </a:lnTo>
                    <a:lnTo>
                      <a:pt x="9360" y="14580"/>
                    </a:lnTo>
                    <a:lnTo>
                      <a:pt x="9495" y="14244"/>
                    </a:lnTo>
                    <a:lnTo>
                      <a:pt x="9663" y="13891"/>
                    </a:lnTo>
                    <a:lnTo>
                      <a:pt x="9855" y="13611"/>
                    </a:lnTo>
                    <a:lnTo>
                      <a:pt x="10068" y="13351"/>
                    </a:lnTo>
                    <a:lnTo>
                      <a:pt x="10293" y="13146"/>
                    </a:lnTo>
                    <a:lnTo>
                      <a:pt x="10552" y="12997"/>
                    </a:lnTo>
                    <a:lnTo>
                      <a:pt x="10811" y="12885"/>
                    </a:lnTo>
                    <a:lnTo>
                      <a:pt x="11069" y="12866"/>
                    </a:lnTo>
                    <a:lnTo>
                      <a:pt x="11351" y="12885"/>
                    </a:lnTo>
                    <a:lnTo>
                      <a:pt x="11610" y="12997"/>
                    </a:lnTo>
                    <a:lnTo>
                      <a:pt x="11846" y="13183"/>
                    </a:lnTo>
                    <a:lnTo>
                      <a:pt x="12060" y="13388"/>
                    </a:lnTo>
                    <a:lnTo>
                      <a:pt x="12251" y="13648"/>
                    </a:lnTo>
                    <a:lnTo>
                      <a:pt x="12419" y="13928"/>
                    </a:lnTo>
                    <a:lnTo>
                      <a:pt x="12555" y="14244"/>
                    </a:lnTo>
                    <a:lnTo>
                      <a:pt x="12690" y="14617"/>
                    </a:lnTo>
                    <a:lnTo>
                      <a:pt x="12768" y="15008"/>
                    </a:lnTo>
                    <a:lnTo>
                      <a:pt x="12836" y="15399"/>
                    </a:lnTo>
                    <a:lnTo>
                      <a:pt x="12858" y="15753"/>
                    </a:lnTo>
                    <a:lnTo>
                      <a:pt x="12858" y="16144"/>
                    </a:lnTo>
                    <a:lnTo>
                      <a:pt x="12813" y="16535"/>
                    </a:lnTo>
                    <a:lnTo>
                      <a:pt x="12746" y="16888"/>
                    </a:lnTo>
                    <a:lnTo>
                      <a:pt x="12667" y="17224"/>
                    </a:lnTo>
                    <a:lnTo>
                      <a:pt x="12510" y="17503"/>
                    </a:lnTo>
                    <a:lnTo>
                      <a:pt x="12228" y="18043"/>
                    </a:lnTo>
                    <a:lnTo>
                      <a:pt x="11970" y="18546"/>
                    </a:lnTo>
                    <a:lnTo>
                      <a:pt x="11868" y="18751"/>
                    </a:lnTo>
                    <a:lnTo>
                      <a:pt x="11778" y="18974"/>
                    </a:lnTo>
                    <a:lnTo>
                      <a:pt x="11711" y="19179"/>
                    </a:lnTo>
                    <a:lnTo>
                      <a:pt x="11666" y="19365"/>
                    </a:lnTo>
                    <a:lnTo>
                      <a:pt x="11632" y="19570"/>
                    </a:lnTo>
                    <a:lnTo>
                      <a:pt x="11632" y="19756"/>
                    </a:lnTo>
                    <a:lnTo>
                      <a:pt x="11632" y="19942"/>
                    </a:lnTo>
                    <a:lnTo>
                      <a:pt x="11643" y="20110"/>
                    </a:lnTo>
                    <a:lnTo>
                      <a:pt x="11711" y="20296"/>
                    </a:lnTo>
                    <a:lnTo>
                      <a:pt x="11801" y="20464"/>
                    </a:lnTo>
                    <a:lnTo>
                      <a:pt x="11891" y="20650"/>
                    </a:lnTo>
                    <a:lnTo>
                      <a:pt x="12037" y="20836"/>
                    </a:lnTo>
                    <a:lnTo>
                      <a:pt x="12206" y="21004"/>
                    </a:lnTo>
                    <a:lnTo>
                      <a:pt x="12419" y="21190"/>
                    </a:lnTo>
                    <a:lnTo>
                      <a:pt x="12667" y="21320"/>
                    </a:lnTo>
                    <a:lnTo>
                      <a:pt x="12960" y="21432"/>
                    </a:lnTo>
                    <a:lnTo>
                      <a:pt x="13286" y="21544"/>
                    </a:lnTo>
                    <a:lnTo>
                      <a:pt x="13612" y="21655"/>
                    </a:lnTo>
                    <a:lnTo>
                      <a:pt x="13983" y="21693"/>
                    </a:lnTo>
                    <a:lnTo>
                      <a:pt x="14343" y="21730"/>
                    </a:lnTo>
                    <a:lnTo>
                      <a:pt x="14715" y="21730"/>
                    </a:lnTo>
                    <a:lnTo>
                      <a:pt x="15075" y="21730"/>
                    </a:lnTo>
                    <a:lnTo>
                      <a:pt x="15446" y="21655"/>
                    </a:lnTo>
                    <a:lnTo>
                      <a:pt x="15794" y="21581"/>
                    </a:lnTo>
                    <a:lnTo>
                      <a:pt x="16132" y="21432"/>
                    </a:lnTo>
                    <a:lnTo>
                      <a:pt x="16458" y="21302"/>
                    </a:lnTo>
                    <a:lnTo>
                      <a:pt x="16740" y="21078"/>
                    </a:lnTo>
                    <a:lnTo>
                      <a:pt x="16976" y="20836"/>
                    </a:lnTo>
                    <a:lnTo>
                      <a:pt x="17043" y="20650"/>
                    </a:lnTo>
                    <a:lnTo>
                      <a:pt x="17088" y="20426"/>
                    </a:lnTo>
                    <a:lnTo>
                      <a:pt x="17133" y="20222"/>
                    </a:lnTo>
                    <a:lnTo>
                      <a:pt x="17156" y="19980"/>
                    </a:lnTo>
                    <a:lnTo>
                      <a:pt x="17167" y="19477"/>
                    </a:lnTo>
                    <a:lnTo>
                      <a:pt x="17167" y="18974"/>
                    </a:lnTo>
                    <a:lnTo>
                      <a:pt x="17156" y="18397"/>
                    </a:lnTo>
                    <a:lnTo>
                      <a:pt x="17111" y="17820"/>
                    </a:lnTo>
                    <a:lnTo>
                      <a:pt x="17066" y="17261"/>
                    </a:lnTo>
                    <a:lnTo>
                      <a:pt x="16998" y="16646"/>
                    </a:lnTo>
                    <a:lnTo>
                      <a:pt x="16852" y="15511"/>
                    </a:lnTo>
                    <a:lnTo>
                      <a:pt x="16740" y="14393"/>
                    </a:lnTo>
                    <a:lnTo>
                      <a:pt x="16717" y="13928"/>
                    </a:lnTo>
                    <a:lnTo>
                      <a:pt x="16695" y="13462"/>
                    </a:lnTo>
                    <a:lnTo>
                      <a:pt x="16717" y="13071"/>
                    </a:lnTo>
                    <a:lnTo>
                      <a:pt x="16785" y="12755"/>
                    </a:lnTo>
                    <a:lnTo>
                      <a:pt x="16852" y="12419"/>
                    </a:lnTo>
                    <a:lnTo>
                      <a:pt x="16953" y="12140"/>
                    </a:lnTo>
                    <a:lnTo>
                      <a:pt x="17088" y="11898"/>
                    </a:lnTo>
                    <a:lnTo>
                      <a:pt x="17212" y="11675"/>
                    </a:lnTo>
                    <a:lnTo>
                      <a:pt x="17370" y="11470"/>
                    </a:lnTo>
                    <a:lnTo>
                      <a:pt x="17516" y="11284"/>
                    </a:lnTo>
                    <a:lnTo>
                      <a:pt x="17696" y="11135"/>
                    </a:lnTo>
                    <a:lnTo>
                      <a:pt x="17865" y="11042"/>
                    </a:lnTo>
                    <a:lnTo>
                      <a:pt x="18033" y="10930"/>
                    </a:lnTo>
                    <a:lnTo>
                      <a:pt x="18213" y="10893"/>
                    </a:lnTo>
                    <a:lnTo>
                      <a:pt x="18382" y="10893"/>
                    </a:lnTo>
                    <a:lnTo>
                      <a:pt x="18551" y="10967"/>
                    </a:lnTo>
                    <a:lnTo>
                      <a:pt x="18708" y="11042"/>
                    </a:lnTo>
                    <a:lnTo>
                      <a:pt x="18855" y="11172"/>
                    </a:lnTo>
                    <a:lnTo>
                      <a:pt x="19012" y="11358"/>
                    </a:lnTo>
                    <a:lnTo>
                      <a:pt x="19136" y="11600"/>
                    </a:lnTo>
                    <a:lnTo>
                      <a:pt x="19271" y="11861"/>
                    </a:lnTo>
                    <a:lnTo>
                      <a:pt x="19440" y="12028"/>
                    </a:lnTo>
                    <a:lnTo>
                      <a:pt x="19608" y="12177"/>
                    </a:lnTo>
                    <a:lnTo>
                      <a:pt x="19822" y="12289"/>
                    </a:lnTo>
                    <a:lnTo>
                      <a:pt x="20025" y="12289"/>
                    </a:lnTo>
                    <a:lnTo>
                      <a:pt x="20238" y="12289"/>
                    </a:lnTo>
                    <a:lnTo>
                      <a:pt x="20452" y="12215"/>
                    </a:lnTo>
                    <a:lnTo>
                      <a:pt x="20643" y="12103"/>
                    </a:lnTo>
                    <a:lnTo>
                      <a:pt x="20846" y="11973"/>
                    </a:lnTo>
                    <a:lnTo>
                      <a:pt x="21037" y="11786"/>
                    </a:lnTo>
                    <a:lnTo>
                      <a:pt x="21206" y="11563"/>
                    </a:lnTo>
                    <a:lnTo>
                      <a:pt x="21363" y="11321"/>
                    </a:lnTo>
                    <a:lnTo>
                      <a:pt x="21465" y="11079"/>
                    </a:lnTo>
                    <a:lnTo>
                      <a:pt x="21577" y="10744"/>
                    </a:lnTo>
                    <a:lnTo>
                      <a:pt x="21622" y="10427"/>
                    </a:lnTo>
                    <a:lnTo>
                      <a:pt x="21645" y="10111"/>
                    </a:lnTo>
                    <a:lnTo>
                      <a:pt x="21622" y="9608"/>
                    </a:lnTo>
                    <a:lnTo>
                      <a:pt x="21577" y="9142"/>
                    </a:lnTo>
                    <a:lnTo>
                      <a:pt x="21465" y="8751"/>
                    </a:lnTo>
                    <a:lnTo>
                      <a:pt x="21363" y="8397"/>
                    </a:lnTo>
                    <a:lnTo>
                      <a:pt x="21206" y="8062"/>
                    </a:lnTo>
                    <a:lnTo>
                      <a:pt x="21037" y="7820"/>
                    </a:lnTo>
                    <a:lnTo>
                      <a:pt x="20846" y="7597"/>
                    </a:lnTo>
                    <a:lnTo>
                      <a:pt x="20643" y="7429"/>
                    </a:lnTo>
                    <a:lnTo>
                      <a:pt x="20452" y="7317"/>
                    </a:lnTo>
                    <a:lnTo>
                      <a:pt x="20238" y="7206"/>
                    </a:lnTo>
                    <a:lnTo>
                      <a:pt x="20025" y="7168"/>
                    </a:lnTo>
                    <a:lnTo>
                      <a:pt x="19822" y="7206"/>
                    </a:lnTo>
                    <a:lnTo>
                      <a:pt x="19608" y="7243"/>
                    </a:lnTo>
                    <a:lnTo>
                      <a:pt x="19440" y="7355"/>
                    </a:lnTo>
                    <a:lnTo>
                      <a:pt x="19271" y="7504"/>
                    </a:lnTo>
                    <a:lnTo>
                      <a:pt x="19136" y="7708"/>
                    </a:lnTo>
                    <a:lnTo>
                      <a:pt x="19012" y="7895"/>
                    </a:lnTo>
                    <a:lnTo>
                      <a:pt x="18832" y="8025"/>
                    </a:lnTo>
                    <a:lnTo>
                      <a:pt x="18663" y="8174"/>
                    </a:lnTo>
                    <a:lnTo>
                      <a:pt x="18472" y="8248"/>
                    </a:lnTo>
                    <a:lnTo>
                      <a:pt x="18270" y="8286"/>
                    </a:lnTo>
                    <a:lnTo>
                      <a:pt x="18078" y="8323"/>
                    </a:lnTo>
                    <a:lnTo>
                      <a:pt x="17887" y="8323"/>
                    </a:lnTo>
                    <a:lnTo>
                      <a:pt x="17696" y="8248"/>
                    </a:lnTo>
                    <a:lnTo>
                      <a:pt x="17493" y="8174"/>
                    </a:lnTo>
                    <a:lnTo>
                      <a:pt x="17302" y="8062"/>
                    </a:lnTo>
                    <a:lnTo>
                      <a:pt x="17133" y="7969"/>
                    </a:lnTo>
                    <a:lnTo>
                      <a:pt x="16976" y="7783"/>
                    </a:lnTo>
                    <a:lnTo>
                      <a:pt x="16852" y="7597"/>
                    </a:lnTo>
                    <a:lnTo>
                      <a:pt x="16740" y="7429"/>
                    </a:lnTo>
                    <a:lnTo>
                      <a:pt x="16672" y="7168"/>
                    </a:lnTo>
                    <a:lnTo>
                      <a:pt x="16638" y="6926"/>
                    </a:lnTo>
                    <a:lnTo>
                      <a:pt x="16616" y="6498"/>
                    </a:lnTo>
                    <a:lnTo>
                      <a:pt x="16616" y="5772"/>
                    </a:lnTo>
                    <a:lnTo>
                      <a:pt x="16650" y="4915"/>
                    </a:lnTo>
                    <a:lnTo>
                      <a:pt x="16695" y="3928"/>
                    </a:lnTo>
                    <a:lnTo>
                      <a:pt x="16762" y="2960"/>
                    </a:lnTo>
                    <a:lnTo>
                      <a:pt x="16830" y="1992"/>
                    </a:lnTo>
                    <a:lnTo>
                      <a:pt x="16908" y="1173"/>
                    </a:lnTo>
                    <a:lnTo>
                      <a:pt x="16976" y="521"/>
                    </a:lnTo>
                    <a:lnTo>
                      <a:pt x="16953" y="521"/>
                    </a:lnTo>
                    <a:lnTo>
                      <a:pt x="16931" y="521"/>
                    </a:lnTo>
                    <a:lnTo>
                      <a:pt x="16267" y="484"/>
                    </a:lnTo>
                    <a:lnTo>
                      <a:pt x="15637" y="428"/>
                    </a:lnTo>
                    <a:lnTo>
                      <a:pt x="15063" y="353"/>
                    </a:lnTo>
                    <a:lnTo>
                      <a:pt x="14523" y="279"/>
                    </a:lnTo>
                    <a:lnTo>
                      <a:pt x="14040" y="167"/>
                    </a:lnTo>
                    <a:lnTo>
                      <a:pt x="13635" y="93"/>
                    </a:lnTo>
                    <a:lnTo>
                      <a:pt x="13331" y="18"/>
                    </a:lnTo>
                    <a:lnTo>
                      <a:pt x="13117" y="18"/>
                    </a:lnTo>
                    <a:lnTo>
                      <a:pt x="12982" y="18"/>
                    </a:lnTo>
                    <a:lnTo>
                      <a:pt x="12858" y="130"/>
                    </a:lnTo>
                    <a:lnTo>
                      <a:pt x="12723" y="279"/>
                    </a:lnTo>
                    <a:lnTo>
                      <a:pt x="12622" y="446"/>
                    </a:lnTo>
                    <a:lnTo>
                      <a:pt x="12510" y="670"/>
                    </a:lnTo>
                    <a:lnTo>
                      <a:pt x="12419" y="912"/>
                    </a:lnTo>
                    <a:lnTo>
                      <a:pt x="12363" y="1210"/>
                    </a:lnTo>
                    <a:lnTo>
                      <a:pt x="12318" y="1526"/>
                    </a:lnTo>
                    <a:lnTo>
                      <a:pt x="12273" y="1843"/>
                    </a:lnTo>
                    <a:lnTo>
                      <a:pt x="12251" y="2215"/>
                    </a:lnTo>
                    <a:lnTo>
                      <a:pt x="12273" y="2532"/>
                    </a:lnTo>
                    <a:lnTo>
                      <a:pt x="12318" y="2886"/>
                    </a:lnTo>
                    <a:lnTo>
                      <a:pt x="12386" y="3240"/>
                    </a:lnTo>
                    <a:lnTo>
                      <a:pt x="12464" y="3556"/>
                    </a:lnTo>
                    <a:lnTo>
                      <a:pt x="12577" y="3891"/>
                    </a:lnTo>
                    <a:lnTo>
                      <a:pt x="12746" y="4171"/>
                    </a:lnTo>
                    <a:lnTo>
                      <a:pt x="12926" y="4487"/>
                    </a:lnTo>
                    <a:lnTo>
                      <a:pt x="13050" y="4860"/>
                    </a:lnTo>
                    <a:lnTo>
                      <a:pt x="13162" y="5251"/>
                    </a:lnTo>
                    <a:lnTo>
                      <a:pt x="13218" y="5604"/>
                    </a:lnTo>
                    <a:lnTo>
                      <a:pt x="13263" y="5995"/>
                    </a:lnTo>
                    <a:lnTo>
                      <a:pt x="13241" y="6386"/>
                    </a:lnTo>
                    <a:lnTo>
                      <a:pt x="13218" y="6740"/>
                    </a:lnTo>
                    <a:lnTo>
                      <a:pt x="13139" y="7094"/>
                    </a:lnTo>
                    <a:lnTo>
                      <a:pt x="13050" y="7429"/>
                    </a:lnTo>
                    <a:lnTo>
                      <a:pt x="12903" y="7746"/>
                    </a:lnTo>
                    <a:lnTo>
                      <a:pt x="12723" y="8025"/>
                    </a:lnTo>
                    <a:lnTo>
                      <a:pt x="12532" y="8286"/>
                    </a:lnTo>
                    <a:lnTo>
                      <a:pt x="12318" y="8491"/>
                    </a:lnTo>
                    <a:lnTo>
                      <a:pt x="12060" y="8677"/>
                    </a:lnTo>
                    <a:lnTo>
                      <a:pt x="11756" y="8788"/>
                    </a:lnTo>
                    <a:lnTo>
                      <a:pt x="11452" y="8826"/>
                    </a:lnTo>
                    <a:lnTo>
                      <a:pt x="11283" y="8826"/>
                    </a:lnTo>
                    <a:lnTo>
                      <a:pt x="11126" y="8826"/>
                    </a:lnTo>
                    <a:lnTo>
                      <a:pt x="11002" y="8788"/>
                    </a:lnTo>
                    <a:lnTo>
                      <a:pt x="10845" y="8714"/>
                    </a:lnTo>
                    <a:lnTo>
                      <a:pt x="10721" y="8640"/>
                    </a:lnTo>
                    <a:lnTo>
                      <a:pt x="10608" y="8565"/>
                    </a:lnTo>
                    <a:lnTo>
                      <a:pt x="10485" y="8453"/>
                    </a:lnTo>
                    <a:lnTo>
                      <a:pt x="10372" y="8323"/>
                    </a:lnTo>
                    <a:lnTo>
                      <a:pt x="10181" y="8062"/>
                    </a:lnTo>
                    <a:lnTo>
                      <a:pt x="10035" y="7746"/>
                    </a:lnTo>
                    <a:lnTo>
                      <a:pt x="9900" y="7392"/>
                    </a:lnTo>
                    <a:lnTo>
                      <a:pt x="9787" y="7001"/>
                    </a:lnTo>
                    <a:lnTo>
                      <a:pt x="9731" y="6610"/>
                    </a:lnTo>
                    <a:lnTo>
                      <a:pt x="9686" y="6219"/>
                    </a:lnTo>
                    <a:lnTo>
                      <a:pt x="9663" y="5772"/>
                    </a:lnTo>
                    <a:lnTo>
                      <a:pt x="9686" y="5381"/>
                    </a:lnTo>
                    <a:lnTo>
                      <a:pt x="9753" y="4990"/>
                    </a:lnTo>
                    <a:lnTo>
                      <a:pt x="9832" y="4636"/>
                    </a:lnTo>
                    <a:lnTo>
                      <a:pt x="9945" y="4320"/>
                    </a:lnTo>
                    <a:lnTo>
                      <a:pt x="10068" y="4022"/>
                    </a:lnTo>
                    <a:lnTo>
                      <a:pt x="10203" y="3817"/>
                    </a:lnTo>
                    <a:lnTo>
                      <a:pt x="10316" y="3593"/>
                    </a:lnTo>
                    <a:lnTo>
                      <a:pt x="10395" y="3351"/>
                    </a:lnTo>
                    <a:lnTo>
                      <a:pt x="10462" y="3109"/>
                    </a:lnTo>
                    <a:lnTo>
                      <a:pt x="10507" y="2848"/>
                    </a:lnTo>
                    <a:lnTo>
                      <a:pt x="10530" y="2606"/>
                    </a:lnTo>
                    <a:lnTo>
                      <a:pt x="10507" y="2346"/>
                    </a:lnTo>
                    <a:lnTo>
                      <a:pt x="10462" y="2141"/>
                    </a:lnTo>
                    <a:lnTo>
                      <a:pt x="10395" y="1880"/>
                    </a:lnTo>
                    <a:lnTo>
                      <a:pt x="10293" y="1638"/>
                    </a:lnTo>
                    <a:lnTo>
                      <a:pt x="10158" y="1415"/>
                    </a:lnTo>
                    <a:lnTo>
                      <a:pt x="9967" y="1210"/>
                    </a:lnTo>
                    <a:lnTo>
                      <a:pt x="9753" y="986"/>
                    </a:lnTo>
                    <a:lnTo>
                      <a:pt x="9495" y="819"/>
                    </a:lnTo>
                    <a:lnTo>
                      <a:pt x="9191" y="670"/>
                    </a:lnTo>
                    <a:lnTo>
                      <a:pt x="8842" y="521"/>
                    </a:lnTo>
                    <a:lnTo>
                      <a:pt x="8471" y="446"/>
                    </a:lnTo>
                    <a:lnTo>
                      <a:pt x="7998" y="428"/>
                    </a:lnTo>
                    <a:lnTo>
                      <a:pt x="7413" y="428"/>
                    </a:lnTo>
                    <a:lnTo>
                      <a:pt x="6817" y="446"/>
                    </a:lnTo>
                    <a:lnTo>
                      <a:pt x="6187" y="521"/>
                    </a:lnTo>
                    <a:lnTo>
                      <a:pt x="5602" y="633"/>
                    </a:lnTo>
                    <a:lnTo>
                      <a:pt x="5107" y="744"/>
                    </a:lnTo>
                    <a:lnTo>
                      <a:pt x="4725" y="856"/>
                    </a:lnTo>
                    <a:lnTo>
                      <a:pt x="4848" y="1564"/>
                    </a:lnTo>
                    <a:lnTo>
                      <a:pt x="5028" y="2495"/>
                    </a:lnTo>
                    <a:lnTo>
                      <a:pt x="5175" y="3556"/>
                    </a:lnTo>
                    <a:lnTo>
                      <a:pt x="5298" y="4673"/>
                    </a:lnTo>
                    <a:lnTo>
                      <a:pt x="5343" y="5213"/>
                    </a:lnTo>
                    <a:lnTo>
                      <a:pt x="5388" y="5753"/>
                    </a:lnTo>
                    <a:lnTo>
                      <a:pt x="5411" y="6275"/>
                    </a:lnTo>
                    <a:lnTo>
                      <a:pt x="5411" y="6740"/>
                    </a:lnTo>
                    <a:lnTo>
                      <a:pt x="5366" y="7168"/>
                    </a:lnTo>
                    <a:lnTo>
                      <a:pt x="5321" y="7541"/>
                    </a:lnTo>
                    <a:lnTo>
                      <a:pt x="5287" y="7708"/>
                    </a:lnTo>
                    <a:lnTo>
                      <a:pt x="5242" y="7857"/>
                    </a:lnTo>
                    <a:lnTo>
                      <a:pt x="5197" y="7969"/>
                    </a:lnTo>
                    <a:lnTo>
                      <a:pt x="5130" y="8062"/>
                    </a:lnTo>
                    <a:lnTo>
                      <a:pt x="5006" y="8248"/>
                    </a:lnTo>
                    <a:lnTo>
                      <a:pt x="4848" y="8397"/>
                    </a:lnTo>
                    <a:lnTo>
                      <a:pt x="4725" y="8528"/>
                    </a:lnTo>
                    <a:lnTo>
                      <a:pt x="4567" y="8640"/>
                    </a:lnTo>
                    <a:lnTo>
                      <a:pt x="4421" y="8714"/>
                    </a:lnTo>
                    <a:lnTo>
                      <a:pt x="4263" y="8751"/>
                    </a:lnTo>
                    <a:lnTo>
                      <a:pt x="4095" y="8788"/>
                    </a:lnTo>
                    <a:lnTo>
                      <a:pt x="3948" y="8788"/>
                    </a:lnTo>
                    <a:lnTo>
                      <a:pt x="3791" y="8751"/>
                    </a:lnTo>
                    <a:lnTo>
                      <a:pt x="3667" y="8714"/>
                    </a:lnTo>
                    <a:lnTo>
                      <a:pt x="3510" y="8677"/>
                    </a:lnTo>
                    <a:lnTo>
                      <a:pt x="3386" y="8602"/>
                    </a:lnTo>
                    <a:lnTo>
                      <a:pt x="3251" y="8491"/>
                    </a:lnTo>
                    <a:lnTo>
                      <a:pt x="3127" y="8360"/>
                    </a:lnTo>
                    <a:lnTo>
                      <a:pt x="3015" y="8248"/>
                    </a:lnTo>
                    <a:lnTo>
                      <a:pt x="2925" y="8062"/>
                    </a:lnTo>
                    <a:lnTo>
                      <a:pt x="2778" y="7857"/>
                    </a:lnTo>
                    <a:lnTo>
                      <a:pt x="2610" y="7671"/>
                    </a:lnTo>
                    <a:lnTo>
                      <a:pt x="2407" y="7541"/>
                    </a:lnTo>
                    <a:lnTo>
                      <a:pt x="2171" y="7466"/>
                    </a:lnTo>
                    <a:lnTo>
                      <a:pt x="1957" y="7429"/>
                    </a:lnTo>
                    <a:lnTo>
                      <a:pt x="1698" y="7429"/>
                    </a:lnTo>
                    <a:lnTo>
                      <a:pt x="1462" y="7466"/>
                    </a:lnTo>
                    <a:lnTo>
                      <a:pt x="1226" y="7559"/>
                    </a:lnTo>
                    <a:lnTo>
                      <a:pt x="989" y="7708"/>
                    </a:lnTo>
                    <a:lnTo>
                      <a:pt x="776" y="7932"/>
                    </a:lnTo>
                    <a:lnTo>
                      <a:pt x="551" y="8211"/>
                    </a:lnTo>
                    <a:lnTo>
                      <a:pt x="382" y="8528"/>
                    </a:lnTo>
                    <a:lnTo>
                      <a:pt x="315" y="8714"/>
                    </a:lnTo>
                    <a:lnTo>
                      <a:pt x="236" y="8919"/>
                    </a:lnTo>
                    <a:lnTo>
                      <a:pt x="191" y="9142"/>
                    </a:lnTo>
                    <a:lnTo>
                      <a:pt x="123" y="9347"/>
                    </a:lnTo>
                    <a:lnTo>
                      <a:pt x="78" y="9608"/>
                    </a:lnTo>
                    <a:lnTo>
                      <a:pt x="56" y="9887"/>
                    </a:lnTo>
                    <a:lnTo>
                      <a:pt x="33" y="10185"/>
                    </a:lnTo>
                    <a:lnTo>
                      <a:pt x="33" y="10464"/>
                    </a:lnTo>
                    <a:lnTo>
                      <a:pt x="33" y="10706"/>
                    </a:lnTo>
                    <a:lnTo>
                      <a:pt x="56" y="10967"/>
                    </a:lnTo>
                    <a:lnTo>
                      <a:pt x="78" y="11172"/>
                    </a:lnTo>
                    <a:lnTo>
                      <a:pt x="123" y="11395"/>
                    </a:lnTo>
                    <a:lnTo>
                      <a:pt x="168" y="11600"/>
                    </a:lnTo>
                    <a:lnTo>
                      <a:pt x="236" y="11786"/>
                    </a:lnTo>
                    <a:lnTo>
                      <a:pt x="292" y="11973"/>
                    </a:lnTo>
                    <a:lnTo>
                      <a:pt x="382" y="12140"/>
                    </a:lnTo>
                    <a:lnTo>
                      <a:pt x="540" y="12419"/>
                    </a:lnTo>
                    <a:lnTo>
                      <a:pt x="731" y="12680"/>
                    </a:lnTo>
                    <a:lnTo>
                      <a:pt x="944" y="12866"/>
                    </a:lnTo>
                    <a:lnTo>
                      <a:pt x="1158" y="12997"/>
                    </a:lnTo>
                    <a:lnTo>
                      <a:pt x="1395" y="13108"/>
                    </a:lnTo>
                    <a:lnTo>
                      <a:pt x="1608" y="13183"/>
                    </a:lnTo>
                    <a:lnTo>
                      <a:pt x="1856" y="13183"/>
                    </a:lnTo>
                    <a:lnTo>
                      <a:pt x="2070" y="13146"/>
                    </a:lnTo>
                    <a:lnTo>
                      <a:pt x="2261" y="13071"/>
                    </a:lnTo>
                    <a:lnTo>
                      <a:pt x="2430" y="12960"/>
                    </a:lnTo>
                    <a:lnTo>
                      <a:pt x="2587" y="12792"/>
                    </a:lnTo>
                    <a:lnTo>
                      <a:pt x="2688" y="12606"/>
                    </a:lnTo>
                    <a:lnTo>
                      <a:pt x="2801" y="12419"/>
                    </a:lnTo>
                    <a:lnTo>
                      <a:pt x="2925" y="12289"/>
                    </a:lnTo>
                    <a:lnTo>
                      <a:pt x="3082" y="12177"/>
                    </a:lnTo>
                    <a:lnTo>
                      <a:pt x="3228" y="12103"/>
                    </a:lnTo>
                    <a:lnTo>
                      <a:pt x="3408" y="12103"/>
                    </a:lnTo>
                    <a:lnTo>
                      <a:pt x="3577" y="12103"/>
                    </a:lnTo>
                    <a:lnTo>
                      <a:pt x="3723" y="12177"/>
                    </a:lnTo>
                    <a:lnTo>
                      <a:pt x="3903" y="12252"/>
                    </a:lnTo>
                    <a:lnTo>
                      <a:pt x="4072" y="12364"/>
                    </a:lnTo>
                    <a:lnTo>
                      <a:pt x="4230" y="12494"/>
                    </a:lnTo>
                    <a:lnTo>
                      <a:pt x="4353" y="12643"/>
                    </a:lnTo>
                    <a:lnTo>
                      <a:pt x="4488" y="12829"/>
                    </a:lnTo>
                    <a:lnTo>
                      <a:pt x="4567" y="13034"/>
                    </a:lnTo>
                    <a:lnTo>
                      <a:pt x="4657" y="13257"/>
                    </a:lnTo>
                    <a:lnTo>
                      <a:pt x="4702" y="13462"/>
                    </a:lnTo>
                    <a:lnTo>
                      <a:pt x="4725" y="13686"/>
                    </a:lnTo>
                    <a:lnTo>
                      <a:pt x="4702" y="14282"/>
                    </a:lnTo>
                    <a:lnTo>
                      <a:pt x="4657" y="15045"/>
                    </a:lnTo>
                    <a:lnTo>
                      <a:pt x="4612" y="15976"/>
                    </a:lnTo>
                    <a:lnTo>
                      <a:pt x="4590" y="16926"/>
                    </a:lnTo>
                    <a:lnTo>
                      <a:pt x="4567" y="17968"/>
                    </a:lnTo>
                    <a:lnTo>
                      <a:pt x="4567" y="19011"/>
                    </a:lnTo>
                    <a:lnTo>
                      <a:pt x="4590" y="19514"/>
                    </a:lnTo>
                    <a:lnTo>
                      <a:pt x="4612" y="19980"/>
                    </a:lnTo>
                    <a:lnTo>
                      <a:pt x="4657" y="20426"/>
                    </a:lnTo>
                    <a:lnTo>
                      <a:pt x="4725" y="20836"/>
                    </a:lnTo>
                    <a:lnTo>
                      <a:pt x="4848" y="20929"/>
                    </a:lnTo>
                    <a:lnTo>
                      <a:pt x="5040" y="21004"/>
                    </a:lnTo>
                    <a:lnTo>
                      <a:pt x="5265" y="21078"/>
                    </a:lnTo>
                    <a:lnTo>
                      <a:pt x="5478" y="21115"/>
                    </a:lnTo>
                    <a:lnTo>
                      <a:pt x="6041" y="21115"/>
                    </a:lnTo>
                    <a:lnTo>
                      <a:pt x="6637" y="21078"/>
                    </a:lnTo>
                    <a:lnTo>
                      <a:pt x="7312" y="21004"/>
                    </a:lnTo>
                    <a:lnTo>
                      <a:pt x="7998" y="20929"/>
                    </a:lnTo>
                    <a:lnTo>
                      <a:pt x="8696" y="20855"/>
                    </a:lnTo>
                    <a:lnTo>
                      <a:pt x="9360" y="20836"/>
                    </a:lnTo>
                    <a:close/>
                  </a:path>
                </a:pathLst>
              </a:custGeom>
              <a:solidFill>
                <a:srgbClr val="CCCCFF"/>
              </a:solidFill>
              <a:ln w="2857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grpSp>
      </p:grpSp>
      <p:grpSp>
        <p:nvGrpSpPr>
          <p:cNvPr id="165" name="Google Shape;165;p23"/>
          <p:cNvGrpSpPr/>
          <p:nvPr/>
        </p:nvGrpSpPr>
        <p:grpSpPr>
          <a:xfrm>
            <a:off x="7680584" y="2824986"/>
            <a:ext cx="533400" cy="457200"/>
            <a:chOff x="1920" y="1632"/>
            <a:chExt cx="336" cy="288"/>
          </a:xfrm>
        </p:grpSpPr>
        <p:sp>
          <p:nvSpPr>
            <p:cNvPr id="166" name="Google Shape;166;p23"/>
            <p:cNvSpPr/>
            <p:nvPr/>
          </p:nvSpPr>
          <p:spPr>
            <a:xfrm>
              <a:off x="1968" y="1632"/>
              <a:ext cx="288" cy="288"/>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167" name="Google Shape;167;p23"/>
            <p:cNvSpPr/>
            <p:nvPr/>
          </p:nvSpPr>
          <p:spPr>
            <a:xfrm>
              <a:off x="1920" y="1728"/>
              <a:ext cx="48" cy="48"/>
            </a:xfrm>
            <a:prstGeom prst="leftArrow">
              <a:avLst>
                <a:gd name="adj1" fmla="val 50000"/>
                <a:gd name="adj2" fmla="val 25000"/>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grpSp>
      <p:sp>
        <p:nvSpPr>
          <p:cNvPr id="168" name="Google Shape;168;p23"/>
          <p:cNvSpPr/>
          <p:nvPr/>
        </p:nvSpPr>
        <p:spPr>
          <a:xfrm>
            <a:off x="4206616" y="1993900"/>
            <a:ext cx="1828800" cy="914400"/>
          </a:xfrm>
          <a:prstGeom prst="rect">
            <a:avLst/>
          </a:prstGeom>
          <a:solidFill>
            <a:srgbClr val="00CCFF"/>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169" name="Google Shape;169;p23"/>
          <p:cNvSpPr/>
          <p:nvPr/>
        </p:nvSpPr>
        <p:spPr>
          <a:xfrm>
            <a:off x="4193387" y="2952436"/>
            <a:ext cx="1828800" cy="914400"/>
          </a:xfrm>
          <a:prstGeom prst="rect">
            <a:avLst/>
          </a:prstGeom>
          <a:solidFill>
            <a:srgbClr val="00FF00"/>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170" name="Google Shape;170;p23"/>
          <p:cNvSpPr txBox="1"/>
          <p:nvPr/>
        </p:nvSpPr>
        <p:spPr>
          <a:xfrm>
            <a:off x="2057400" y="4735573"/>
            <a:ext cx="7696200" cy="120032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i="1" u="sng" strike="noStrike" cap="none">
                <a:solidFill>
                  <a:schemeClr val="lt1"/>
                </a:solidFill>
                <a:latin typeface="Times New Roman"/>
                <a:ea typeface="Times New Roman"/>
                <a:cs typeface="Times New Roman"/>
                <a:sym typeface="Times New Roman"/>
              </a:rPr>
              <a:t>Load balancing</a:t>
            </a:r>
            <a:r>
              <a:rPr lang="en-US" sz="2400" b="0" i="0" u="none" strike="noStrike" cap="none">
                <a:solidFill>
                  <a:schemeClr val="lt1"/>
                </a:solidFill>
                <a:latin typeface="Times New Roman"/>
                <a:ea typeface="Times New Roman"/>
                <a:cs typeface="Times New Roman"/>
                <a:sym typeface="Times New Roman"/>
              </a:rPr>
              <a:t> means ensuring that everyone completes their workload at roughly the same time.</a:t>
            </a:r>
            <a:r>
              <a:rPr lang="en-US" sz="2400" b="0" i="0" u="none" strike="noStrike" cap="none">
                <a:solidFill>
                  <a:schemeClr val="dk1"/>
                </a:solidFill>
                <a:latin typeface="Times New Roman"/>
                <a:ea typeface="Times New Roman"/>
                <a:cs typeface="Times New Roman"/>
                <a:sym typeface="Times New Roman"/>
              </a:rPr>
              <a:t>t pretty good speedup.</a:t>
            </a:r>
            <a:endParaRPr/>
          </a:p>
        </p:txBody>
      </p:sp>
      <p:sp>
        <p:nvSpPr>
          <p:cNvPr id="171" name="Google Shape;171;p23"/>
          <p:cNvSpPr/>
          <p:nvPr/>
        </p:nvSpPr>
        <p:spPr>
          <a:xfrm>
            <a:off x="3797538" y="3227740"/>
            <a:ext cx="1066800" cy="228600"/>
          </a:xfrm>
          <a:prstGeom prst="leftArrow">
            <a:avLst>
              <a:gd name="adj1" fmla="val 50000"/>
              <a:gd name="adj2" fmla="val 116667"/>
            </a:avLst>
          </a:prstGeom>
          <a:solidFill>
            <a:schemeClr val="hlink"/>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172" name="Google Shape;172;p23"/>
          <p:cNvSpPr/>
          <p:nvPr/>
        </p:nvSpPr>
        <p:spPr>
          <a:xfrm>
            <a:off x="5338625" y="2356901"/>
            <a:ext cx="1066800" cy="228600"/>
          </a:xfrm>
          <a:prstGeom prst="rightArrow">
            <a:avLst>
              <a:gd name="adj1" fmla="val 50000"/>
              <a:gd name="adj2" fmla="val 116667"/>
            </a:avLst>
          </a:prstGeom>
          <a:solidFill>
            <a:schemeClr val="hlink"/>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173" name="Google Shape;173;p23"/>
          <p:cNvSpPr/>
          <p:nvPr/>
        </p:nvSpPr>
        <p:spPr>
          <a:xfrm>
            <a:off x="1524000" y="0"/>
            <a:ext cx="63500" cy="635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4"/>
          <p:cNvSpPr txBox="1">
            <a:spLocks noGrp="1"/>
          </p:cNvSpPr>
          <p:nvPr>
            <p:ph type="title"/>
          </p:nvPr>
        </p:nvSpPr>
        <p:spPr>
          <a:xfrm>
            <a:off x="1447800" y="38100"/>
            <a:ext cx="9144000" cy="11430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accent1"/>
              </a:buClr>
              <a:buSzPts val="3400"/>
              <a:buFont typeface="Consolas"/>
              <a:buNone/>
            </a:pPr>
            <a:r>
              <a:rPr lang="en-US"/>
              <a:t>Load Balancing</a:t>
            </a:r>
            <a:endParaRPr/>
          </a:p>
        </p:txBody>
      </p:sp>
      <p:sp>
        <p:nvSpPr>
          <p:cNvPr id="181" name="Google Shape;181;p24"/>
          <p:cNvSpPr/>
          <p:nvPr/>
        </p:nvSpPr>
        <p:spPr>
          <a:xfrm>
            <a:off x="2133600" y="1447800"/>
            <a:ext cx="1828800" cy="1828800"/>
          </a:xfrm>
          <a:prstGeom prst="rect">
            <a:avLst/>
          </a:prstGeom>
          <a:solidFill>
            <a:schemeClr val="accent1"/>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182" name="Google Shape;182;p24"/>
          <p:cNvSpPr/>
          <p:nvPr/>
        </p:nvSpPr>
        <p:spPr>
          <a:xfrm>
            <a:off x="3962400" y="1447800"/>
            <a:ext cx="1828800" cy="1828800"/>
          </a:xfrm>
          <a:prstGeom prst="rect">
            <a:avLst/>
          </a:prstGeom>
          <a:solidFill>
            <a:srgbClr val="009999"/>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183" name="Google Shape;183;p24"/>
          <p:cNvSpPr/>
          <p:nvPr/>
        </p:nvSpPr>
        <p:spPr>
          <a:xfrm>
            <a:off x="2133600" y="3276600"/>
            <a:ext cx="1828800" cy="1828800"/>
          </a:xfrm>
          <a:prstGeom prst="rect">
            <a:avLst/>
          </a:prstGeom>
          <a:solidFill>
            <a:srgbClr val="339966"/>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184" name="Google Shape;184;p24"/>
          <p:cNvSpPr/>
          <p:nvPr/>
        </p:nvSpPr>
        <p:spPr>
          <a:xfrm>
            <a:off x="3962400" y="3276600"/>
            <a:ext cx="1828800" cy="1828800"/>
          </a:xfrm>
          <a:prstGeom prst="rect">
            <a:avLst/>
          </a:prstGeom>
          <a:solidFill>
            <a:srgbClr val="339933"/>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185" name="Google Shape;185;p24"/>
          <p:cNvSpPr/>
          <p:nvPr/>
        </p:nvSpPr>
        <p:spPr>
          <a:xfrm>
            <a:off x="6705600" y="2209800"/>
            <a:ext cx="609600" cy="533400"/>
          </a:xfrm>
          <a:prstGeom prst="rect">
            <a:avLst/>
          </a:prstGeom>
          <a:solidFill>
            <a:schemeClr val="accent1"/>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186" name="Google Shape;186;p24"/>
          <p:cNvSpPr/>
          <p:nvPr/>
        </p:nvSpPr>
        <p:spPr>
          <a:xfrm>
            <a:off x="7391400" y="4038600"/>
            <a:ext cx="838200" cy="1066800"/>
          </a:xfrm>
          <a:prstGeom prst="rect">
            <a:avLst/>
          </a:prstGeom>
          <a:solidFill>
            <a:schemeClr val="accent1"/>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187" name="Google Shape;187;p24"/>
          <p:cNvSpPr/>
          <p:nvPr/>
        </p:nvSpPr>
        <p:spPr>
          <a:xfrm>
            <a:off x="6629400" y="3200400"/>
            <a:ext cx="1219200" cy="838200"/>
          </a:xfrm>
          <a:prstGeom prst="rect">
            <a:avLst/>
          </a:prstGeom>
          <a:solidFill>
            <a:schemeClr val="accent1"/>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cxnSp>
        <p:nvCxnSpPr>
          <p:cNvPr id="188" name="Google Shape;188;p24"/>
          <p:cNvCxnSpPr/>
          <p:nvPr/>
        </p:nvCxnSpPr>
        <p:spPr>
          <a:xfrm>
            <a:off x="6019800" y="1295400"/>
            <a:ext cx="0" cy="3810000"/>
          </a:xfrm>
          <a:prstGeom prst="straightConnector1">
            <a:avLst/>
          </a:prstGeom>
          <a:noFill/>
          <a:ln w="9525" cap="flat" cmpd="sng">
            <a:solidFill>
              <a:schemeClr val="lt1"/>
            </a:solidFill>
            <a:prstDash val="solid"/>
            <a:miter lim="800000"/>
            <a:headEnd type="none" w="med" len="med"/>
            <a:tailEnd type="none" w="med" len="med"/>
          </a:ln>
        </p:spPr>
      </p:cxnSp>
      <p:sp>
        <p:nvSpPr>
          <p:cNvPr id="189" name="Google Shape;189;p24"/>
          <p:cNvSpPr/>
          <p:nvPr/>
        </p:nvSpPr>
        <p:spPr>
          <a:xfrm>
            <a:off x="7848600" y="1905000"/>
            <a:ext cx="990600" cy="609600"/>
          </a:xfrm>
          <a:prstGeom prst="rect">
            <a:avLst/>
          </a:prstGeom>
          <a:solidFill>
            <a:schemeClr val="accent1"/>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190" name="Google Shape;190;p24"/>
          <p:cNvSpPr/>
          <p:nvPr/>
        </p:nvSpPr>
        <p:spPr>
          <a:xfrm>
            <a:off x="7315200" y="2514600"/>
            <a:ext cx="914400" cy="685800"/>
          </a:xfrm>
          <a:prstGeom prst="rect">
            <a:avLst/>
          </a:prstGeom>
          <a:solidFill>
            <a:schemeClr val="accent1"/>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191" name="Google Shape;191;p24"/>
          <p:cNvSpPr/>
          <p:nvPr/>
        </p:nvSpPr>
        <p:spPr>
          <a:xfrm>
            <a:off x="7010400" y="1905000"/>
            <a:ext cx="304800" cy="304800"/>
          </a:xfrm>
          <a:prstGeom prst="rect">
            <a:avLst/>
          </a:prstGeom>
          <a:solidFill>
            <a:schemeClr val="accent1"/>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192" name="Google Shape;192;p24"/>
          <p:cNvSpPr/>
          <p:nvPr/>
        </p:nvSpPr>
        <p:spPr>
          <a:xfrm>
            <a:off x="8229600" y="2971800"/>
            <a:ext cx="609600" cy="838200"/>
          </a:xfrm>
          <a:prstGeom prst="rect">
            <a:avLst/>
          </a:prstGeom>
          <a:solidFill>
            <a:schemeClr val="accent1"/>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193" name="Google Shape;193;p24"/>
          <p:cNvSpPr/>
          <p:nvPr/>
        </p:nvSpPr>
        <p:spPr>
          <a:xfrm>
            <a:off x="6096000" y="1447800"/>
            <a:ext cx="914400" cy="762000"/>
          </a:xfrm>
          <a:prstGeom prst="rect">
            <a:avLst/>
          </a:prstGeom>
          <a:solidFill>
            <a:schemeClr val="accent1"/>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194" name="Google Shape;194;p24"/>
          <p:cNvSpPr/>
          <p:nvPr/>
        </p:nvSpPr>
        <p:spPr>
          <a:xfrm>
            <a:off x="6096000" y="2209800"/>
            <a:ext cx="609600" cy="533400"/>
          </a:xfrm>
          <a:prstGeom prst="rect">
            <a:avLst/>
          </a:prstGeom>
          <a:solidFill>
            <a:schemeClr val="accent1"/>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195" name="Google Shape;195;p24"/>
          <p:cNvSpPr/>
          <p:nvPr/>
        </p:nvSpPr>
        <p:spPr>
          <a:xfrm>
            <a:off x="8839200" y="2133600"/>
            <a:ext cx="685800" cy="1143000"/>
          </a:xfrm>
          <a:prstGeom prst="rect">
            <a:avLst/>
          </a:prstGeom>
          <a:solidFill>
            <a:schemeClr val="accent1"/>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196" name="Google Shape;196;p24"/>
          <p:cNvSpPr/>
          <p:nvPr/>
        </p:nvSpPr>
        <p:spPr>
          <a:xfrm>
            <a:off x="8229600" y="2514600"/>
            <a:ext cx="609600" cy="457200"/>
          </a:xfrm>
          <a:prstGeom prst="rect">
            <a:avLst/>
          </a:prstGeom>
          <a:solidFill>
            <a:schemeClr val="accent1"/>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197" name="Google Shape;197;p24"/>
          <p:cNvSpPr/>
          <p:nvPr/>
        </p:nvSpPr>
        <p:spPr>
          <a:xfrm>
            <a:off x="6096000" y="2743200"/>
            <a:ext cx="1219200" cy="457200"/>
          </a:xfrm>
          <a:prstGeom prst="rect">
            <a:avLst/>
          </a:prstGeom>
          <a:solidFill>
            <a:schemeClr val="accent1"/>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198" name="Google Shape;198;p24"/>
          <p:cNvSpPr/>
          <p:nvPr/>
        </p:nvSpPr>
        <p:spPr>
          <a:xfrm>
            <a:off x="6096000" y="4038600"/>
            <a:ext cx="1295400" cy="1066800"/>
          </a:xfrm>
          <a:prstGeom prst="rect">
            <a:avLst/>
          </a:prstGeom>
          <a:solidFill>
            <a:schemeClr val="accent1"/>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199" name="Google Shape;199;p24"/>
          <p:cNvSpPr/>
          <p:nvPr/>
        </p:nvSpPr>
        <p:spPr>
          <a:xfrm>
            <a:off x="6096000" y="3200400"/>
            <a:ext cx="533400" cy="838200"/>
          </a:xfrm>
          <a:prstGeom prst="rect">
            <a:avLst/>
          </a:prstGeom>
          <a:solidFill>
            <a:schemeClr val="accent1"/>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200" name="Google Shape;200;p24"/>
          <p:cNvSpPr/>
          <p:nvPr/>
        </p:nvSpPr>
        <p:spPr>
          <a:xfrm>
            <a:off x="7010400" y="1447800"/>
            <a:ext cx="1524000" cy="457200"/>
          </a:xfrm>
          <a:prstGeom prst="rect">
            <a:avLst/>
          </a:prstGeom>
          <a:solidFill>
            <a:schemeClr val="accent1"/>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201" name="Google Shape;201;p24"/>
          <p:cNvSpPr/>
          <p:nvPr/>
        </p:nvSpPr>
        <p:spPr>
          <a:xfrm>
            <a:off x="7315200" y="1905000"/>
            <a:ext cx="533400" cy="609600"/>
          </a:xfrm>
          <a:prstGeom prst="rect">
            <a:avLst/>
          </a:prstGeom>
          <a:solidFill>
            <a:schemeClr val="accent1"/>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202" name="Google Shape;202;p24"/>
          <p:cNvSpPr/>
          <p:nvPr/>
        </p:nvSpPr>
        <p:spPr>
          <a:xfrm>
            <a:off x="7848600" y="3200400"/>
            <a:ext cx="381000" cy="838200"/>
          </a:xfrm>
          <a:prstGeom prst="rect">
            <a:avLst/>
          </a:prstGeom>
          <a:solidFill>
            <a:schemeClr val="accent1"/>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203" name="Google Shape;203;p24"/>
          <p:cNvSpPr/>
          <p:nvPr/>
        </p:nvSpPr>
        <p:spPr>
          <a:xfrm>
            <a:off x="8229600" y="3810000"/>
            <a:ext cx="1295400" cy="1295400"/>
          </a:xfrm>
          <a:prstGeom prst="rect">
            <a:avLst/>
          </a:prstGeom>
          <a:solidFill>
            <a:schemeClr val="accent1"/>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204" name="Google Shape;204;p24"/>
          <p:cNvSpPr/>
          <p:nvPr/>
        </p:nvSpPr>
        <p:spPr>
          <a:xfrm>
            <a:off x="8839200" y="3276600"/>
            <a:ext cx="685800" cy="533400"/>
          </a:xfrm>
          <a:prstGeom prst="rect">
            <a:avLst/>
          </a:prstGeom>
          <a:solidFill>
            <a:schemeClr val="accent1"/>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205" name="Google Shape;205;p24"/>
          <p:cNvSpPr/>
          <p:nvPr/>
        </p:nvSpPr>
        <p:spPr>
          <a:xfrm>
            <a:off x="8534400" y="1447800"/>
            <a:ext cx="609600" cy="457200"/>
          </a:xfrm>
          <a:prstGeom prst="rect">
            <a:avLst/>
          </a:prstGeom>
          <a:solidFill>
            <a:schemeClr val="accent1"/>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206" name="Google Shape;206;p24"/>
          <p:cNvSpPr/>
          <p:nvPr/>
        </p:nvSpPr>
        <p:spPr>
          <a:xfrm>
            <a:off x="8839200" y="1905000"/>
            <a:ext cx="685800" cy="228600"/>
          </a:xfrm>
          <a:prstGeom prst="rect">
            <a:avLst/>
          </a:prstGeom>
          <a:solidFill>
            <a:schemeClr val="accent1"/>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207" name="Google Shape;207;p24"/>
          <p:cNvSpPr/>
          <p:nvPr/>
        </p:nvSpPr>
        <p:spPr>
          <a:xfrm>
            <a:off x="9144000" y="1447800"/>
            <a:ext cx="381000" cy="457200"/>
          </a:xfrm>
          <a:prstGeom prst="rect">
            <a:avLst/>
          </a:prstGeom>
          <a:solidFill>
            <a:schemeClr val="accent1"/>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208" name="Google Shape;208;p24"/>
          <p:cNvSpPr txBox="1"/>
          <p:nvPr/>
        </p:nvSpPr>
        <p:spPr>
          <a:xfrm>
            <a:off x="2133600" y="5105401"/>
            <a:ext cx="7467600" cy="978729"/>
          </a:xfrm>
          <a:prstGeom prst="rect">
            <a:avLst/>
          </a:prstGeom>
          <a:noFill/>
          <a:ln>
            <a:noFill/>
          </a:ln>
        </p:spPr>
        <p:txBody>
          <a:bodyPr spcFirstLastPara="1" wrap="square" lIns="91425" tIns="45700" rIns="91425" bIns="45700" anchor="t" anchorCtr="0">
            <a:noAutofit/>
          </a:bodyPr>
          <a:lstStyle/>
          <a:p>
            <a:pPr marL="0" marR="0" lvl="0" indent="0" algn="l" rtl="0">
              <a:lnSpc>
                <a:spcPct val="80000"/>
              </a:lnSpc>
              <a:spcBef>
                <a:spcPts val="0"/>
              </a:spcBef>
              <a:spcAft>
                <a:spcPts val="0"/>
              </a:spcAft>
              <a:buNone/>
            </a:pPr>
            <a:r>
              <a:rPr lang="en-US" sz="2400" b="0" i="0" u="none" strike="noStrike" cap="none">
                <a:solidFill>
                  <a:schemeClr val="lt1"/>
                </a:solidFill>
                <a:latin typeface="Times New Roman"/>
                <a:ea typeface="Times New Roman"/>
                <a:cs typeface="Times New Roman"/>
                <a:sym typeface="Times New Roman"/>
              </a:rPr>
              <a:t>Load balancing can be easy, if the problem splits up into chunks of roughly equal size, with one chunk per processor.  Or load balancing can be very hard.</a:t>
            </a:r>
            <a:endParaRPr/>
          </a:p>
        </p:txBody>
      </p:sp>
      <p:sp>
        <p:nvSpPr>
          <p:cNvPr id="209" name="Google Shape;209;p24"/>
          <p:cNvSpPr/>
          <p:nvPr/>
        </p:nvSpPr>
        <p:spPr>
          <a:xfrm>
            <a:off x="1524000" y="0"/>
            <a:ext cx="63500" cy="635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25"/>
          <p:cNvSpPr txBox="1">
            <a:spLocks noGrp="1"/>
          </p:cNvSpPr>
          <p:nvPr>
            <p:ph type="title"/>
          </p:nvPr>
        </p:nvSpPr>
        <p:spPr>
          <a:xfrm>
            <a:off x="1500414" y="38100"/>
            <a:ext cx="9144000" cy="11430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accent1"/>
              </a:buClr>
              <a:buSzPts val="3400"/>
              <a:buFont typeface="Consolas"/>
              <a:buNone/>
            </a:pPr>
            <a:r>
              <a:rPr lang="en-US"/>
              <a:t>Load Balancing</a:t>
            </a:r>
            <a:endParaRPr/>
          </a:p>
        </p:txBody>
      </p:sp>
      <p:sp>
        <p:nvSpPr>
          <p:cNvPr id="217" name="Google Shape;217;p25"/>
          <p:cNvSpPr/>
          <p:nvPr/>
        </p:nvSpPr>
        <p:spPr>
          <a:xfrm>
            <a:off x="2133600" y="1447800"/>
            <a:ext cx="1828800" cy="1828800"/>
          </a:xfrm>
          <a:prstGeom prst="rect">
            <a:avLst/>
          </a:prstGeom>
          <a:solidFill>
            <a:schemeClr val="accent1"/>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218" name="Google Shape;218;p25"/>
          <p:cNvSpPr/>
          <p:nvPr/>
        </p:nvSpPr>
        <p:spPr>
          <a:xfrm>
            <a:off x="3962400" y="1447800"/>
            <a:ext cx="1828800" cy="1828800"/>
          </a:xfrm>
          <a:prstGeom prst="rect">
            <a:avLst/>
          </a:prstGeom>
          <a:solidFill>
            <a:srgbClr val="009999"/>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219" name="Google Shape;219;p25"/>
          <p:cNvSpPr/>
          <p:nvPr/>
        </p:nvSpPr>
        <p:spPr>
          <a:xfrm>
            <a:off x="2133600" y="3276600"/>
            <a:ext cx="1828800" cy="1828800"/>
          </a:xfrm>
          <a:prstGeom prst="rect">
            <a:avLst/>
          </a:prstGeom>
          <a:solidFill>
            <a:srgbClr val="339966"/>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220" name="Google Shape;220;p25"/>
          <p:cNvSpPr/>
          <p:nvPr/>
        </p:nvSpPr>
        <p:spPr>
          <a:xfrm>
            <a:off x="3962400" y="3276600"/>
            <a:ext cx="1828800" cy="1828800"/>
          </a:xfrm>
          <a:prstGeom prst="rect">
            <a:avLst/>
          </a:prstGeom>
          <a:solidFill>
            <a:srgbClr val="339933"/>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221" name="Google Shape;221;p25"/>
          <p:cNvSpPr/>
          <p:nvPr/>
        </p:nvSpPr>
        <p:spPr>
          <a:xfrm>
            <a:off x="6705600" y="2209800"/>
            <a:ext cx="609600" cy="533400"/>
          </a:xfrm>
          <a:prstGeom prst="rect">
            <a:avLst/>
          </a:prstGeom>
          <a:solidFill>
            <a:schemeClr val="accent1"/>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222" name="Google Shape;222;p25"/>
          <p:cNvSpPr/>
          <p:nvPr/>
        </p:nvSpPr>
        <p:spPr>
          <a:xfrm>
            <a:off x="7391400" y="4038600"/>
            <a:ext cx="838200" cy="1066800"/>
          </a:xfrm>
          <a:prstGeom prst="rect">
            <a:avLst/>
          </a:prstGeom>
          <a:solidFill>
            <a:schemeClr val="accent1"/>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223" name="Google Shape;223;p25"/>
          <p:cNvSpPr/>
          <p:nvPr/>
        </p:nvSpPr>
        <p:spPr>
          <a:xfrm>
            <a:off x="6629400" y="3200400"/>
            <a:ext cx="1219200" cy="838200"/>
          </a:xfrm>
          <a:prstGeom prst="rect">
            <a:avLst/>
          </a:prstGeom>
          <a:solidFill>
            <a:schemeClr val="accent1"/>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cxnSp>
        <p:nvCxnSpPr>
          <p:cNvPr id="224" name="Google Shape;224;p25"/>
          <p:cNvCxnSpPr/>
          <p:nvPr/>
        </p:nvCxnSpPr>
        <p:spPr>
          <a:xfrm>
            <a:off x="6019800" y="1295400"/>
            <a:ext cx="0" cy="3810000"/>
          </a:xfrm>
          <a:prstGeom prst="straightConnector1">
            <a:avLst/>
          </a:prstGeom>
          <a:noFill/>
          <a:ln w="9525" cap="flat" cmpd="sng">
            <a:solidFill>
              <a:schemeClr val="lt1"/>
            </a:solidFill>
            <a:prstDash val="solid"/>
            <a:miter lim="800000"/>
            <a:headEnd type="none" w="med" len="med"/>
            <a:tailEnd type="none" w="med" len="med"/>
          </a:ln>
        </p:spPr>
      </p:cxnSp>
      <p:sp>
        <p:nvSpPr>
          <p:cNvPr id="225" name="Google Shape;225;p25"/>
          <p:cNvSpPr/>
          <p:nvPr/>
        </p:nvSpPr>
        <p:spPr>
          <a:xfrm>
            <a:off x="7848600" y="1905000"/>
            <a:ext cx="990600" cy="609600"/>
          </a:xfrm>
          <a:prstGeom prst="rect">
            <a:avLst/>
          </a:prstGeom>
          <a:solidFill>
            <a:schemeClr val="accent1"/>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226" name="Google Shape;226;p25"/>
          <p:cNvSpPr/>
          <p:nvPr/>
        </p:nvSpPr>
        <p:spPr>
          <a:xfrm>
            <a:off x="7315200" y="2514600"/>
            <a:ext cx="914400" cy="685800"/>
          </a:xfrm>
          <a:prstGeom prst="rect">
            <a:avLst/>
          </a:prstGeom>
          <a:solidFill>
            <a:schemeClr val="accent1"/>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227" name="Google Shape;227;p25"/>
          <p:cNvSpPr/>
          <p:nvPr/>
        </p:nvSpPr>
        <p:spPr>
          <a:xfrm>
            <a:off x="7010400" y="1905000"/>
            <a:ext cx="304800" cy="304800"/>
          </a:xfrm>
          <a:prstGeom prst="rect">
            <a:avLst/>
          </a:prstGeom>
          <a:solidFill>
            <a:schemeClr val="accent1"/>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228" name="Google Shape;228;p25"/>
          <p:cNvSpPr/>
          <p:nvPr/>
        </p:nvSpPr>
        <p:spPr>
          <a:xfrm>
            <a:off x="8229600" y="2971800"/>
            <a:ext cx="609600" cy="838200"/>
          </a:xfrm>
          <a:prstGeom prst="rect">
            <a:avLst/>
          </a:prstGeom>
          <a:solidFill>
            <a:schemeClr val="accent1"/>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229" name="Google Shape;229;p25"/>
          <p:cNvSpPr/>
          <p:nvPr/>
        </p:nvSpPr>
        <p:spPr>
          <a:xfrm>
            <a:off x="6096000" y="1447800"/>
            <a:ext cx="914400" cy="762000"/>
          </a:xfrm>
          <a:prstGeom prst="rect">
            <a:avLst/>
          </a:prstGeom>
          <a:solidFill>
            <a:schemeClr val="accent1"/>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230" name="Google Shape;230;p25"/>
          <p:cNvSpPr/>
          <p:nvPr/>
        </p:nvSpPr>
        <p:spPr>
          <a:xfrm>
            <a:off x="6096000" y="2209800"/>
            <a:ext cx="609600" cy="533400"/>
          </a:xfrm>
          <a:prstGeom prst="rect">
            <a:avLst/>
          </a:prstGeom>
          <a:solidFill>
            <a:schemeClr val="accent1"/>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231" name="Google Shape;231;p25"/>
          <p:cNvSpPr/>
          <p:nvPr/>
        </p:nvSpPr>
        <p:spPr>
          <a:xfrm>
            <a:off x="8839200" y="2133600"/>
            <a:ext cx="685800" cy="1143000"/>
          </a:xfrm>
          <a:prstGeom prst="rect">
            <a:avLst/>
          </a:prstGeom>
          <a:solidFill>
            <a:schemeClr val="accent1"/>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232" name="Google Shape;232;p25"/>
          <p:cNvSpPr/>
          <p:nvPr/>
        </p:nvSpPr>
        <p:spPr>
          <a:xfrm>
            <a:off x="8229600" y="2514600"/>
            <a:ext cx="609600" cy="457200"/>
          </a:xfrm>
          <a:prstGeom prst="rect">
            <a:avLst/>
          </a:prstGeom>
          <a:solidFill>
            <a:schemeClr val="accent1"/>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233" name="Google Shape;233;p25"/>
          <p:cNvSpPr/>
          <p:nvPr/>
        </p:nvSpPr>
        <p:spPr>
          <a:xfrm>
            <a:off x="6096000" y="2743200"/>
            <a:ext cx="1219200" cy="457200"/>
          </a:xfrm>
          <a:prstGeom prst="rect">
            <a:avLst/>
          </a:prstGeom>
          <a:solidFill>
            <a:schemeClr val="accent1"/>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234" name="Google Shape;234;p25"/>
          <p:cNvSpPr/>
          <p:nvPr/>
        </p:nvSpPr>
        <p:spPr>
          <a:xfrm>
            <a:off x="6096000" y="4038600"/>
            <a:ext cx="1295400" cy="1066800"/>
          </a:xfrm>
          <a:prstGeom prst="rect">
            <a:avLst/>
          </a:prstGeom>
          <a:solidFill>
            <a:schemeClr val="accent1"/>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235" name="Google Shape;235;p25"/>
          <p:cNvSpPr/>
          <p:nvPr/>
        </p:nvSpPr>
        <p:spPr>
          <a:xfrm>
            <a:off x="6096000" y="3200400"/>
            <a:ext cx="533400" cy="838200"/>
          </a:xfrm>
          <a:prstGeom prst="rect">
            <a:avLst/>
          </a:prstGeom>
          <a:solidFill>
            <a:schemeClr val="accent1"/>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236" name="Google Shape;236;p25"/>
          <p:cNvSpPr/>
          <p:nvPr/>
        </p:nvSpPr>
        <p:spPr>
          <a:xfrm>
            <a:off x="7010400" y="1447800"/>
            <a:ext cx="1524000" cy="457200"/>
          </a:xfrm>
          <a:prstGeom prst="rect">
            <a:avLst/>
          </a:prstGeom>
          <a:solidFill>
            <a:schemeClr val="accent1"/>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237" name="Google Shape;237;p25"/>
          <p:cNvSpPr/>
          <p:nvPr/>
        </p:nvSpPr>
        <p:spPr>
          <a:xfrm>
            <a:off x="7315200" y="1905000"/>
            <a:ext cx="533400" cy="609600"/>
          </a:xfrm>
          <a:prstGeom prst="rect">
            <a:avLst/>
          </a:prstGeom>
          <a:solidFill>
            <a:schemeClr val="accent1"/>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238" name="Google Shape;238;p25"/>
          <p:cNvSpPr/>
          <p:nvPr/>
        </p:nvSpPr>
        <p:spPr>
          <a:xfrm>
            <a:off x="7848600" y="3200400"/>
            <a:ext cx="381000" cy="838200"/>
          </a:xfrm>
          <a:prstGeom prst="rect">
            <a:avLst/>
          </a:prstGeom>
          <a:solidFill>
            <a:schemeClr val="accent1"/>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239" name="Google Shape;239;p25"/>
          <p:cNvSpPr/>
          <p:nvPr/>
        </p:nvSpPr>
        <p:spPr>
          <a:xfrm>
            <a:off x="8229600" y="3810000"/>
            <a:ext cx="1295400" cy="1295400"/>
          </a:xfrm>
          <a:prstGeom prst="rect">
            <a:avLst/>
          </a:prstGeom>
          <a:solidFill>
            <a:schemeClr val="accent1"/>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240" name="Google Shape;240;p25"/>
          <p:cNvSpPr/>
          <p:nvPr/>
        </p:nvSpPr>
        <p:spPr>
          <a:xfrm>
            <a:off x="8839200" y="3276600"/>
            <a:ext cx="685800" cy="533400"/>
          </a:xfrm>
          <a:prstGeom prst="rect">
            <a:avLst/>
          </a:prstGeom>
          <a:solidFill>
            <a:schemeClr val="accent1"/>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241" name="Google Shape;241;p25"/>
          <p:cNvSpPr/>
          <p:nvPr/>
        </p:nvSpPr>
        <p:spPr>
          <a:xfrm>
            <a:off x="8534400" y="1447800"/>
            <a:ext cx="609600" cy="457200"/>
          </a:xfrm>
          <a:prstGeom prst="rect">
            <a:avLst/>
          </a:prstGeom>
          <a:solidFill>
            <a:schemeClr val="accent1"/>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242" name="Google Shape;242;p25"/>
          <p:cNvSpPr/>
          <p:nvPr/>
        </p:nvSpPr>
        <p:spPr>
          <a:xfrm>
            <a:off x="8839200" y="1905000"/>
            <a:ext cx="685800" cy="228600"/>
          </a:xfrm>
          <a:prstGeom prst="rect">
            <a:avLst/>
          </a:prstGeom>
          <a:solidFill>
            <a:schemeClr val="accent1"/>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243" name="Google Shape;243;p25"/>
          <p:cNvSpPr/>
          <p:nvPr/>
        </p:nvSpPr>
        <p:spPr>
          <a:xfrm>
            <a:off x="9144000" y="1447800"/>
            <a:ext cx="381000" cy="457200"/>
          </a:xfrm>
          <a:prstGeom prst="rect">
            <a:avLst/>
          </a:prstGeom>
          <a:solidFill>
            <a:schemeClr val="accent1"/>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244" name="Google Shape;244;p25"/>
          <p:cNvSpPr txBox="1"/>
          <p:nvPr/>
        </p:nvSpPr>
        <p:spPr>
          <a:xfrm>
            <a:off x="2133600" y="5105401"/>
            <a:ext cx="7467600" cy="978729"/>
          </a:xfrm>
          <a:prstGeom prst="rect">
            <a:avLst/>
          </a:prstGeom>
          <a:noFill/>
          <a:ln>
            <a:noFill/>
          </a:ln>
        </p:spPr>
        <p:txBody>
          <a:bodyPr spcFirstLastPara="1" wrap="square" lIns="91425" tIns="45700" rIns="91425" bIns="45700" anchor="t" anchorCtr="0">
            <a:noAutofit/>
          </a:bodyPr>
          <a:lstStyle/>
          <a:p>
            <a:pPr marL="0" marR="0" lvl="0" indent="0" algn="l" rtl="0">
              <a:lnSpc>
                <a:spcPct val="80000"/>
              </a:lnSpc>
              <a:spcBef>
                <a:spcPts val="0"/>
              </a:spcBef>
              <a:spcAft>
                <a:spcPts val="0"/>
              </a:spcAft>
              <a:buNone/>
            </a:pPr>
            <a:r>
              <a:rPr lang="en-US" sz="2400" b="0" i="0" u="none" strike="noStrike" cap="none">
                <a:solidFill>
                  <a:schemeClr val="lt1"/>
                </a:solidFill>
                <a:latin typeface="Times New Roman"/>
                <a:ea typeface="Times New Roman"/>
                <a:cs typeface="Times New Roman"/>
                <a:sym typeface="Times New Roman"/>
              </a:rPr>
              <a:t>Load balancing can be easy, if the problem splits up into chunks of roughly equal size, with one chunk per processor.  Or load balancing can be very hard.</a:t>
            </a:r>
            <a:endParaRPr/>
          </a:p>
        </p:txBody>
      </p:sp>
      <p:sp>
        <p:nvSpPr>
          <p:cNvPr id="245" name="Google Shape;245;p25"/>
          <p:cNvSpPr/>
          <p:nvPr/>
        </p:nvSpPr>
        <p:spPr>
          <a:xfrm>
            <a:off x="1524000" y="0"/>
            <a:ext cx="63500" cy="635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246" name="Google Shape;246;p25"/>
          <p:cNvSpPr txBox="1"/>
          <p:nvPr/>
        </p:nvSpPr>
        <p:spPr>
          <a:xfrm rot="-2700000">
            <a:off x="1981200" y="2438400"/>
            <a:ext cx="3962400" cy="155575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9600" b="0" i="0" u="none" strike="noStrike" cap="none">
                <a:solidFill>
                  <a:schemeClr val="lt1"/>
                </a:solidFill>
                <a:latin typeface="Arial Black"/>
                <a:ea typeface="Arial Black"/>
                <a:cs typeface="Arial Black"/>
                <a:sym typeface="Arial Black"/>
              </a:rPr>
              <a:t>EASY</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26"/>
          <p:cNvSpPr txBox="1">
            <a:spLocks noGrp="1"/>
          </p:cNvSpPr>
          <p:nvPr>
            <p:ph type="title"/>
          </p:nvPr>
        </p:nvSpPr>
        <p:spPr>
          <a:xfrm>
            <a:off x="1587500" y="292100"/>
            <a:ext cx="9080500" cy="8128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accent1"/>
              </a:buClr>
              <a:buSzPts val="3400"/>
              <a:buFont typeface="Consolas"/>
              <a:buNone/>
            </a:pPr>
            <a:r>
              <a:rPr lang="en-US"/>
              <a:t>Load Balancing</a:t>
            </a:r>
            <a:endParaRPr/>
          </a:p>
        </p:txBody>
      </p:sp>
      <p:sp>
        <p:nvSpPr>
          <p:cNvPr id="254" name="Google Shape;254;p26"/>
          <p:cNvSpPr/>
          <p:nvPr/>
        </p:nvSpPr>
        <p:spPr>
          <a:xfrm>
            <a:off x="2133600" y="1447800"/>
            <a:ext cx="1828800" cy="1828800"/>
          </a:xfrm>
          <a:prstGeom prst="rect">
            <a:avLst/>
          </a:prstGeom>
          <a:solidFill>
            <a:schemeClr val="accent1"/>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255" name="Google Shape;255;p26"/>
          <p:cNvSpPr/>
          <p:nvPr/>
        </p:nvSpPr>
        <p:spPr>
          <a:xfrm>
            <a:off x="3962400" y="1447800"/>
            <a:ext cx="1828800" cy="1828800"/>
          </a:xfrm>
          <a:prstGeom prst="rect">
            <a:avLst/>
          </a:prstGeom>
          <a:solidFill>
            <a:srgbClr val="009999"/>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256" name="Google Shape;256;p26"/>
          <p:cNvSpPr/>
          <p:nvPr/>
        </p:nvSpPr>
        <p:spPr>
          <a:xfrm>
            <a:off x="2133600" y="3276600"/>
            <a:ext cx="1828800" cy="1828800"/>
          </a:xfrm>
          <a:prstGeom prst="rect">
            <a:avLst/>
          </a:prstGeom>
          <a:solidFill>
            <a:srgbClr val="339966"/>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257" name="Google Shape;257;p26"/>
          <p:cNvSpPr/>
          <p:nvPr/>
        </p:nvSpPr>
        <p:spPr>
          <a:xfrm>
            <a:off x="3962400" y="3276600"/>
            <a:ext cx="1828800" cy="1828800"/>
          </a:xfrm>
          <a:prstGeom prst="rect">
            <a:avLst/>
          </a:prstGeom>
          <a:solidFill>
            <a:srgbClr val="339933"/>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258" name="Google Shape;258;p26"/>
          <p:cNvSpPr/>
          <p:nvPr/>
        </p:nvSpPr>
        <p:spPr>
          <a:xfrm>
            <a:off x="6705600" y="2209800"/>
            <a:ext cx="609600" cy="533400"/>
          </a:xfrm>
          <a:prstGeom prst="rect">
            <a:avLst/>
          </a:prstGeom>
          <a:solidFill>
            <a:schemeClr val="accent1"/>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259" name="Google Shape;259;p26"/>
          <p:cNvSpPr/>
          <p:nvPr/>
        </p:nvSpPr>
        <p:spPr>
          <a:xfrm>
            <a:off x="7391400" y="4038600"/>
            <a:ext cx="838200" cy="1066800"/>
          </a:xfrm>
          <a:prstGeom prst="rect">
            <a:avLst/>
          </a:prstGeom>
          <a:solidFill>
            <a:schemeClr val="accent1"/>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260" name="Google Shape;260;p26"/>
          <p:cNvSpPr/>
          <p:nvPr/>
        </p:nvSpPr>
        <p:spPr>
          <a:xfrm>
            <a:off x="6629400" y="3200400"/>
            <a:ext cx="1219200" cy="838200"/>
          </a:xfrm>
          <a:prstGeom prst="rect">
            <a:avLst/>
          </a:prstGeom>
          <a:solidFill>
            <a:schemeClr val="accent1"/>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cxnSp>
        <p:nvCxnSpPr>
          <p:cNvPr id="261" name="Google Shape;261;p26"/>
          <p:cNvCxnSpPr/>
          <p:nvPr/>
        </p:nvCxnSpPr>
        <p:spPr>
          <a:xfrm>
            <a:off x="6019800" y="1295400"/>
            <a:ext cx="0" cy="3810000"/>
          </a:xfrm>
          <a:prstGeom prst="straightConnector1">
            <a:avLst/>
          </a:prstGeom>
          <a:noFill/>
          <a:ln w="9525" cap="flat" cmpd="sng">
            <a:solidFill>
              <a:schemeClr val="lt1"/>
            </a:solidFill>
            <a:prstDash val="solid"/>
            <a:miter lim="800000"/>
            <a:headEnd type="none" w="med" len="med"/>
            <a:tailEnd type="none" w="med" len="med"/>
          </a:ln>
        </p:spPr>
      </p:cxnSp>
      <p:sp>
        <p:nvSpPr>
          <p:cNvPr id="262" name="Google Shape;262;p26"/>
          <p:cNvSpPr/>
          <p:nvPr/>
        </p:nvSpPr>
        <p:spPr>
          <a:xfrm>
            <a:off x="7848600" y="1905000"/>
            <a:ext cx="990600" cy="609600"/>
          </a:xfrm>
          <a:prstGeom prst="rect">
            <a:avLst/>
          </a:prstGeom>
          <a:solidFill>
            <a:schemeClr val="accent1"/>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263" name="Google Shape;263;p26"/>
          <p:cNvSpPr/>
          <p:nvPr/>
        </p:nvSpPr>
        <p:spPr>
          <a:xfrm>
            <a:off x="7315200" y="2514600"/>
            <a:ext cx="914400" cy="685800"/>
          </a:xfrm>
          <a:prstGeom prst="rect">
            <a:avLst/>
          </a:prstGeom>
          <a:solidFill>
            <a:schemeClr val="accent1"/>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264" name="Google Shape;264;p26"/>
          <p:cNvSpPr/>
          <p:nvPr/>
        </p:nvSpPr>
        <p:spPr>
          <a:xfrm>
            <a:off x="7010400" y="1905000"/>
            <a:ext cx="304800" cy="304800"/>
          </a:xfrm>
          <a:prstGeom prst="rect">
            <a:avLst/>
          </a:prstGeom>
          <a:solidFill>
            <a:schemeClr val="accent1"/>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265" name="Google Shape;265;p26"/>
          <p:cNvSpPr/>
          <p:nvPr/>
        </p:nvSpPr>
        <p:spPr>
          <a:xfrm>
            <a:off x="8229600" y="2971800"/>
            <a:ext cx="609600" cy="838200"/>
          </a:xfrm>
          <a:prstGeom prst="rect">
            <a:avLst/>
          </a:prstGeom>
          <a:solidFill>
            <a:schemeClr val="accent1"/>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266" name="Google Shape;266;p26"/>
          <p:cNvSpPr/>
          <p:nvPr/>
        </p:nvSpPr>
        <p:spPr>
          <a:xfrm>
            <a:off x="6096000" y="1447800"/>
            <a:ext cx="914400" cy="762000"/>
          </a:xfrm>
          <a:prstGeom prst="rect">
            <a:avLst/>
          </a:prstGeom>
          <a:solidFill>
            <a:schemeClr val="accent1"/>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267" name="Google Shape;267;p26"/>
          <p:cNvSpPr/>
          <p:nvPr/>
        </p:nvSpPr>
        <p:spPr>
          <a:xfrm>
            <a:off x="6096000" y="2209800"/>
            <a:ext cx="609600" cy="533400"/>
          </a:xfrm>
          <a:prstGeom prst="rect">
            <a:avLst/>
          </a:prstGeom>
          <a:solidFill>
            <a:schemeClr val="accent1"/>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268" name="Google Shape;268;p26"/>
          <p:cNvSpPr/>
          <p:nvPr/>
        </p:nvSpPr>
        <p:spPr>
          <a:xfrm>
            <a:off x="8839200" y="2133600"/>
            <a:ext cx="685800" cy="1143000"/>
          </a:xfrm>
          <a:prstGeom prst="rect">
            <a:avLst/>
          </a:prstGeom>
          <a:solidFill>
            <a:schemeClr val="accent1"/>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269" name="Google Shape;269;p26"/>
          <p:cNvSpPr/>
          <p:nvPr/>
        </p:nvSpPr>
        <p:spPr>
          <a:xfrm>
            <a:off x="8229600" y="2514600"/>
            <a:ext cx="609600" cy="457200"/>
          </a:xfrm>
          <a:prstGeom prst="rect">
            <a:avLst/>
          </a:prstGeom>
          <a:solidFill>
            <a:schemeClr val="accent1"/>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270" name="Google Shape;270;p26"/>
          <p:cNvSpPr/>
          <p:nvPr/>
        </p:nvSpPr>
        <p:spPr>
          <a:xfrm>
            <a:off x="6096000" y="2743200"/>
            <a:ext cx="1219200" cy="457200"/>
          </a:xfrm>
          <a:prstGeom prst="rect">
            <a:avLst/>
          </a:prstGeom>
          <a:solidFill>
            <a:schemeClr val="accent1"/>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271" name="Google Shape;271;p26"/>
          <p:cNvSpPr/>
          <p:nvPr/>
        </p:nvSpPr>
        <p:spPr>
          <a:xfrm>
            <a:off x="6096000" y="4038600"/>
            <a:ext cx="1295400" cy="1066800"/>
          </a:xfrm>
          <a:prstGeom prst="rect">
            <a:avLst/>
          </a:prstGeom>
          <a:solidFill>
            <a:schemeClr val="accent1"/>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272" name="Google Shape;272;p26"/>
          <p:cNvSpPr/>
          <p:nvPr/>
        </p:nvSpPr>
        <p:spPr>
          <a:xfrm>
            <a:off x="6096000" y="3200400"/>
            <a:ext cx="533400" cy="838200"/>
          </a:xfrm>
          <a:prstGeom prst="rect">
            <a:avLst/>
          </a:prstGeom>
          <a:solidFill>
            <a:schemeClr val="accent1"/>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273" name="Google Shape;273;p26"/>
          <p:cNvSpPr/>
          <p:nvPr/>
        </p:nvSpPr>
        <p:spPr>
          <a:xfrm>
            <a:off x="7010400" y="1447800"/>
            <a:ext cx="1524000" cy="457200"/>
          </a:xfrm>
          <a:prstGeom prst="rect">
            <a:avLst/>
          </a:prstGeom>
          <a:solidFill>
            <a:schemeClr val="accent1"/>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274" name="Google Shape;274;p26"/>
          <p:cNvSpPr/>
          <p:nvPr/>
        </p:nvSpPr>
        <p:spPr>
          <a:xfrm>
            <a:off x="7315200" y="1905000"/>
            <a:ext cx="533400" cy="609600"/>
          </a:xfrm>
          <a:prstGeom prst="rect">
            <a:avLst/>
          </a:prstGeom>
          <a:solidFill>
            <a:schemeClr val="accent1"/>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275" name="Google Shape;275;p26"/>
          <p:cNvSpPr/>
          <p:nvPr/>
        </p:nvSpPr>
        <p:spPr>
          <a:xfrm>
            <a:off x="7848600" y="3200400"/>
            <a:ext cx="381000" cy="838200"/>
          </a:xfrm>
          <a:prstGeom prst="rect">
            <a:avLst/>
          </a:prstGeom>
          <a:solidFill>
            <a:schemeClr val="accent1"/>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276" name="Google Shape;276;p26"/>
          <p:cNvSpPr/>
          <p:nvPr/>
        </p:nvSpPr>
        <p:spPr>
          <a:xfrm>
            <a:off x="8229600" y="3810000"/>
            <a:ext cx="1295400" cy="1295400"/>
          </a:xfrm>
          <a:prstGeom prst="rect">
            <a:avLst/>
          </a:prstGeom>
          <a:solidFill>
            <a:schemeClr val="accent1"/>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277" name="Google Shape;277;p26"/>
          <p:cNvSpPr/>
          <p:nvPr/>
        </p:nvSpPr>
        <p:spPr>
          <a:xfrm>
            <a:off x="8839200" y="3276600"/>
            <a:ext cx="685800" cy="533400"/>
          </a:xfrm>
          <a:prstGeom prst="rect">
            <a:avLst/>
          </a:prstGeom>
          <a:solidFill>
            <a:schemeClr val="accent1"/>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278" name="Google Shape;278;p26"/>
          <p:cNvSpPr/>
          <p:nvPr/>
        </p:nvSpPr>
        <p:spPr>
          <a:xfrm>
            <a:off x="8534400" y="1447800"/>
            <a:ext cx="609600" cy="457200"/>
          </a:xfrm>
          <a:prstGeom prst="rect">
            <a:avLst/>
          </a:prstGeom>
          <a:solidFill>
            <a:schemeClr val="accent1"/>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279" name="Google Shape;279;p26"/>
          <p:cNvSpPr/>
          <p:nvPr/>
        </p:nvSpPr>
        <p:spPr>
          <a:xfrm>
            <a:off x="8839200" y="1905000"/>
            <a:ext cx="685800" cy="228600"/>
          </a:xfrm>
          <a:prstGeom prst="rect">
            <a:avLst/>
          </a:prstGeom>
          <a:solidFill>
            <a:schemeClr val="accent1"/>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280" name="Google Shape;280;p26"/>
          <p:cNvSpPr/>
          <p:nvPr/>
        </p:nvSpPr>
        <p:spPr>
          <a:xfrm>
            <a:off x="9144000" y="1447800"/>
            <a:ext cx="381000" cy="457200"/>
          </a:xfrm>
          <a:prstGeom prst="rect">
            <a:avLst/>
          </a:prstGeom>
          <a:solidFill>
            <a:schemeClr val="accent1"/>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281" name="Google Shape;281;p26"/>
          <p:cNvSpPr txBox="1"/>
          <p:nvPr/>
        </p:nvSpPr>
        <p:spPr>
          <a:xfrm>
            <a:off x="2133600" y="5105401"/>
            <a:ext cx="7467600" cy="978729"/>
          </a:xfrm>
          <a:prstGeom prst="rect">
            <a:avLst/>
          </a:prstGeom>
          <a:noFill/>
          <a:ln>
            <a:noFill/>
          </a:ln>
        </p:spPr>
        <p:txBody>
          <a:bodyPr spcFirstLastPara="1" wrap="square" lIns="91425" tIns="45700" rIns="91425" bIns="45700" anchor="t" anchorCtr="0">
            <a:noAutofit/>
          </a:bodyPr>
          <a:lstStyle/>
          <a:p>
            <a:pPr marL="0" marR="0" lvl="0" indent="0" algn="l" rtl="0">
              <a:lnSpc>
                <a:spcPct val="80000"/>
              </a:lnSpc>
              <a:spcBef>
                <a:spcPts val="0"/>
              </a:spcBef>
              <a:spcAft>
                <a:spcPts val="0"/>
              </a:spcAft>
              <a:buNone/>
            </a:pPr>
            <a:r>
              <a:rPr lang="en-US" sz="2400" b="0" i="0" u="none" strike="noStrike" cap="none">
                <a:solidFill>
                  <a:schemeClr val="lt1"/>
                </a:solidFill>
                <a:latin typeface="Times New Roman"/>
                <a:ea typeface="Times New Roman"/>
                <a:cs typeface="Times New Roman"/>
                <a:sym typeface="Times New Roman"/>
              </a:rPr>
              <a:t>Load balancing can be easy, if the problem splits up into chunks of roughly equal size, with one chunk per processor.  Or load balancing can be very hard.</a:t>
            </a:r>
            <a:endParaRPr/>
          </a:p>
        </p:txBody>
      </p:sp>
      <p:sp>
        <p:nvSpPr>
          <p:cNvPr id="282" name="Google Shape;282;p26"/>
          <p:cNvSpPr/>
          <p:nvPr/>
        </p:nvSpPr>
        <p:spPr>
          <a:xfrm>
            <a:off x="1524000" y="0"/>
            <a:ext cx="63500" cy="635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283" name="Google Shape;283;p26"/>
          <p:cNvSpPr txBox="1"/>
          <p:nvPr/>
        </p:nvSpPr>
        <p:spPr>
          <a:xfrm rot="-2700000">
            <a:off x="1981200" y="2438400"/>
            <a:ext cx="3962400" cy="155575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9600" b="0" i="0" u="none" strike="noStrike" cap="none">
                <a:solidFill>
                  <a:schemeClr val="lt1"/>
                </a:solidFill>
                <a:latin typeface="Arial Black"/>
                <a:ea typeface="Arial Black"/>
                <a:cs typeface="Arial Black"/>
                <a:sym typeface="Arial Black"/>
              </a:rPr>
              <a:t>EASY</a:t>
            </a:r>
            <a:endParaRPr/>
          </a:p>
        </p:txBody>
      </p:sp>
      <p:sp>
        <p:nvSpPr>
          <p:cNvPr id="284" name="Google Shape;284;p26"/>
          <p:cNvSpPr txBox="1"/>
          <p:nvPr/>
        </p:nvSpPr>
        <p:spPr>
          <a:xfrm rot="-2700000">
            <a:off x="5775326" y="2478088"/>
            <a:ext cx="4056063" cy="155575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9600" b="0" i="0" u="none" strike="noStrike" cap="none">
                <a:solidFill>
                  <a:schemeClr val="lt1"/>
                </a:solidFill>
                <a:latin typeface="Arial Black"/>
                <a:ea typeface="Arial Black"/>
                <a:cs typeface="Arial Black"/>
                <a:sym typeface="Arial Black"/>
              </a:rPr>
              <a:t>HARD</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27"/>
          <p:cNvSpPr txBox="1">
            <a:spLocks noGrp="1"/>
          </p:cNvSpPr>
          <p:nvPr>
            <p:ph type="title"/>
          </p:nvPr>
        </p:nvSpPr>
        <p:spPr>
          <a:xfrm>
            <a:off x="1524000" y="457200"/>
            <a:ext cx="9144000" cy="11430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accent1"/>
              </a:buClr>
              <a:buSzPts val="3400"/>
              <a:buFont typeface="Consolas"/>
              <a:buNone/>
            </a:pPr>
            <a:r>
              <a:rPr lang="en-US"/>
              <a:t>Load Balancing Is Good</a:t>
            </a:r>
            <a:endParaRPr/>
          </a:p>
        </p:txBody>
      </p:sp>
      <p:sp>
        <p:nvSpPr>
          <p:cNvPr id="290" name="Google Shape;290;p27"/>
          <p:cNvSpPr txBox="1">
            <a:spLocks noGrp="1"/>
          </p:cNvSpPr>
          <p:nvPr>
            <p:ph type="body" idx="1"/>
          </p:nvPr>
        </p:nvSpPr>
        <p:spPr>
          <a:xfrm>
            <a:off x="1524000" y="1828800"/>
            <a:ext cx="9144000" cy="4267200"/>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SzPts val="2000"/>
              <a:buFont typeface="Noto Sans Symbols"/>
              <a:buNone/>
            </a:pPr>
            <a:r>
              <a:rPr lang="en-US"/>
              <a:t>When every process gets the same amount of work, the job is </a:t>
            </a:r>
            <a:r>
              <a:rPr lang="en-US" b="1" i="1" u="sng"/>
              <a:t>load balanced</a:t>
            </a:r>
            <a:r>
              <a:rPr lang="en-US"/>
              <a:t>.</a:t>
            </a:r>
            <a:endParaRPr/>
          </a:p>
          <a:p>
            <a:pPr marL="228600" lvl="0" indent="-228600" algn="l" rtl="0">
              <a:lnSpc>
                <a:spcPct val="90000"/>
              </a:lnSpc>
              <a:spcBef>
                <a:spcPts val="1800"/>
              </a:spcBef>
              <a:spcAft>
                <a:spcPts val="0"/>
              </a:spcAft>
              <a:buSzPts val="2000"/>
              <a:buFont typeface="Noto Sans Symbols"/>
              <a:buNone/>
            </a:pPr>
            <a:r>
              <a:rPr lang="en-US"/>
              <a:t>We like load balancing, because it means that our speedup can potentially be linear: if we run on </a:t>
            </a:r>
            <a:r>
              <a:rPr lang="en-US" i="1"/>
              <a:t>N</a:t>
            </a:r>
            <a:r>
              <a:rPr lang="en-US" i="1" baseline="-25000"/>
              <a:t>p</a:t>
            </a:r>
            <a:r>
              <a:rPr lang="en-US"/>
              <a:t> processes, it takes 1/</a:t>
            </a:r>
            <a:r>
              <a:rPr lang="en-US" i="1"/>
              <a:t>N</a:t>
            </a:r>
            <a:r>
              <a:rPr lang="en-US" i="1" baseline="-25000"/>
              <a:t>p</a:t>
            </a:r>
            <a:r>
              <a:rPr lang="en-US"/>
              <a:t> as much time as on one.</a:t>
            </a:r>
            <a:endParaRPr/>
          </a:p>
          <a:p>
            <a:pPr marL="228600" lvl="0" indent="-228600" algn="l" rtl="0">
              <a:lnSpc>
                <a:spcPct val="90000"/>
              </a:lnSpc>
              <a:spcBef>
                <a:spcPts val="1800"/>
              </a:spcBef>
              <a:spcAft>
                <a:spcPts val="0"/>
              </a:spcAft>
              <a:buSzPts val="2000"/>
              <a:buFont typeface="Noto Sans Symbols"/>
              <a:buNone/>
            </a:pPr>
            <a:r>
              <a:rPr lang="en-US"/>
              <a:t>For some codes, figuring out how to balance the load is trivial (for example, breaking a big unchanging array into sub-arrays).</a:t>
            </a:r>
            <a:endParaRPr/>
          </a:p>
          <a:p>
            <a:pPr marL="228600" lvl="0" indent="-228600" algn="l" rtl="0">
              <a:lnSpc>
                <a:spcPct val="90000"/>
              </a:lnSpc>
              <a:spcBef>
                <a:spcPts val="1800"/>
              </a:spcBef>
              <a:spcAft>
                <a:spcPts val="0"/>
              </a:spcAft>
              <a:buSzPts val="2000"/>
              <a:buFont typeface="Noto Sans Symbols"/>
              <a:buNone/>
            </a:pPr>
            <a:r>
              <a:rPr lang="en-US"/>
              <a:t>For others, load balancing is very tricky (for example, a dynamically evolving collection of arbitrarily many blocks of arbitrary size).</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28"/>
          <p:cNvSpPr txBox="1">
            <a:spLocks noGrp="1"/>
          </p:cNvSpPr>
          <p:nvPr>
            <p:ph type="title"/>
          </p:nvPr>
        </p:nvSpPr>
        <p:spPr>
          <a:xfrm>
            <a:off x="1524000" y="457200"/>
            <a:ext cx="9144000" cy="9144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accent1"/>
              </a:buClr>
              <a:buSzPts val="3400"/>
              <a:buFont typeface="Consolas"/>
              <a:buNone/>
            </a:pPr>
            <a:r>
              <a:rPr lang="en-US"/>
              <a:t>Parallel Strategies</a:t>
            </a:r>
            <a:endParaRPr/>
          </a:p>
        </p:txBody>
      </p:sp>
      <p:sp>
        <p:nvSpPr>
          <p:cNvPr id="298" name="Google Shape;298;p28"/>
          <p:cNvSpPr txBox="1">
            <a:spLocks noGrp="1"/>
          </p:cNvSpPr>
          <p:nvPr>
            <p:ph type="body" idx="1"/>
          </p:nvPr>
        </p:nvSpPr>
        <p:spPr>
          <a:xfrm>
            <a:off x="2133600" y="1590676"/>
            <a:ext cx="7924800" cy="4276724"/>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SzPts val="2000"/>
              <a:buChar char="•"/>
            </a:pPr>
            <a:r>
              <a:rPr lang="en-US" b="1" i="1" u="sng"/>
              <a:t>Client-Server</a:t>
            </a:r>
            <a:r>
              <a:rPr lang="en-US"/>
              <a:t>: One worker (the server) decides what tasks the other workers (clients) will do; for example, Hello World, Monte Carlo.</a:t>
            </a:r>
            <a:endParaRPr/>
          </a:p>
          <a:p>
            <a:pPr marL="228600" lvl="0" indent="-228600" algn="l" rtl="0">
              <a:lnSpc>
                <a:spcPct val="90000"/>
              </a:lnSpc>
              <a:spcBef>
                <a:spcPts val="1800"/>
              </a:spcBef>
              <a:spcAft>
                <a:spcPts val="0"/>
              </a:spcAft>
              <a:buSzPts val="2000"/>
              <a:buChar char="•"/>
            </a:pPr>
            <a:r>
              <a:rPr lang="en-US" b="1" i="1" u="sng"/>
              <a:t>Data Parallelism</a:t>
            </a:r>
            <a:r>
              <a:rPr lang="en-US"/>
              <a:t>: Each worker does exactly the same tasks on its unique subset of the data; for example, distributed meshes for transport problems (weather etc.).</a:t>
            </a:r>
            <a:endParaRPr/>
          </a:p>
          <a:p>
            <a:pPr marL="228600" lvl="0" indent="-228600" algn="l" rtl="0">
              <a:lnSpc>
                <a:spcPct val="90000"/>
              </a:lnSpc>
              <a:spcBef>
                <a:spcPts val="1800"/>
              </a:spcBef>
              <a:spcAft>
                <a:spcPts val="0"/>
              </a:spcAft>
              <a:buSzPts val="2000"/>
              <a:buChar char="•"/>
            </a:pPr>
            <a:r>
              <a:rPr lang="en-US" b="1" i="1" u="sng"/>
              <a:t>Task Parallelism</a:t>
            </a:r>
            <a:r>
              <a:rPr lang="en-US"/>
              <a:t>: Each worker does different tasks on exactly the same set of data (each process holds exactly the same data as the others); for example, N-body problems (molecular dynamics, astrophysics).</a:t>
            </a:r>
            <a:endParaRPr/>
          </a:p>
          <a:p>
            <a:pPr marL="228600" lvl="0" indent="-228600" algn="l" rtl="0">
              <a:lnSpc>
                <a:spcPct val="90000"/>
              </a:lnSpc>
              <a:spcBef>
                <a:spcPts val="1800"/>
              </a:spcBef>
              <a:spcAft>
                <a:spcPts val="0"/>
              </a:spcAft>
              <a:buSzPts val="2000"/>
              <a:buChar char="•"/>
            </a:pPr>
            <a:r>
              <a:rPr lang="en-US" b="1" i="1" u="sng"/>
              <a:t>Pipeline: </a:t>
            </a:r>
            <a:r>
              <a:rPr lang="en-US"/>
              <a:t>Each worker does its tasks, then passes its set of data along to the next worker and receives the next set of data from the previous worker.</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29"/>
          <p:cNvSpPr txBox="1">
            <a:spLocks noGrp="1"/>
          </p:cNvSpPr>
          <p:nvPr>
            <p:ph type="ctrTitle"/>
          </p:nvPr>
        </p:nvSpPr>
        <p:spPr>
          <a:xfrm>
            <a:off x="2514600" y="914400"/>
            <a:ext cx="7772400" cy="2362200"/>
          </a:xfrm>
          <a:prstGeom prst="rect">
            <a:avLst/>
          </a:prstGeom>
          <a:noFill/>
          <a:ln>
            <a:noFill/>
          </a:ln>
        </p:spPr>
        <p:txBody>
          <a:bodyPr spcFirstLastPara="1" wrap="square" lIns="91425" tIns="45700" rIns="91425" bIns="45700" anchor="b" anchorCtr="0">
            <a:noAutofit/>
          </a:bodyPr>
          <a:lstStyle/>
          <a:p>
            <a:pPr marL="0" lvl="0" indent="0" algn="l" rtl="0">
              <a:lnSpc>
                <a:spcPct val="80000"/>
              </a:lnSpc>
              <a:spcBef>
                <a:spcPts val="0"/>
              </a:spcBef>
              <a:spcAft>
                <a:spcPts val="0"/>
              </a:spcAft>
              <a:buClr>
                <a:schemeClr val="lt1"/>
              </a:buClr>
              <a:buSzPts val="6000"/>
              <a:buFont typeface="Consolas"/>
              <a:buNone/>
            </a:pPr>
            <a:r>
              <a:rPr lang="en-US" sz="6000"/>
              <a:t>MPI:</a:t>
            </a:r>
            <a:br>
              <a:rPr lang="en-US" sz="6000"/>
            </a:br>
            <a:r>
              <a:rPr lang="en-US" sz="6000"/>
              <a:t>The Message-Passing Interface</a:t>
            </a:r>
            <a:endParaRPr/>
          </a:p>
        </p:txBody>
      </p:sp>
      <p:sp>
        <p:nvSpPr>
          <p:cNvPr id="306" name="Google Shape;306;p29"/>
          <p:cNvSpPr txBox="1"/>
          <p:nvPr/>
        </p:nvSpPr>
        <p:spPr>
          <a:xfrm>
            <a:off x="3962400" y="5721351"/>
            <a:ext cx="4102100" cy="36671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0" i="0" u="none" strike="noStrike" cap="none">
                <a:solidFill>
                  <a:schemeClr val="lt1"/>
                </a:solidFill>
                <a:latin typeface="Times New Roman"/>
                <a:ea typeface="Times New Roman"/>
                <a:cs typeface="Times New Roman"/>
                <a:sym typeface="Times New Roman"/>
              </a:rPr>
              <a:t>Most of this discussion is from [1] and [2].</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4743" y="0"/>
            <a:ext cx="10682515" cy="6858000"/>
          </a:xfrm>
        </p:spPr>
        <p:txBody>
          <a:bodyPr anchor="ctr">
            <a:noAutofit/>
          </a:bodyPr>
          <a:lstStyle/>
          <a:p>
            <a:pPr algn="l" fontAlgn="ctr"/>
            <a:r>
              <a:rPr lang="en-US" sz="2800" dirty="0">
                <a:latin typeface="Times New Roman" charset="0"/>
                <a:ea typeface="Times New Roman" charset="0"/>
                <a:cs typeface="Times New Roman" charset="0"/>
              </a:rPr>
              <a:t>Except where otherwise noted, this work by</a:t>
            </a:r>
            <a:br>
              <a:rPr lang="en-US" sz="2800" dirty="0">
                <a:latin typeface="Times New Roman" charset="0"/>
                <a:ea typeface="Times New Roman" charset="0"/>
                <a:cs typeface="Times New Roman" charset="0"/>
              </a:rPr>
            </a:br>
            <a:r>
              <a:rPr lang="en-US" sz="2800" dirty="0">
                <a:latin typeface="Times New Roman" charset="0"/>
                <a:ea typeface="Times New Roman" charset="0"/>
                <a:cs typeface="Times New Roman" charset="0"/>
              </a:rPr>
              <a:t>The Shodor Education Foundation, Inc. is licensed under</a:t>
            </a:r>
            <a:br>
              <a:rPr lang="en-US" sz="2800" dirty="0">
                <a:latin typeface="Times New Roman" charset="0"/>
                <a:ea typeface="Times New Roman" charset="0"/>
                <a:cs typeface="Times New Roman" charset="0"/>
              </a:rPr>
            </a:br>
            <a:r>
              <a:rPr lang="en-US" sz="2800" dirty="0">
                <a:latin typeface="Times New Roman" charset="0"/>
                <a:ea typeface="Times New Roman" charset="0"/>
                <a:cs typeface="Times New Roman" charset="0"/>
              </a:rPr>
              <a:t>CC </a:t>
            </a:r>
            <a:r>
              <a:rPr lang="en-US" sz="2800" dirty="0">
                <a:latin typeface="Times New Roman" charset="0"/>
                <a:ea typeface="Times New Roman" charset="0"/>
                <a:cs typeface="Times New Roman" charset="0"/>
              </a:rPr>
              <a:t>BY-SA </a:t>
            </a:r>
            <a:r>
              <a:rPr lang="en-US" sz="2800" dirty="0">
                <a:latin typeface="Times New Roman" charset="0"/>
                <a:ea typeface="Times New Roman" charset="0"/>
                <a:cs typeface="Times New Roman" charset="0"/>
              </a:rPr>
              <a:t>4.0. To view a copy of this license, visit </a:t>
            </a:r>
            <a:r>
              <a:rPr lang="en-US" sz="2800" dirty="0">
                <a:latin typeface="Times New Roman" charset="0"/>
                <a:ea typeface="Times New Roman" charset="0"/>
                <a:cs typeface="Times New Roman" charset="0"/>
                <a:hlinkClick r:id="rId2"/>
              </a:rPr>
              <a:t>https://</a:t>
            </a:r>
            <a:r>
              <a:rPr lang="en-US" sz="2800" dirty="0">
                <a:latin typeface="Times New Roman" charset="0"/>
                <a:ea typeface="Times New Roman" charset="0"/>
                <a:cs typeface="Times New Roman" charset="0"/>
                <a:hlinkClick r:id="rId2"/>
              </a:rPr>
              <a:t>creativecommons.org/licenses/by-sa/4.0</a:t>
            </a:r>
            <a:r>
              <a:rPr lang="en-US" sz="2800" dirty="0">
                <a:latin typeface="Times New Roman" charset="0"/>
                <a:ea typeface="Times New Roman" charset="0"/>
                <a:cs typeface="Times New Roman" charset="0"/>
              </a:rPr>
              <a:t/>
            </a:r>
            <a:br>
              <a:rPr lang="en-US" sz="2800" dirty="0">
                <a:latin typeface="Times New Roman" charset="0"/>
                <a:ea typeface="Times New Roman" charset="0"/>
                <a:cs typeface="Times New Roman" charset="0"/>
              </a:rPr>
            </a:br>
            <a:r>
              <a:rPr lang="en-US" sz="2800" dirty="0">
                <a:latin typeface="Times New Roman" charset="0"/>
                <a:ea typeface="Times New Roman" charset="0"/>
                <a:cs typeface="Times New Roman" charset="0"/>
              </a:rPr>
              <a:t/>
            </a:r>
            <a:br>
              <a:rPr lang="en-US" sz="2800" dirty="0">
                <a:latin typeface="Times New Roman" charset="0"/>
                <a:ea typeface="Times New Roman" charset="0"/>
                <a:cs typeface="Times New Roman" charset="0"/>
              </a:rPr>
            </a:br>
            <a:r>
              <a:rPr lang="en-US" sz="2800" dirty="0">
                <a:latin typeface="Times New Roman" charset="0"/>
                <a:ea typeface="Times New Roman" charset="0"/>
                <a:cs typeface="Times New Roman" charset="0"/>
              </a:rPr>
              <a:t>Browse and search the full curriculum at </a:t>
            </a:r>
            <a:r>
              <a:rPr lang="en-US" sz="2800" dirty="0">
                <a:latin typeface="Times New Roman" charset="0"/>
                <a:ea typeface="Times New Roman" charset="0"/>
                <a:cs typeface="Times New Roman" charset="0"/>
                <a:hlinkClick r:id="rId3"/>
              </a:rPr>
              <a:t>http://shodor.org/petascale/materials/semester-curriculum</a:t>
            </a:r>
            <a:r>
              <a:rPr lang="en-US" sz="2800" dirty="0">
                <a:latin typeface="Times New Roman" charset="0"/>
                <a:ea typeface="Times New Roman" charset="0"/>
                <a:cs typeface="Times New Roman" charset="0"/>
              </a:rPr>
              <a:t/>
            </a:r>
            <a:br>
              <a:rPr lang="en-US" sz="2800" dirty="0">
                <a:latin typeface="Times New Roman" charset="0"/>
                <a:ea typeface="Times New Roman" charset="0"/>
                <a:cs typeface="Times New Roman" charset="0"/>
              </a:rPr>
            </a:br>
            <a:r>
              <a:rPr lang="en-US" sz="2800" dirty="0">
                <a:latin typeface="Times New Roman" charset="0"/>
                <a:ea typeface="Times New Roman" charset="0"/>
                <a:cs typeface="Times New Roman" charset="0"/>
              </a:rPr>
              <a:t/>
            </a:r>
            <a:br>
              <a:rPr lang="en-US" sz="2800" dirty="0">
                <a:latin typeface="Times New Roman" charset="0"/>
                <a:ea typeface="Times New Roman" charset="0"/>
                <a:cs typeface="Times New Roman" charset="0"/>
              </a:rPr>
            </a:br>
            <a:r>
              <a:rPr lang="en-US" sz="2800" dirty="0">
                <a:latin typeface="Times New Roman" charset="0"/>
                <a:ea typeface="Times New Roman" charset="0"/>
                <a:cs typeface="Times New Roman" charset="0"/>
              </a:rPr>
              <a:t>We welcome your improvements! You can submit your proposed changes to this material and the rest of the curriculum in our GitHub repository at </a:t>
            </a:r>
            <a:r>
              <a:rPr lang="en-US" sz="2800" dirty="0">
                <a:latin typeface="Times New Roman" charset="0"/>
                <a:ea typeface="Times New Roman" charset="0"/>
                <a:cs typeface="Times New Roman" charset="0"/>
                <a:hlinkClick r:id="rId4"/>
              </a:rPr>
              <a:t>https://github.com/shodor-education/petascale-semester-curriculum</a:t>
            </a:r>
            <a:r>
              <a:rPr lang="en-US" sz="2800" dirty="0">
                <a:latin typeface="Times New Roman" charset="0"/>
                <a:ea typeface="Times New Roman" charset="0"/>
                <a:cs typeface="Times New Roman" charset="0"/>
              </a:rPr>
              <a:t/>
            </a:r>
            <a:br>
              <a:rPr lang="en-US" sz="2800" dirty="0">
                <a:latin typeface="Times New Roman" charset="0"/>
                <a:ea typeface="Times New Roman" charset="0"/>
                <a:cs typeface="Times New Roman" charset="0"/>
              </a:rPr>
            </a:br>
            <a:r>
              <a:rPr lang="en-US" sz="2800" dirty="0">
                <a:latin typeface="Times New Roman" charset="0"/>
                <a:ea typeface="Times New Roman" charset="0"/>
                <a:cs typeface="Times New Roman" charset="0"/>
              </a:rPr>
              <a:t/>
            </a:r>
            <a:br>
              <a:rPr lang="en-US" sz="2800" dirty="0">
                <a:latin typeface="Times New Roman" charset="0"/>
                <a:ea typeface="Times New Roman" charset="0"/>
                <a:cs typeface="Times New Roman" charset="0"/>
              </a:rPr>
            </a:br>
            <a:r>
              <a:rPr lang="en-US" sz="2800" dirty="0">
                <a:latin typeface="Times New Roman" charset="0"/>
                <a:ea typeface="Times New Roman" charset="0"/>
                <a:cs typeface="Times New Roman" charset="0"/>
              </a:rPr>
              <a:t>We want to hear from you! Please let us know your experiences using this material by sending email to </a:t>
            </a:r>
            <a:r>
              <a:rPr lang="en-US" sz="2800" dirty="0">
                <a:latin typeface="Times New Roman" charset="0"/>
                <a:ea typeface="Times New Roman" charset="0"/>
                <a:cs typeface="Times New Roman" charset="0"/>
                <a:hlinkClick r:id="rId5"/>
              </a:rPr>
              <a:t>petascale@shodor.org</a:t>
            </a:r>
            <a:endParaRPr lang="en-US" sz="36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21125603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30"/>
          <p:cNvSpPr txBox="1">
            <a:spLocks noGrp="1"/>
          </p:cNvSpPr>
          <p:nvPr>
            <p:ph type="title"/>
          </p:nvPr>
        </p:nvSpPr>
        <p:spPr>
          <a:xfrm>
            <a:off x="1524000" y="457200"/>
            <a:ext cx="9144000" cy="11430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accent1"/>
              </a:buClr>
              <a:buSzPts val="3400"/>
              <a:buFont typeface="Consolas"/>
              <a:buNone/>
            </a:pPr>
            <a:r>
              <a:rPr lang="en-US"/>
              <a:t>What Is MPI?</a:t>
            </a:r>
            <a:endParaRPr/>
          </a:p>
        </p:txBody>
      </p:sp>
      <p:sp>
        <p:nvSpPr>
          <p:cNvPr id="312" name="Google Shape;312;p30"/>
          <p:cNvSpPr txBox="1">
            <a:spLocks noGrp="1"/>
          </p:cNvSpPr>
          <p:nvPr>
            <p:ph type="body" idx="1"/>
          </p:nvPr>
        </p:nvSpPr>
        <p:spPr>
          <a:xfrm>
            <a:off x="1714500" y="2057400"/>
            <a:ext cx="8077200" cy="3276600"/>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SzPts val="2000"/>
              <a:buFont typeface="Noto Sans Symbols"/>
              <a:buNone/>
            </a:pPr>
            <a:r>
              <a:rPr lang="en-US"/>
              <a:t>The </a:t>
            </a:r>
            <a:r>
              <a:rPr lang="en-US" b="1" i="1" u="sng"/>
              <a:t>Message-Passing Interface</a:t>
            </a:r>
            <a:r>
              <a:rPr lang="en-US"/>
              <a:t> (MPI) is a standard for expressing distributed parallelism via message passing.</a:t>
            </a:r>
            <a:endParaRPr/>
          </a:p>
          <a:p>
            <a:pPr marL="228600" lvl="0" indent="-228600" algn="l" rtl="0">
              <a:lnSpc>
                <a:spcPct val="90000"/>
              </a:lnSpc>
              <a:spcBef>
                <a:spcPts val="1800"/>
              </a:spcBef>
              <a:spcAft>
                <a:spcPts val="0"/>
              </a:spcAft>
              <a:buSzPts val="2000"/>
              <a:buFont typeface="Noto Sans Symbols"/>
              <a:buNone/>
            </a:pPr>
            <a:r>
              <a:rPr lang="en-US"/>
              <a:t>MPI consists of a </a:t>
            </a:r>
            <a:r>
              <a:rPr lang="en-US" b="1" i="1" u="sng">
                <a:solidFill>
                  <a:srgbClr val="A50021"/>
                </a:solidFill>
              </a:rPr>
              <a:t>header file</a:t>
            </a:r>
            <a:r>
              <a:rPr lang="en-US"/>
              <a:t>, a </a:t>
            </a:r>
            <a:r>
              <a:rPr lang="en-US" b="1" i="1" u="sng">
                <a:solidFill>
                  <a:srgbClr val="A50021"/>
                </a:solidFill>
              </a:rPr>
              <a:t>library</a:t>
            </a:r>
            <a:r>
              <a:rPr lang="en-US" b="1" u="sng"/>
              <a:t> </a:t>
            </a:r>
            <a:r>
              <a:rPr lang="en-US" b="1" u="sng">
                <a:solidFill>
                  <a:srgbClr val="A50021"/>
                </a:solidFill>
              </a:rPr>
              <a:t>of</a:t>
            </a:r>
            <a:r>
              <a:rPr lang="en-US" b="1" u="sng"/>
              <a:t> </a:t>
            </a:r>
            <a:r>
              <a:rPr lang="en-US" b="1" u="sng">
                <a:solidFill>
                  <a:srgbClr val="A50021"/>
                </a:solidFill>
              </a:rPr>
              <a:t>routines</a:t>
            </a:r>
            <a:r>
              <a:rPr lang="en-US"/>
              <a:t> and a </a:t>
            </a:r>
            <a:r>
              <a:rPr lang="en-US" b="1" i="1" u="sng">
                <a:solidFill>
                  <a:srgbClr val="A50021"/>
                </a:solidFill>
              </a:rPr>
              <a:t>runtime environment</a:t>
            </a:r>
            <a:r>
              <a:rPr lang="en-US"/>
              <a:t>.</a:t>
            </a:r>
            <a:endParaRPr/>
          </a:p>
          <a:p>
            <a:pPr marL="228600" lvl="0" indent="-228600" algn="l" rtl="0">
              <a:lnSpc>
                <a:spcPct val="90000"/>
              </a:lnSpc>
              <a:spcBef>
                <a:spcPts val="1800"/>
              </a:spcBef>
              <a:spcAft>
                <a:spcPts val="0"/>
              </a:spcAft>
              <a:buSzPts val="2000"/>
              <a:buFont typeface="Noto Sans Symbols"/>
              <a:buNone/>
            </a:pPr>
            <a:r>
              <a:rPr lang="en-US"/>
              <a:t>When you compile a program that has MPI calls in it, your compiler links to a local implementation of MPI, and then you get parallelism; if the MPI library isn’t available, then the compile will fail.</a:t>
            </a:r>
            <a:endParaRPr/>
          </a:p>
          <a:p>
            <a:pPr marL="228600" lvl="0" indent="-228600" algn="l" rtl="0">
              <a:lnSpc>
                <a:spcPct val="90000"/>
              </a:lnSpc>
              <a:spcBef>
                <a:spcPts val="1800"/>
              </a:spcBef>
              <a:spcAft>
                <a:spcPts val="0"/>
              </a:spcAft>
              <a:buSzPts val="2000"/>
              <a:buFont typeface="Noto Sans Symbols"/>
              <a:buNone/>
            </a:pPr>
            <a:r>
              <a:rPr lang="en-US"/>
              <a:t>MPI can be used in Fortran, C and C++.</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31"/>
          <p:cNvSpPr txBox="1">
            <a:spLocks noGrp="1"/>
          </p:cNvSpPr>
          <p:nvPr>
            <p:ph type="title"/>
          </p:nvPr>
        </p:nvSpPr>
        <p:spPr>
          <a:xfrm>
            <a:off x="1524000" y="457200"/>
            <a:ext cx="9144000" cy="11430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accent1"/>
              </a:buClr>
              <a:buSzPts val="3400"/>
              <a:buFont typeface="Consolas"/>
              <a:buNone/>
            </a:pPr>
            <a:r>
              <a:rPr lang="en-US"/>
              <a:t>MPI Calls</a:t>
            </a:r>
            <a:endParaRPr/>
          </a:p>
        </p:txBody>
      </p:sp>
      <p:sp>
        <p:nvSpPr>
          <p:cNvPr id="320" name="Google Shape;320;p31"/>
          <p:cNvSpPr txBox="1">
            <a:spLocks noGrp="1"/>
          </p:cNvSpPr>
          <p:nvPr>
            <p:ph type="body" idx="1"/>
          </p:nvPr>
        </p:nvSpPr>
        <p:spPr>
          <a:xfrm>
            <a:off x="2057400" y="1826079"/>
            <a:ext cx="8077200" cy="3965121"/>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SzPts val="2000"/>
              <a:buFont typeface="Noto Sans Symbols"/>
              <a:buNone/>
            </a:pPr>
            <a:r>
              <a:rPr lang="en-US"/>
              <a:t>MPI calls in </a:t>
            </a:r>
            <a:r>
              <a:rPr lang="en-US" b="1" u="sng"/>
              <a:t>Fortran</a:t>
            </a:r>
            <a:r>
              <a:rPr lang="en-US"/>
              <a:t> look like this:</a:t>
            </a:r>
            <a:endParaRPr/>
          </a:p>
          <a:p>
            <a:pPr marL="228600" lvl="0" indent="-228600" algn="l" rtl="0">
              <a:lnSpc>
                <a:spcPct val="90000"/>
              </a:lnSpc>
              <a:spcBef>
                <a:spcPts val="1800"/>
              </a:spcBef>
              <a:spcAft>
                <a:spcPts val="0"/>
              </a:spcAft>
              <a:buSzPts val="2000"/>
              <a:buFont typeface="Noto Sans Symbols"/>
              <a:buNone/>
            </a:pPr>
            <a:r>
              <a:rPr lang="en-US" b="1">
                <a:solidFill>
                  <a:srgbClr val="0000CC"/>
                </a:solidFill>
                <a:latin typeface="Courier New"/>
                <a:ea typeface="Courier New"/>
                <a:cs typeface="Courier New"/>
                <a:sym typeface="Courier New"/>
              </a:rPr>
              <a:t>  </a:t>
            </a:r>
            <a:r>
              <a:rPr lang="en-US" b="1">
                <a:solidFill>
                  <a:schemeClr val="folHlink"/>
                </a:solidFill>
                <a:latin typeface="Courier New"/>
                <a:ea typeface="Courier New"/>
                <a:cs typeface="Courier New"/>
                <a:sym typeface="Courier New"/>
              </a:rPr>
              <a:t>CALL MPI_Funcname</a:t>
            </a:r>
            <a:r>
              <a:rPr lang="en-US" b="1">
                <a:latin typeface="Courier New"/>
                <a:ea typeface="Courier New"/>
                <a:cs typeface="Courier New"/>
                <a:sym typeface="Courier New"/>
              </a:rPr>
              <a:t>(…, mpi_error_code)</a:t>
            </a:r>
            <a:endParaRPr b="1" i="1">
              <a:latin typeface="Courier New"/>
              <a:ea typeface="Courier New"/>
              <a:cs typeface="Courier New"/>
              <a:sym typeface="Courier New"/>
            </a:endParaRPr>
          </a:p>
          <a:p>
            <a:pPr marL="228600" lvl="0" indent="-228600" algn="l" rtl="0">
              <a:lnSpc>
                <a:spcPct val="90000"/>
              </a:lnSpc>
              <a:spcBef>
                <a:spcPts val="1800"/>
              </a:spcBef>
              <a:spcAft>
                <a:spcPts val="0"/>
              </a:spcAft>
              <a:buSzPts val="2000"/>
              <a:buFont typeface="Noto Sans Symbols"/>
              <a:buNone/>
            </a:pPr>
            <a:r>
              <a:rPr lang="en-US"/>
              <a:t>In </a:t>
            </a:r>
            <a:r>
              <a:rPr lang="en-US" b="1" u="sng"/>
              <a:t>C</a:t>
            </a:r>
            <a:r>
              <a:rPr lang="en-US"/>
              <a:t>, MPI calls look like:</a:t>
            </a:r>
            <a:endParaRPr/>
          </a:p>
          <a:p>
            <a:pPr marL="228600" lvl="0" indent="-228600" algn="l" rtl="0">
              <a:lnSpc>
                <a:spcPct val="90000"/>
              </a:lnSpc>
              <a:spcBef>
                <a:spcPts val="1800"/>
              </a:spcBef>
              <a:spcAft>
                <a:spcPts val="0"/>
              </a:spcAft>
              <a:buSzPts val="2000"/>
              <a:buFont typeface="Noto Sans Symbols"/>
              <a:buNone/>
            </a:pPr>
            <a:r>
              <a:rPr lang="en-US" b="1">
                <a:solidFill>
                  <a:schemeClr val="folHlink"/>
                </a:solidFill>
                <a:latin typeface="Courier New"/>
                <a:ea typeface="Courier New"/>
                <a:cs typeface="Courier New"/>
                <a:sym typeface="Courier New"/>
              </a:rPr>
              <a:t>  </a:t>
            </a:r>
            <a:r>
              <a:rPr lang="en-US" b="1">
                <a:latin typeface="Courier New"/>
                <a:ea typeface="Courier New"/>
                <a:cs typeface="Courier New"/>
                <a:sym typeface="Courier New"/>
              </a:rPr>
              <a:t>mpi_error_code =</a:t>
            </a:r>
            <a:r>
              <a:rPr lang="en-US" b="1">
                <a:solidFill>
                  <a:schemeClr val="folHlink"/>
                </a:solidFill>
                <a:latin typeface="Courier New"/>
                <a:ea typeface="Courier New"/>
                <a:cs typeface="Courier New"/>
                <a:sym typeface="Courier New"/>
              </a:rPr>
              <a:t> MPI_Funcname</a:t>
            </a:r>
            <a:r>
              <a:rPr lang="en-US" b="1">
                <a:latin typeface="Courier New"/>
                <a:ea typeface="Courier New"/>
                <a:cs typeface="Courier New"/>
                <a:sym typeface="Courier New"/>
              </a:rPr>
              <a:t>(…);</a:t>
            </a:r>
            <a:endParaRPr/>
          </a:p>
          <a:p>
            <a:pPr marL="228600" lvl="0" indent="-228600" algn="l" rtl="0">
              <a:lnSpc>
                <a:spcPct val="90000"/>
              </a:lnSpc>
              <a:spcBef>
                <a:spcPts val="1800"/>
              </a:spcBef>
              <a:spcAft>
                <a:spcPts val="0"/>
              </a:spcAft>
              <a:buSzPts val="2000"/>
              <a:buFont typeface="Noto Sans Symbols"/>
              <a:buNone/>
            </a:pPr>
            <a:r>
              <a:rPr lang="en-US"/>
              <a:t>In C++, MPI calls look like:</a:t>
            </a:r>
            <a:endParaRPr/>
          </a:p>
          <a:p>
            <a:pPr marL="228600" lvl="0" indent="-228600" algn="l" rtl="0">
              <a:lnSpc>
                <a:spcPct val="90000"/>
              </a:lnSpc>
              <a:spcBef>
                <a:spcPts val="1800"/>
              </a:spcBef>
              <a:spcAft>
                <a:spcPts val="0"/>
              </a:spcAft>
              <a:buSzPts val="2000"/>
              <a:buFont typeface="Noto Sans Symbols"/>
              <a:buNone/>
            </a:pPr>
            <a:r>
              <a:rPr lang="en-US" b="1">
                <a:solidFill>
                  <a:schemeClr val="folHlink"/>
                </a:solidFill>
                <a:latin typeface="Courier New"/>
                <a:ea typeface="Courier New"/>
                <a:cs typeface="Courier New"/>
                <a:sym typeface="Courier New"/>
              </a:rPr>
              <a:t>  </a:t>
            </a:r>
            <a:r>
              <a:rPr lang="en-US" b="1">
                <a:latin typeface="Courier New"/>
                <a:ea typeface="Courier New"/>
                <a:cs typeface="Courier New"/>
                <a:sym typeface="Courier New"/>
              </a:rPr>
              <a:t>mpi_error_code =</a:t>
            </a:r>
            <a:r>
              <a:rPr lang="en-US" b="1">
                <a:solidFill>
                  <a:schemeClr val="folHlink"/>
                </a:solidFill>
                <a:latin typeface="Courier New"/>
                <a:ea typeface="Courier New"/>
                <a:cs typeface="Courier New"/>
                <a:sym typeface="Courier New"/>
              </a:rPr>
              <a:t> MPI::Funcname</a:t>
            </a:r>
            <a:r>
              <a:rPr lang="en-US" b="1">
                <a:latin typeface="Courier New"/>
                <a:ea typeface="Courier New"/>
                <a:cs typeface="Courier New"/>
                <a:sym typeface="Courier New"/>
              </a:rPr>
              <a:t>(…);</a:t>
            </a:r>
            <a:endParaRPr/>
          </a:p>
          <a:p>
            <a:pPr marL="228600" lvl="0" indent="-228600" algn="l" rtl="0">
              <a:lnSpc>
                <a:spcPct val="90000"/>
              </a:lnSpc>
              <a:spcBef>
                <a:spcPts val="1800"/>
              </a:spcBef>
              <a:spcAft>
                <a:spcPts val="0"/>
              </a:spcAft>
              <a:buSzPts val="2000"/>
              <a:buFont typeface="Noto Sans Symbols"/>
              <a:buNone/>
            </a:pPr>
            <a:r>
              <a:rPr lang="en-US"/>
              <a:t>Notice that </a:t>
            </a:r>
            <a:r>
              <a:rPr lang="en-US" b="1">
                <a:latin typeface="Courier New"/>
                <a:ea typeface="Courier New"/>
                <a:cs typeface="Courier New"/>
                <a:sym typeface="Courier New"/>
              </a:rPr>
              <a:t>mpi_error_code</a:t>
            </a:r>
            <a:r>
              <a:rPr lang="en-US"/>
              <a:t> is returned by the MPI routine</a:t>
            </a:r>
            <a:r>
              <a:rPr lang="en-US">
                <a:latin typeface="Courier New"/>
                <a:ea typeface="Courier New"/>
                <a:cs typeface="Courier New"/>
                <a:sym typeface="Courier New"/>
              </a:rPr>
              <a:t> </a:t>
            </a:r>
            <a:r>
              <a:rPr lang="en-US" b="1">
                <a:solidFill>
                  <a:schemeClr val="folHlink"/>
                </a:solidFill>
                <a:latin typeface="Courier New"/>
                <a:ea typeface="Courier New"/>
                <a:cs typeface="Courier New"/>
                <a:sym typeface="Courier New"/>
              </a:rPr>
              <a:t>MPI_Funcname</a:t>
            </a:r>
            <a:r>
              <a:rPr lang="en-US"/>
              <a:t>, with a value of</a:t>
            </a:r>
            <a:r>
              <a:rPr lang="en-US">
                <a:latin typeface="Courier New"/>
                <a:ea typeface="Courier New"/>
                <a:cs typeface="Courier New"/>
                <a:sym typeface="Courier New"/>
              </a:rPr>
              <a:t> </a:t>
            </a:r>
            <a:r>
              <a:rPr lang="en-US" b="1">
                <a:solidFill>
                  <a:schemeClr val="folHlink"/>
                </a:solidFill>
                <a:latin typeface="Courier New"/>
                <a:ea typeface="Courier New"/>
                <a:cs typeface="Courier New"/>
                <a:sym typeface="Courier New"/>
              </a:rPr>
              <a:t>MPI_SUCCESS</a:t>
            </a:r>
            <a:r>
              <a:rPr lang="en-US">
                <a:latin typeface="Courier New"/>
                <a:ea typeface="Courier New"/>
                <a:cs typeface="Courier New"/>
                <a:sym typeface="Courier New"/>
              </a:rPr>
              <a:t> </a:t>
            </a:r>
            <a:r>
              <a:rPr lang="en-US"/>
              <a:t>indicating that</a:t>
            </a:r>
            <a:r>
              <a:rPr lang="en-US">
                <a:latin typeface="Courier New"/>
                <a:ea typeface="Courier New"/>
                <a:cs typeface="Courier New"/>
                <a:sym typeface="Courier New"/>
              </a:rPr>
              <a:t> </a:t>
            </a:r>
            <a:r>
              <a:rPr lang="en-US" b="1">
                <a:solidFill>
                  <a:schemeClr val="folHlink"/>
                </a:solidFill>
                <a:latin typeface="Courier New"/>
                <a:ea typeface="Courier New"/>
                <a:cs typeface="Courier New"/>
                <a:sym typeface="Courier New"/>
              </a:rPr>
              <a:t>MPI_Funcname</a:t>
            </a:r>
            <a:r>
              <a:rPr lang="en-US">
                <a:latin typeface="Courier New"/>
                <a:ea typeface="Courier New"/>
                <a:cs typeface="Courier New"/>
                <a:sym typeface="Courier New"/>
              </a:rPr>
              <a:t> </a:t>
            </a:r>
            <a:r>
              <a:rPr lang="en-US"/>
              <a:t>has worked correctly.</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32"/>
          <p:cNvSpPr txBox="1">
            <a:spLocks noGrp="1"/>
          </p:cNvSpPr>
          <p:nvPr>
            <p:ph type="title"/>
          </p:nvPr>
        </p:nvSpPr>
        <p:spPr>
          <a:xfrm>
            <a:off x="1524000" y="457200"/>
            <a:ext cx="9144000" cy="11430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accent1"/>
              </a:buClr>
              <a:buSzPts val="3400"/>
              <a:buFont typeface="Consolas"/>
              <a:buNone/>
            </a:pPr>
            <a:r>
              <a:rPr lang="en-US"/>
              <a:t>MPI is an API</a:t>
            </a:r>
            <a:endParaRPr/>
          </a:p>
        </p:txBody>
      </p:sp>
      <p:sp>
        <p:nvSpPr>
          <p:cNvPr id="328" name="Google Shape;328;p32"/>
          <p:cNvSpPr txBox="1">
            <a:spLocks noGrp="1"/>
          </p:cNvSpPr>
          <p:nvPr>
            <p:ph type="body" idx="1"/>
          </p:nvPr>
        </p:nvSpPr>
        <p:spPr>
          <a:xfrm>
            <a:off x="1676400" y="2091191"/>
            <a:ext cx="8153400" cy="3048000"/>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SzPts val="2000"/>
              <a:buFont typeface="Noto Sans Symbols"/>
              <a:buNone/>
            </a:pPr>
            <a:r>
              <a:rPr lang="en-US"/>
              <a:t>MPI is actually just an </a:t>
            </a:r>
            <a:r>
              <a:rPr lang="en-US" b="1" i="1" u="sng"/>
              <a:t>Application Programming Interface</a:t>
            </a:r>
            <a:r>
              <a:rPr lang="en-US"/>
              <a:t> (API).</a:t>
            </a:r>
            <a:endParaRPr/>
          </a:p>
          <a:p>
            <a:pPr marL="228600" lvl="0" indent="-228600" algn="l" rtl="0">
              <a:lnSpc>
                <a:spcPct val="90000"/>
              </a:lnSpc>
              <a:spcBef>
                <a:spcPts val="1800"/>
              </a:spcBef>
              <a:spcAft>
                <a:spcPts val="0"/>
              </a:spcAft>
              <a:buSzPts val="2000"/>
              <a:buFont typeface="Noto Sans Symbols"/>
              <a:buNone/>
            </a:pPr>
            <a:r>
              <a:rPr lang="en-US"/>
              <a:t>An API specifies what a call to each routine should look like, and how each routine should behave.</a:t>
            </a:r>
            <a:endParaRPr/>
          </a:p>
          <a:p>
            <a:pPr marL="228600" lvl="0" indent="-228600" algn="l" rtl="0">
              <a:lnSpc>
                <a:spcPct val="90000"/>
              </a:lnSpc>
              <a:spcBef>
                <a:spcPts val="1800"/>
              </a:spcBef>
              <a:spcAft>
                <a:spcPts val="0"/>
              </a:spcAft>
              <a:buSzPts val="2000"/>
              <a:buFont typeface="Noto Sans Symbols"/>
              <a:buNone/>
            </a:pPr>
            <a:r>
              <a:rPr lang="en-US"/>
              <a:t>An API does not specify how each routine should be implemented, and sometimes is intentionally vague about certain aspects of a routine’s behavior.</a:t>
            </a:r>
            <a:endParaRPr/>
          </a:p>
          <a:p>
            <a:pPr marL="228600" lvl="0" indent="-228600" algn="l" rtl="0">
              <a:lnSpc>
                <a:spcPct val="90000"/>
              </a:lnSpc>
              <a:spcBef>
                <a:spcPts val="1800"/>
              </a:spcBef>
              <a:spcAft>
                <a:spcPts val="0"/>
              </a:spcAft>
              <a:buSzPts val="2000"/>
              <a:buFont typeface="Noto Sans Symbols"/>
              <a:buNone/>
            </a:pPr>
            <a:r>
              <a:rPr lang="en-US"/>
              <a:t>Each platform has its own MPI implementation.</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p33"/>
          <p:cNvSpPr txBox="1">
            <a:spLocks noGrp="1"/>
          </p:cNvSpPr>
          <p:nvPr>
            <p:ph type="title"/>
          </p:nvPr>
        </p:nvSpPr>
        <p:spPr>
          <a:xfrm>
            <a:off x="1524000" y="457200"/>
            <a:ext cx="9144000" cy="11430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accent1"/>
              </a:buClr>
              <a:buSzPts val="3600"/>
              <a:buFont typeface="Consolas"/>
              <a:buNone/>
            </a:pPr>
            <a:r>
              <a:rPr lang="en-US" sz="3600"/>
              <a:t>WARNING!</a:t>
            </a:r>
            <a:endParaRPr/>
          </a:p>
        </p:txBody>
      </p:sp>
      <p:sp>
        <p:nvSpPr>
          <p:cNvPr id="336" name="Google Shape;336;p33"/>
          <p:cNvSpPr txBox="1">
            <a:spLocks noGrp="1"/>
          </p:cNvSpPr>
          <p:nvPr>
            <p:ph type="body" idx="1"/>
          </p:nvPr>
        </p:nvSpPr>
        <p:spPr>
          <a:xfrm>
            <a:off x="1524000" y="1828800"/>
            <a:ext cx="9144000" cy="4267200"/>
          </a:xfrm>
          <a:prstGeom prst="rect">
            <a:avLst/>
          </a:prstGeom>
          <a:noFill/>
          <a:ln>
            <a:noFill/>
          </a:ln>
        </p:spPr>
        <p:txBody>
          <a:bodyPr spcFirstLastPara="1" wrap="square" lIns="91425" tIns="45700" rIns="91425" bIns="45700" anchor="t" anchorCtr="0">
            <a:noAutofit/>
          </a:bodyPr>
          <a:lstStyle/>
          <a:p>
            <a:pPr marL="228600" lvl="0" indent="-228600" algn="l" rtl="0">
              <a:lnSpc>
                <a:spcPct val="80000"/>
              </a:lnSpc>
              <a:spcBef>
                <a:spcPts val="0"/>
              </a:spcBef>
              <a:spcAft>
                <a:spcPts val="0"/>
              </a:spcAft>
              <a:buSzPts val="1850"/>
              <a:buFont typeface="Noto Sans Symbols"/>
              <a:buNone/>
            </a:pPr>
            <a:r>
              <a:rPr lang="en-US" sz="1850"/>
              <a:t>In principle, the MPI standard provides </a:t>
            </a:r>
            <a:r>
              <a:rPr lang="en-US" sz="1850" b="1" i="1" u="sng"/>
              <a:t>bindings</a:t>
            </a:r>
            <a:r>
              <a:rPr lang="en-US" sz="1850"/>
              <a:t> for:</a:t>
            </a:r>
            <a:endParaRPr/>
          </a:p>
          <a:p>
            <a:pPr marL="228600" lvl="0" indent="-228600" algn="l" rtl="0">
              <a:lnSpc>
                <a:spcPct val="80000"/>
              </a:lnSpc>
              <a:spcBef>
                <a:spcPts val="1800"/>
              </a:spcBef>
              <a:spcAft>
                <a:spcPts val="0"/>
              </a:spcAft>
              <a:buSzPts val="1850"/>
              <a:buChar char="•"/>
            </a:pPr>
            <a:r>
              <a:rPr lang="en-US" sz="1850"/>
              <a:t>C</a:t>
            </a:r>
            <a:endParaRPr/>
          </a:p>
          <a:p>
            <a:pPr marL="228600" lvl="0" indent="-228600" algn="l" rtl="0">
              <a:lnSpc>
                <a:spcPct val="80000"/>
              </a:lnSpc>
              <a:spcBef>
                <a:spcPts val="1800"/>
              </a:spcBef>
              <a:spcAft>
                <a:spcPts val="0"/>
              </a:spcAft>
              <a:buSzPts val="1850"/>
              <a:buChar char="•"/>
            </a:pPr>
            <a:r>
              <a:rPr lang="en-US" sz="1850"/>
              <a:t>C++</a:t>
            </a:r>
            <a:endParaRPr/>
          </a:p>
          <a:p>
            <a:pPr marL="228600" lvl="0" indent="-228600" algn="l" rtl="0">
              <a:lnSpc>
                <a:spcPct val="80000"/>
              </a:lnSpc>
              <a:spcBef>
                <a:spcPts val="1800"/>
              </a:spcBef>
              <a:spcAft>
                <a:spcPts val="0"/>
              </a:spcAft>
              <a:buSzPts val="1850"/>
              <a:buChar char="•"/>
            </a:pPr>
            <a:r>
              <a:rPr lang="en-US" sz="1850"/>
              <a:t>Fortran 77</a:t>
            </a:r>
            <a:endParaRPr/>
          </a:p>
          <a:p>
            <a:pPr marL="228600" lvl="0" indent="-228600" algn="l" rtl="0">
              <a:lnSpc>
                <a:spcPct val="80000"/>
              </a:lnSpc>
              <a:spcBef>
                <a:spcPts val="1800"/>
              </a:spcBef>
              <a:spcAft>
                <a:spcPts val="0"/>
              </a:spcAft>
              <a:buSzPts val="1850"/>
              <a:buChar char="•"/>
            </a:pPr>
            <a:r>
              <a:rPr lang="en-US" sz="1850"/>
              <a:t>Fortran 90</a:t>
            </a:r>
            <a:endParaRPr/>
          </a:p>
          <a:p>
            <a:pPr marL="228600" lvl="0" indent="-228600" algn="l" rtl="0">
              <a:lnSpc>
                <a:spcPct val="80000"/>
              </a:lnSpc>
              <a:spcBef>
                <a:spcPts val="1800"/>
              </a:spcBef>
              <a:spcAft>
                <a:spcPts val="0"/>
              </a:spcAft>
              <a:buSzPts val="1850"/>
              <a:buFont typeface="Noto Sans Symbols"/>
              <a:buNone/>
            </a:pPr>
            <a:r>
              <a:rPr lang="en-US" sz="1850"/>
              <a:t>In practice, you should do this:</a:t>
            </a:r>
            <a:endParaRPr/>
          </a:p>
          <a:p>
            <a:pPr marL="228600" lvl="0" indent="-228600" algn="l" rtl="0">
              <a:lnSpc>
                <a:spcPct val="80000"/>
              </a:lnSpc>
              <a:spcBef>
                <a:spcPts val="1800"/>
              </a:spcBef>
              <a:spcAft>
                <a:spcPts val="0"/>
              </a:spcAft>
              <a:buSzPts val="1850"/>
              <a:buChar char="•"/>
            </a:pPr>
            <a:r>
              <a:rPr lang="en-US" sz="1850"/>
              <a:t>To use MPI in a C++ code, use the C binding.</a:t>
            </a:r>
            <a:endParaRPr/>
          </a:p>
          <a:p>
            <a:pPr marL="228600" lvl="0" indent="-228600" algn="l" rtl="0">
              <a:lnSpc>
                <a:spcPct val="80000"/>
              </a:lnSpc>
              <a:spcBef>
                <a:spcPts val="1800"/>
              </a:spcBef>
              <a:spcAft>
                <a:spcPts val="0"/>
              </a:spcAft>
              <a:buSzPts val="1850"/>
              <a:buChar char="•"/>
            </a:pPr>
            <a:r>
              <a:rPr lang="en-US" sz="1850"/>
              <a:t>To use MPI in Fortran 90, use the Fortran 77 binding.</a:t>
            </a:r>
            <a:endParaRPr/>
          </a:p>
          <a:p>
            <a:pPr marL="228600" lvl="0" indent="-228600" algn="l" rtl="0">
              <a:lnSpc>
                <a:spcPct val="80000"/>
              </a:lnSpc>
              <a:spcBef>
                <a:spcPts val="1800"/>
              </a:spcBef>
              <a:spcAft>
                <a:spcPts val="0"/>
              </a:spcAft>
              <a:buSzPts val="1850"/>
              <a:buFont typeface="Noto Sans Symbols"/>
              <a:buNone/>
            </a:pPr>
            <a:r>
              <a:rPr lang="en-US" sz="1850"/>
              <a:t>This is because the C++ and Fortran 90 bindings are less popular, and therefore less well tested.</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34"/>
          <p:cNvSpPr txBox="1">
            <a:spLocks noGrp="1"/>
          </p:cNvSpPr>
          <p:nvPr>
            <p:ph type="title"/>
          </p:nvPr>
        </p:nvSpPr>
        <p:spPr>
          <a:xfrm>
            <a:off x="1524000" y="457200"/>
            <a:ext cx="9144000" cy="11430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accent1"/>
              </a:buClr>
              <a:buSzPts val="3400"/>
              <a:buFont typeface="Consolas"/>
              <a:buNone/>
            </a:pPr>
            <a:r>
              <a:rPr lang="en-US"/>
              <a:t>Example MPI Routines</a:t>
            </a:r>
            <a:endParaRPr/>
          </a:p>
        </p:txBody>
      </p:sp>
      <p:sp>
        <p:nvSpPr>
          <p:cNvPr id="344" name="Google Shape;344;p34"/>
          <p:cNvSpPr txBox="1">
            <a:spLocks noGrp="1"/>
          </p:cNvSpPr>
          <p:nvPr>
            <p:ph type="body" idx="1"/>
          </p:nvPr>
        </p:nvSpPr>
        <p:spPr>
          <a:xfrm>
            <a:off x="1524000" y="1981200"/>
            <a:ext cx="8229600" cy="3352800"/>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SzPts val="2000"/>
              <a:buChar char="•"/>
            </a:pPr>
            <a:r>
              <a:rPr lang="en-US" b="1">
                <a:solidFill>
                  <a:schemeClr val="folHlink"/>
                </a:solidFill>
                <a:latin typeface="Courier New"/>
                <a:ea typeface="Courier New"/>
                <a:cs typeface="Courier New"/>
                <a:sym typeface="Courier New"/>
              </a:rPr>
              <a:t>MPI_Init</a:t>
            </a:r>
            <a:r>
              <a:rPr lang="en-US">
                <a:latin typeface="Courier New"/>
                <a:ea typeface="Courier New"/>
                <a:cs typeface="Courier New"/>
                <a:sym typeface="Courier New"/>
              </a:rPr>
              <a:t> </a:t>
            </a:r>
            <a:r>
              <a:rPr lang="en-US"/>
              <a:t>starts up the MPI runtime environment at the beginning of a run.</a:t>
            </a:r>
            <a:endParaRPr/>
          </a:p>
          <a:p>
            <a:pPr marL="228600" lvl="0" indent="-228600" algn="l" rtl="0">
              <a:lnSpc>
                <a:spcPct val="90000"/>
              </a:lnSpc>
              <a:spcBef>
                <a:spcPts val="1800"/>
              </a:spcBef>
              <a:spcAft>
                <a:spcPts val="0"/>
              </a:spcAft>
              <a:buSzPts val="2000"/>
              <a:buChar char="•"/>
            </a:pPr>
            <a:r>
              <a:rPr lang="en-US" b="1">
                <a:solidFill>
                  <a:schemeClr val="folHlink"/>
                </a:solidFill>
                <a:latin typeface="Courier New"/>
                <a:ea typeface="Courier New"/>
                <a:cs typeface="Courier New"/>
                <a:sym typeface="Courier New"/>
              </a:rPr>
              <a:t>MPI_Finalize</a:t>
            </a:r>
            <a:r>
              <a:rPr lang="en-US">
                <a:latin typeface="Courier New"/>
                <a:ea typeface="Courier New"/>
                <a:cs typeface="Courier New"/>
                <a:sym typeface="Courier New"/>
              </a:rPr>
              <a:t> </a:t>
            </a:r>
            <a:r>
              <a:rPr lang="en-US"/>
              <a:t>shuts down the MPI runtime environment at the end of a run.</a:t>
            </a:r>
            <a:endParaRPr/>
          </a:p>
          <a:p>
            <a:pPr marL="228600" lvl="0" indent="-228600" algn="l" rtl="0">
              <a:lnSpc>
                <a:spcPct val="90000"/>
              </a:lnSpc>
              <a:spcBef>
                <a:spcPts val="1800"/>
              </a:spcBef>
              <a:spcAft>
                <a:spcPts val="0"/>
              </a:spcAft>
              <a:buSzPts val="2000"/>
              <a:buChar char="•"/>
            </a:pPr>
            <a:r>
              <a:rPr lang="en-US" b="1">
                <a:solidFill>
                  <a:schemeClr val="folHlink"/>
                </a:solidFill>
                <a:latin typeface="Courier New"/>
                <a:ea typeface="Courier New"/>
                <a:cs typeface="Courier New"/>
                <a:sym typeface="Courier New"/>
              </a:rPr>
              <a:t>MPI_Comm_size</a:t>
            </a:r>
            <a:r>
              <a:rPr lang="en-US">
                <a:latin typeface="Courier New"/>
                <a:ea typeface="Courier New"/>
                <a:cs typeface="Courier New"/>
                <a:sym typeface="Courier New"/>
              </a:rPr>
              <a:t> </a:t>
            </a:r>
            <a:r>
              <a:rPr lang="en-US"/>
              <a:t>gets the number of processes in a run, </a:t>
            </a:r>
            <a:r>
              <a:rPr lang="en-US" i="1"/>
              <a:t>N</a:t>
            </a:r>
            <a:r>
              <a:rPr lang="en-US" i="1" baseline="-25000"/>
              <a:t>p</a:t>
            </a:r>
            <a:r>
              <a:rPr lang="en-US"/>
              <a:t> (typically called just after</a:t>
            </a:r>
            <a:r>
              <a:rPr lang="en-US">
                <a:latin typeface="Courier New"/>
                <a:ea typeface="Courier New"/>
                <a:cs typeface="Courier New"/>
                <a:sym typeface="Courier New"/>
              </a:rPr>
              <a:t> </a:t>
            </a:r>
            <a:r>
              <a:rPr lang="en-US" b="1">
                <a:solidFill>
                  <a:schemeClr val="folHlink"/>
                </a:solidFill>
                <a:latin typeface="Courier New"/>
                <a:ea typeface="Courier New"/>
                <a:cs typeface="Courier New"/>
                <a:sym typeface="Courier New"/>
              </a:rPr>
              <a:t>MPI_Init</a:t>
            </a:r>
            <a:r>
              <a:rPr lang="en-US"/>
              <a:t>).</a:t>
            </a:r>
            <a:endParaRPr/>
          </a:p>
          <a:p>
            <a:pPr marL="228600" lvl="0" indent="-228600" algn="l" rtl="0">
              <a:lnSpc>
                <a:spcPct val="90000"/>
              </a:lnSpc>
              <a:spcBef>
                <a:spcPts val="1800"/>
              </a:spcBef>
              <a:spcAft>
                <a:spcPts val="0"/>
              </a:spcAft>
              <a:buSzPts val="2000"/>
              <a:buChar char="•"/>
            </a:pPr>
            <a:r>
              <a:rPr lang="en-US" b="1">
                <a:solidFill>
                  <a:schemeClr val="folHlink"/>
                </a:solidFill>
                <a:latin typeface="Courier New"/>
                <a:ea typeface="Courier New"/>
                <a:cs typeface="Courier New"/>
                <a:sym typeface="Courier New"/>
              </a:rPr>
              <a:t>MPI_Comm_rank</a:t>
            </a:r>
            <a:r>
              <a:rPr lang="en-US">
                <a:latin typeface="Courier New"/>
                <a:ea typeface="Courier New"/>
                <a:cs typeface="Courier New"/>
                <a:sym typeface="Courier New"/>
              </a:rPr>
              <a:t> </a:t>
            </a:r>
            <a:r>
              <a:rPr lang="en-US"/>
              <a:t>gets the process ID that the current process uses, which is between 0 and </a:t>
            </a:r>
            <a:r>
              <a:rPr lang="en-US" i="1"/>
              <a:t>N</a:t>
            </a:r>
            <a:r>
              <a:rPr lang="en-US" i="1" baseline="-25000"/>
              <a:t>p</a:t>
            </a:r>
            <a:r>
              <a:rPr lang="en-US"/>
              <a:t>-1 inclusive (typically called just after</a:t>
            </a:r>
            <a:r>
              <a:rPr lang="en-US">
                <a:latin typeface="Courier New"/>
                <a:ea typeface="Courier New"/>
                <a:cs typeface="Courier New"/>
                <a:sym typeface="Courier New"/>
              </a:rPr>
              <a:t> </a:t>
            </a:r>
            <a:r>
              <a:rPr lang="en-US" b="1">
                <a:solidFill>
                  <a:schemeClr val="folHlink"/>
                </a:solidFill>
                <a:latin typeface="Courier New"/>
                <a:ea typeface="Courier New"/>
                <a:cs typeface="Courier New"/>
                <a:sym typeface="Courier New"/>
              </a:rPr>
              <a:t>MPI_Init</a:t>
            </a:r>
            <a:r>
              <a:rPr lang="en-US"/>
              <a:t>).</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35"/>
          <p:cNvSpPr txBox="1">
            <a:spLocks noGrp="1"/>
          </p:cNvSpPr>
          <p:nvPr>
            <p:ph type="title"/>
          </p:nvPr>
        </p:nvSpPr>
        <p:spPr>
          <a:xfrm>
            <a:off x="1524000" y="457200"/>
            <a:ext cx="9144000" cy="11430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accent1"/>
              </a:buClr>
              <a:buSzPts val="3400"/>
              <a:buFont typeface="Consolas"/>
              <a:buNone/>
            </a:pPr>
            <a:r>
              <a:rPr lang="en-US"/>
              <a:t>Example: Greetings</a:t>
            </a:r>
            <a:endParaRPr/>
          </a:p>
        </p:txBody>
      </p:sp>
      <p:sp>
        <p:nvSpPr>
          <p:cNvPr id="352" name="Google Shape;352;p35"/>
          <p:cNvSpPr txBox="1">
            <a:spLocks noGrp="1"/>
          </p:cNvSpPr>
          <p:nvPr>
            <p:ph type="body" idx="1"/>
          </p:nvPr>
        </p:nvSpPr>
        <p:spPr>
          <a:xfrm>
            <a:off x="1524000" y="2057400"/>
            <a:ext cx="9144000" cy="4267200"/>
          </a:xfrm>
          <a:prstGeom prst="rect">
            <a:avLst/>
          </a:prstGeom>
          <a:noFill/>
          <a:ln>
            <a:noFill/>
          </a:ln>
        </p:spPr>
        <p:txBody>
          <a:bodyPr spcFirstLastPara="1" wrap="square" lIns="91425" tIns="45700" rIns="91425" bIns="45700" anchor="t" anchorCtr="0">
            <a:noAutofit/>
          </a:bodyPr>
          <a:lstStyle/>
          <a:p>
            <a:pPr marL="609600" lvl="0" indent="-609600" algn="l" rtl="0">
              <a:lnSpc>
                <a:spcPct val="90000"/>
              </a:lnSpc>
              <a:spcBef>
                <a:spcPts val="0"/>
              </a:spcBef>
              <a:spcAft>
                <a:spcPts val="0"/>
              </a:spcAft>
              <a:buClr>
                <a:schemeClr val="lt1"/>
              </a:buClr>
              <a:buSzPts val="2000"/>
              <a:buFont typeface="Noto Sans Symbols"/>
              <a:buAutoNum type="arabicPeriod"/>
            </a:pPr>
            <a:r>
              <a:rPr lang="en-US" dirty="0"/>
              <a:t>Start the MPI system.</a:t>
            </a:r>
            <a:endParaRPr dirty="0"/>
          </a:p>
          <a:p>
            <a:pPr marL="609600" lvl="0" indent="-609600" algn="l" rtl="0">
              <a:lnSpc>
                <a:spcPct val="90000"/>
              </a:lnSpc>
              <a:spcBef>
                <a:spcPts val="1800"/>
              </a:spcBef>
              <a:spcAft>
                <a:spcPts val="0"/>
              </a:spcAft>
              <a:buClr>
                <a:schemeClr val="lt1"/>
              </a:buClr>
              <a:buSzPts val="2000"/>
              <a:buFont typeface="Noto Sans Symbols"/>
              <a:buAutoNum type="arabicPeriod"/>
            </a:pPr>
            <a:r>
              <a:rPr lang="en-US" dirty="0"/>
              <a:t>Get the rank and number of processes.</a:t>
            </a:r>
            <a:endParaRPr dirty="0"/>
          </a:p>
          <a:p>
            <a:pPr marL="609600" lvl="0" indent="-609600" algn="l" rtl="0">
              <a:lnSpc>
                <a:spcPct val="90000"/>
              </a:lnSpc>
              <a:spcBef>
                <a:spcPts val="1800"/>
              </a:spcBef>
              <a:spcAft>
                <a:spcPts val="0"/>
              </a:spcAft>
              <a:buClr>
                <a:schemeClr val="lt1"/>
              </a:buClr>
              <a:buSzPts val="2000"/>
              <a:buFont typeface="Noto Sans Symbols"/>
              <a:buAutoNum type="arabicPeriod"/>
            </a:pPr>
            <a:r>
              <a:rPr lang="en-US" dirty="0"/>
              <a:t>If you’re </a:t>
            </a:r>
            <a:r>
              <a:rPr lang="en-US" b="1" u="sng" dirty="0">
                <a:solidFill>
                  <a:srgbClr val="FF0000"/>
                </a:solidFill>
              </a:rPr>
              <a:t>not</a:t>
            </a:r>
            <a:r>
              <a:rPr lang="en-US" dirty="0">
                <a:solidFill>
                  <a:srgbClr val="000000"/>
                </a:solidFill>
              </a:rPr>
              <a:t> </a:t>
            </a:r>
            <a:r>
              <a:rPr lang="en-US" dirty="0"/>
              <a:t>the server process:</a:t>
            </a:r>
            <a:endParaRPr dirty="0"/>
          </a:p>
          <a:p>
            <a:pPr marL="990600" lvl="1" indent="-533400" algn="l" rtl="0">
              <a:lnSpc>
                <a:spcPct val="90000"/>
              </a:lnSpc>
              <a:spcBef>
                <a:spcPts val="1000"/>
              </a:spcBef>
              <a:spcAft>
                <a:spcPts val="0"/>
              </a:spcAft>
              <a:buClr>
                <a:schemeClr val="lt1"/>
              </a:buClr>
              <a:buSzPts val="1800"/>
              <a:buFont typeface="Noto Sans Symbols"/>
              <a:buAutoNum type="arabicPeriod"/>
            </a:pPr>
            <a:r>
              <a:rPr lang="en-US" dirty="0"/>
              <a:t>Create a greeting string.</a:t>
            </a:r>
            <a:endParaRPr dirty="0"/>
          </a:p>
          <a:p>
            <a:pPr marL="990600" lvl="1" indent="-533400" algn="l" rtl="0">
              <a:lnSpc>
                <a:spcPct val="90000"/>
              </a:lnSpc>
              <a:spcBef>
                <a:spcPts val="1000"/>
              </a:spcBef>
              <a:spcAft>
                <a:spcPts val="0"/>
              </a:spcAft>
              <a:buClr>
                <a:schemeClr val="lt1"/>
              </a:buClr>
              <a:buSzPts val="1800"/>
              <a:buFont typeface="Noto Sans Symbols"/>
              <a:buAutoNum type="arabicPeriod"/>
            </a:pPr>
            <a:r>
              <a:rPr lang="en-US" dirty="0"/>
              <a:t>Send it to the server process.</a:t>
            </a:r>
            <a:endParaRPr dirty="0"/>
          </a:p>
          <a:p>
            <a:pPr marL="609600" lvl="0" indent="-609600" algn="l" rtl="0">
              <a:lnSpc>
                <a:spcPct val="90000"/>
              </a:lnSpc>
              <a:spcBef>
                <a:spcPts val="1800"/>
              </a:spcBef>
              <a:spcAft>
                <a:spcPts val="0"/>
              </a:spcAft>
              <a:buClr>
                <a:schemeClr val="lt1"/>
              </a:buClr>
              <a:buSzPts val="2000"/>
              <a:buFont typeface="Noto Sans Symbols"/>
              <a:buAutoNum type="arabicPeriod"/>
            </a:pPr>
            <a:r>
              <a:rPr lang="en-US" dirty="0"/>
              <a:t>If you </a:t>
            </a:r>
            <a:r>
              <a:rPr lang="en-US" b="1" u="sng" dirty="0">
                <a:solidFill>
                  <a:schemeClr val="folHlink"/>
                </a:solidFill>
              </a:rPr>
              <a:t>are</a:t>
            </a:r>
            <a:r>
              <a:rPr lang="en-US" dirty="0"/>
              <a:t> the server process:</a:t>
            </a:r>
            <a:endParaRPr dirty="0"/>
          </a:p>
          <a:p>
            <a:pPr marL="990600" lvl="1" indent="-533400" algn="l" rtl="0">
              <a:lnSpc>
                <a:spcPct val="90000"/>
              </a:lnSpc>
              <a:spcBef>
                <a:spcPts val="1000"/>
              </a:spcBef>
              <a:spcAft>
                <a:spcPts val="0"/>
              </a:spcAft>
              <a:buClr>
                <a:schemeClr val="lt1"/>
              </a:buClr>
              <a:buSzPts val="1800"/>
              <a:buFont typeface="Noto Sans Symbols"/>
              <a:buAutoNum type="arabicPeriod"/>
            </a:pPr>
            <a:r>
              <a:rPr lang="en-US" dirty="0"/>
              <a:t>For each of the client processes:</a:t>
            </a:r>
            <a:endParaRPr dirty="0"/>
          </a:p>
          <a:p>
            <a:pPr marL="1371600" lvl="2" indent="-457200" algn="l" rtl="0">
              <a:lnSpc>
                <a:spcPct val="90000"/>
              </a:lnSpc>
              <a:spcBef>
                <a:spcPts val="800"/>
              </a:spcBef>
              <a:spcAft>
                <a:spcPts val="0"/>
              </a:spcAft>
              <a:buClr>
                <a:schemeClr val="lt1"/>
              </a:buClr>
              <a:buSzPts val="1600"/>
              <a:buFont typeface="Noto Sans Symbols"/>
              <a:buAutoNum type="arabicPeriod"/>
            </a:pPr>
            <a:r>
              <a:rPr lang="en-US" dirty="0"/>
              <a:t>Receive its greeting string.</a:t>
            </a:r>
            <a:endParaRPr dirty="0"/>
          </a:p>
          <a:p>
            <a:pPr marL="1371600" lvl="2" indent="-457200" algn="l" rtl="0">
              <a:lnSpc>
                <a:spcPct val="90000"/>
              </a:lnSpc>
              <a:spcBef>
                <a:spcPts val="800"/>
              </a:spcBef>
              <a:spcAft>
                <a:spcPts val="0"/>
              </a:spcAft>
              <a:buClr>
                <a:schemeClr val="lt1"/>
              </a:buClr>
              <a:buSzPts val="1600"/>
              <a:buFont typeface="Noto Sans Symbols"/>
              <a:buAutoNum type="arabicPeriod"/>
            </a:pPr>
            <a:r>
              <a:rPr lang="en-US" dirty="0"/>
              <a:t>Print its greeting string.</a:t>
            </a:r>
            <a:endParaRPr dirty="0"/>
          </a:p>
          <a:p>
            <a:pPr marL="609600" lvl="0" indent="-609600" algn="l" rtl="0">
              <a:lnSpc>
                <a:spcPct val="90000"/>
              </a:lnSpc>
              <a:spcBef>
                <a:spcPts val="1800"/>
              </a:spcBef>
              <a:spcAft>
                <a:spcPts val="0"/>
              </a:spcAft>
              <a:buClr>
                <a:schemeClr val="lt1"/>
              </a:buClr>
              <a:buSzPts val="2000"/>
              <a:buFont typeface="Noto Sans Symbols"/>
              <a:buAutoNum type="arabicPeriod"/>
            </a:pPr>
            <a:r>
              <a:rPr lang="en-US" dirty="0"/>
              <a:t>Shut down the MPI system.</a:t>
            </a:r>
            <a:endParaRPr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1" name="Google Shape;361;p36"/>
          <p:cNvSpPr txBox="1">
            <a:spLocks noGrp="1"/>
          </p:cNvSpPr>
          <p:nvPr>
            <p:ph type="body" idx="1"/>
          </p:nvPr>
        </p:nvSpPr>
        <p:spPr>
          <a:xfrm>
            <a:off x="1524000" y="1828800"/>
            <a:ext cx="9144000" cy="4267200"/>
          </a:xfrm>
          <a:prstGeom prst="rect">
            <a:avLst/>
          </a:prstGeom>
        </p:spPr>
        <p:txBody>
          <a:bodyPr spcFirstLastPara="1" wrap="square" lIns="91425" tIns="45700" rIns="91425" bIns="45700" anchor="t" anchorCtr="0">
            <a:noAutofit/>
          </a:bodyPr>
          <a:lstStyle/>
          <a:p>
            <a:pPr marL="0" lvl="0" indent="0" algn="l" rtl="0">
              <a:spcBef>
                <a:spcPts val="1800"/>
              </a:spcBef>
              <a:spcAft>
                <a:spcPts val="0"/>
              </a:spcAft>
              <a:buNone/>
            </a:pPr>
            <a:r>
              <a:rPr lang="en-US" sz="1100">
                <a:latin typeface="Arial"/>
                <a:ea typeface="Arial"/>
                <a:cs typeface="Arial"/>
                <a:sym typeface="Arial"/>
              </a:rPr>
              <a:t>helloworldmpi.c</a:t>
            </a:r>
            <a:endParaRPr sz="1100">
              <a:latin typeface="Arial"/>
              <a:ea typeface="Arial"/>
              <a:cs typeface="Arial"/>
              <a:sym typeface="Arial"/>
            </a:endParaRPr>
          </a:p>
          <a:p>
            <a:pPr marL="0" lvl="0" indent="0" algn="l" rtl="0">
              <a:lnSpc>
                <a:spcPct val="100000"/>
              </a:lnSpc>
              <a:spcBef>
                <a:spcPts val="1200"/>
              </a:spcBef>
              <a:spcAft>
                <a:spcPts val="0"/>
              </a:spcAft>
              <a:buClr>
                <a:schemeClr val="dk1"/>
              </a:buClr>
              <a:buSzPts val="1100"/>
              <a:buFont typeface="Arial"/>
              <a:buNone/>
            </a:pPr>
            <a:r>
              <a:rPr lang="en-US" sz="1100">
                <a:solidFill>
                  <a:schemeClr val="dk1"/>
                </a:solidFill>
                <a:latin typeface="Courier New"/>
                <a:ea typeface="Courier New"/>
                <a:cs typeface="Courier New"/>
                <a:sym typeface="Courier New"/>
              </a:rPr>
              <a:t>#</a:t>
            </a:r>
            <a:r>
              <a:rPr lang="en-US" sz="1200">
                <a:solidFill>
                  <a:srgbClr val="FFFFFF"/>
                </a:solidFill>
                <a:latin typeface="Courier New"/>
                <a:ea typeface="Courier New"/>
                <a:cs typeface="Courier New"/>
                <a:sym typeface="Courier New"/>
              </a:rPr>
              <a:t>include &lt;mpi.h&gt;</a:t>
            </a:r>
            <a:endParaRPr sz="1200">
              <a:solidFill>
                <a:srgbClr val="FFFFFF"/>
              </a:solidFill>
              <a:latin typeface="Courier New"/>
              <a:ea typeface="Courier New"/>
              <a:cs typeface="Courier New"/>
              <a:sym typeface="Courier New"/>
            </a:endParaRPr>
          </a:p>
          <a:p>
            <a:pPr marL="0" lvl="0" indent="0" algn="l" rtl="0">
              <a:lnSpc>
                <a:spcPct val="100000"/>
              </a:lnSpc>
              <a:spcBef>
                <a:spcPts val="1200"/>
              </a:spcBef>
              <a:spcAft>
                <a:spcPts val="0"/>
              </a:spcAft>
              <a:buClr>
                <a:schemeClr val="dk1"/>
              </a:buClr>
              <a:buSzPts val="1100"/>
              <a:buFont typeface="Arial"/>
              <a:buNone/>
            </a:pPr>
            <a:r>
              <a:rPr lang="en-US" sz="1200">
                <a:solidFill>
                  <a:srgbClr val="FFFFFF"/>
                </a:solidFill>
                <a:latin typeface="Courier New"/>
                <a:ea typeface="Courier New"/>
                <a:cs typeface="Courier New"/>
                <a:sym typeface="Courier New"/>
              </a:rPr>
              <a:t>#include &lt;stdio.h&gt;</a:t>
            </a:r>
            <a:endParaRPr sz="1200">
              <a:solidFill>
                <a:srgbClr val="FFFFFF"/>
              </a:solidFill>
              <a:latin typeface="Courier New"/>
              <a:ea typeface="Courier New"/>
              <a:cs typeface="Courier New"/>
              <a:sym typeface="Courier New"/>
            </a:endParaRPr>
          </a:p>
          <a:p>
            <a:pPr marL="0" lvl="0" indent="0" algn="l" rtl="0">
              <a:lnSpc>
                <a:spcPct val="100000"/>
              </a:lnSpc>
              <a:spcBef>
                <a:spcPts val="1200"/>
              </a:spcBef>
              <a:spcAft>
                <a:spcPts val="0"/>
              </a:spcAft>
              <a:buClr>
                <a:schemeClr val="dk1"/>
              </a:buClr>
              <a:buSzPts val="1100"/>
              <a:buFont typeface="Arial"/>
              <a:buNone/>
            </a:pPr>
            <a:r>
              <a:rPr lang="en-US" sz="1200">
                <a:solidFill>
                  <a:srgbClr val="FFFFFF"/>
                </a:solidFill>
                <a:latin typeface="Courier New"/>
                <a:ea typeface="Courier New"/>
                <a:cs typeface="Courier New"/>
                <a:sym typeface="Courier New"/>
              </a:rPr>
              <a:t>int main(int argc, char** argv)</a:t>
            </a:r>
            <a:endParaRPr sz="1200">
              <a:solidFill>
                <a:srgbClr val="FFFFFF"/>
              </a:solidFill>
              <a:latin typeface="Courier New"/>
              <a:ea typeface="Courier New"/>
              <a:cs typeface="Courier New"/>
              <a:sym typeface="Courier New"/>
            </a:endParaRPr>
          </a:p>
          <a:p>
            <a:pPr marL="0" lvl="0" indent="0" algn="l" rtl="0">
              <a:lnSpc>
                <a:spcPct val="100000"/>
              </a:lnSpc>
              <a:spcBef>
                <a:spcPts val="1200"/>
              </a:spcBef>
              <a:spcAft>
                <a:spcPts val="0"/>
              </a:spcAft>
              <a:buClr>
                <a:schemeClr val="dk1"/>
              </a:buClr>
              <a:buSzPts val="1100"/>
              <a:buFont typeface="Arial"/>
              <a:buNone/>
            </a:pPr>
            <a:r>
              <a:rPr lang="en-US" sz="1200">
                <a:solidFill>
                  <a:srgbClr val="FFFFFF"/>
                </a:solidFill>
                <a:latin typeface="Courier New"/>
                <a:ea typeface="Courier New"/>
                <a:cs typeface="Courier New"/>
                <a:sym typeface="Courier New"/>
              </a:rPr>
              <a:t>{</a:t>
            </a:r>
            <a:endParaRPr sz="1200">
              <a:solidFill>
                <a:srgbClr val="FFFFFF"/>
              </a:solidFill>
              <a:latin typeface="Courier New"/>
              <a:ea typeface="Courier New"/>
              <a:cs typeface="Courier New"/>
              <a:sym typeface="Courier New"/>
            </a:endParaRPr>
          </a:p>
          <a:p>
            <a:pPr marL="0" lvl="0" indent="0" algn="l" rtl="0">
              <a:lnSpc>
                <a:spcPct val="100000"/>
              </a:lnSpc>
              <a:spcBef>
                <a:spcPts val="1200"/>
              </a:spcBef>
              <a:spcAft>
                <a:spcPts val="0"/>
              </a:spcAft>
              <a:buClr>
                <a:schemeClr val="dk1"/>
              </a:buClr>
              <a:buSzPts val="1100"/>
              <a:buFont typeface="Arial"/>
              <a:buNone/>
            </a:pPr>
            <a:r>
              <a:rPr lang="en-US" sz="1200">
                <a:solidFill>
                  <a:srgbClr val="FFFFFF"/>
                </a:solidFill>
                <a:latin typeface="Courier New"/>
                <a:ea typeface="Courier New"/>
                <a:cs typeface="Courier New"/>
                <a:sym typeface="Courier New"/>
              </a:rPr>
              <a:t>    MPI_Init(&amp;argc, &amp;argv);</a:t>
            </a:r>
            <a:endParaRPr sz="1200">
              <a:solidFill>
                <a:srgbClr val="FFFFFF"/>
              </a:solidFill>
              <a:latin typeface="Courier New"/>
              <a:ea typeface="Courier New"/>
              <a:cs typeface="Courier New"/>
              <a:sym typeface="Courier New"/>
            </a:endParaRPr>
          </a:p>
          <a:p>
            <a:pPr marL="0" lvl="0" indent="0" algn="l" rtl="0">
              <a:lnSpc>
                <a:spcPct val="100000"/>
              </a:lnSpc>
              <a:spcBef>
                <a:spcPts val="1200"/>
              </a:spcBef>
              <a:spcAft>
                <a:spcPts val="0"/>
              </a:spcAft>
              <a:buClr>
                <a:schemeClr val="dk1"/>
              </a:buClr>
              <a:buSzPts val="1100"/>
              <a:buFont typeface="Arial"/>
              <a:buNone/>
            </a:pPr>
            <a:r>
              <a:rPr lang="en-US" sz="1200">
                <a:solidFill>
                  <a:srgbClr val="FFFFFF"/>
                </a:solidFill>
                <a:latin typeface="Courier New"/>
                <a:ea typeface="Courier New"/>
                <a:cs typeface="Courier New"/>
                <a:sym typeface="Courier New"/>
              </a:rPr>
              <a:t>    printf(“Hello, World!\n”);</a:t>
            </a:r>
            <a:endParaRPr sz="1200">
              <a:solidFill>
                <a:srgbClr val="FFFFFF"/>
              </a:solidFill>
              <a:latin typeface="Courier New"/>
              <a:ea typeface="Courier New"/>
              <a:cs typeface="Courier New"/>
              <a:sym typeface="Courier New"/>
            </a:endParaRPr>
          </a:p>
          <a:p>
            <a:pPr marL="0" lvl="0" indent="0" algn="l" rtl="0">
              <a:lnSpc>
                <a:spcPct val="100000"/>
              </a:lnSpc>
              <a:spcBef>
                <a:spcPts val="1200"/>
              </a:spcBef>
              <a:spcAft>
                <a:spcPts val="0"/>
              </a:spcAft>
              <a:buClr>
                <a:schemeClr val="dk1"/>
              </a:buClr>
              <a:buSzPts val="1100"/>
              <a:buFont typeface="Arial"/>
              <a:buNone/>
            </a:pPr>
            <a:r>
              <a:rPr lang="en-US" sz="1200">
                <a:solidFill>
                  <a:srgbClr val="FFFFFF"/>
                </a:solidFill>
                <a:latin typeface="Courier New"/>
                <a:ea typeface="Courier New"/>
                <a:cs typeface="Courier New"/>
                <a:sym typeface="Courier New"/>
              </a:rPr>
              <a:t>    MPI_Finalize();</a:t>
            </a:r>
            <a:endParaRPr sz="1200">
              <a:solidFill>
                <a:srgbClr val="FFFFFF"/>
              </a:solidFill>
              <a:latin typeface="Courier New"/>
              <a:ea typeface="Courier New"/>
              <a:cs typeface="Courier New"/>
              <a:sym typeface="Courier New"/>
            </a:endParaRPr>
          </a:p>
          <a:p>
            <a:pPr marL="0" lvl="0" indent="0" algn="l" rtl="0">
              <a:lnSpc>
                <a:spcPct val="100000"/>
              </a:lnSpc>
              <a:spcBef>
                <a:spcPts val="1200"/>
              </a:spcBef>
              <a:spcAft>
                <a:spcPts val="0"/>
              </a:spcAft>
              <a:buClr>
                <a:schemeClr val="dk1"/>
              </a:buClr>
              <a:buSzPts val="1100"/>
              <a:buFont typeface="Arial"/>
              <a:buNone/>
            </a:pPr>
            <a:r>
              <a:rPr lang="en-US" sz="1200">
                <a:solidFill>
                  <a:srgbClr val="FFFFFF"/>
                </a:solidFill>
                <a:latin typeface="Courier New"/>
                <a:ea typeface="Courier New"/>
                <a:cs typeface="Courier New"/>
                <a:sym typeface="Courier New"/>
              </a:rPr>
              <a:t>    return 0;</a:t>
            </a:r>
            <a:endParaRPr sz="1200">
              <a:solidFill>
                <a:srgbClr val="FFFFFF"/>
              </a:solidFill>
              <a:latin typeface="Courier New"/>
              <a:ea typeface="Courier New"/>
              <a:cs typeface="Courier New"/>
              <a:sym typeface="Courier New"/>
            </a:endParaRPr>
          </a:p>
          <a:p>
            <a:pPr marL="0" lvl="0" indent="0" algn="l" rtl="0">
              <a:lnSpc>
                <a:spcPct val="100000"/>
              </a:lnSpc>
              <a:spcBef>
                <a:spcPts val="1200"/>
              </a:spcBef>
              <a:spcAft>
                <a:spcPts val="1200"/>
              </a:spcAft>
              <a:buClr>
                <a:schemeClr val="dk1"/>
              </a:buClr>
              <a:buSzPts val="1100"/>
              <a:buFont typeface="Arial"/>
              <a:buNone/>
            </a:pPr>
            <a:r>
              <a:rPr lang="en-US" sz="1100">
                <a:solidFill>
                  <a:schemeClr val="dk1"/>
                </a:solidFill>
                <a:latin typeface="Courier New"/>
                <a:ea typeface="Courier New"/>
                <a:cs typeface="Courier New"/>
                <a:sym typeface="Courier New"/>
              </a:rPr>
              <a:t>}</a:t>
            </a:r>
            <a:endParaRPr sz="1100">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37"/>
          <p:cNvSpPr/>
          <p:nvPr/>
        </p:nvSpPr>
        <p:spPr>
          <a:xfrm>
            <a:off x="838200" y="762000"/>
            <a:ext cx="4185761" cy="64633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600" b="0" i="0" u="none" strike="noStrike" cap="none">
                <a:solidFill>
                  <a:srgbClr val="00B050"/>
                </a:solidFill>
                <a:latin typeface="Arial"/>
                <a:ea typeface="Arial"/>
                <a:cs typeface="Arial"/>
                <a:sym typeface="Arial"/>
              </a:rPr>
              <a:t>Acknowledgements</a:t>
            </a:r>
            <a:endParaRPr sz="3600">
              <a:solidFill>
                <a:srgbClr val="00B050"/>
              </a:solidFill>
              <a:latin typeface="Candara"/>
              <a:ea typeface="Candara"/>
              <a:cs typeface="Candara"/>
              <a:sym typeface="Candara"/>
            </a:endParaRPr>
          </a:p>
        </p:txBody>
      </p:sp>
      <p:sp>
        <p:nvSpPr>
          <p:cNvPr id="367" name="Google Shape;367;p37"/>
          <p:cNvSpPr/>
          <p:nvPr/>
        </p:nvSpPr>
        <p:spPr>
          <a:xfrm>
            <a:off x="917625" y="1849072"/>
            <a:ext cx="6096000" cy="2612400"/>
          </a:xfrm>
          <a:prstGeom prst="rect">
            <a:avLst/>
          </a:prstGeom>
          <a:noFill/>
          <a:ln>
            <a:noFill/>
          </a:ln>
        </p:spPr>
        <p:txBody>
          <a:bodyPr spcFirstLastPara="1" wrap="square" lIns="91425" tIns="45700" rIns="91425" bIns="45700" anchor="t" anchorCtr="0">
            <a:noAutofit/>
          </a:bodyPr>
          <a:lstStyle/>
          <a:p>
            <a:pPr>
              <a:spcBef>
                <a:spcPts val="1600"/>
              </a:spcBef>
            </a:pPr>
            <a:r>
              <a:rPr lang="en-US" sz="2000" dirty="0" smtClean="0">
                <a:solidFill>
                  <a:schemeClr val="lt1"/>
                </a:solidFill>
                <a:latin typeface="Candara"/>
                <a:ea typeface="Candara"/>
                <a:cs typeface="Candara"/>
                <a:sym typeface="Candara"/>
              </a:rPr>
              <a:t>1) This lesson adopted </a:t>
            </a:r>
            <a:r>
              <a:rPr lang="en-US" sz="2000" dirty="0">
                <a:solidFill>
                  <a:schemeClr val="lt1"/>
                </a:solidFill>
                <a:latin typeface="Candara"/>
                <a:ea typeface="Candara"/>
                <a:cs typeface="Candara"/>
                <a:sym typeface="Candara"/>
              </a:rPr>
              <a:t>this slide</a:t>
            </a:r>
            <a:r>
              <a:rPr lang="en-US" sz="2000" dirty="0" smtClean="0">
                <a:solidFill>
                  <a:schemeClr val="lt1"/>
                </a:solidFill>
                <a:latin typeface="Candara"/>
                <a:ea typeface="Candara"/>
                <a:cs typeface="Candara"/>
                <a:sym typeface="Candara"/>
              </a:rPr>
              <a:t>:</a:t>
            </a:r>
            <a:endParaRPr lang="en-US" sz="2000" u="sng" dirty="0" smtClean="0">
              <a:solidFill>
                <a:schemeClr val="hlink"/>
              </a:solidFill>
              <a:latin typeface="Candara"/>
              <a:ea typeface="Candara"/>
              <a:cs typeface="Candara"/>
              <a:sym typeface="Candara"/>
              <a:hlinkClick r:id="rId3"/>
            </a:endParaRPr>
          </a:p>
          <a:p>
            <a:pPr marL="0" marR="0" lvl="0" indent="0" algn="l" rtl="0">
              <a:spcBef>
                <a:spcPts val="1600"/>
              </a:spcBef>
              <a:spcAft>
                <a:spcPts val="0"/>
              </a:spcAft>
              <a:buNone/>
            </a:pPr>
            <a:r>
              <a:rPr lang="en-US" sz="2000" u="sng" dirty="0" smtClean="0">
                <a:solidFill>
                  <a:schemeClr val="hlink"/>
                </a:solidFill>
                <a:latin typeface="Candara"/>
                <a:ea typeface="Candara"/>
                <a:cs typeface="Candara"/>
                <a:sym typeface="Candara"/>
                <a:hlinkClick r:id="rId3"/>
              </a:rPr>
              <a:t>Presentation </a:t>
            </a:r>
            <a:r>
              <a:rPr lang="en-US" sz="2000" u="sng" dirty="0">
                <a:solidFill>
                  <a:schemeClr val="hlink"/>
                </a:solidFill>
                <a:latin typeface="Candara"/>
                <a:ea typeface="Candara"/>
                <a:cs typeface="Candara"/>
                <a:sym typeface="Candara"/>
                <a:hlinkClick r:id="rId3"/>
              </a:rPr>
              <a:t>#6: Distributed Memory Parallelism</a:t>
            </a:r>
            <a:r>
              <a:rPr lang="en-US" sz="2000" dirty="0">
                <a:solidFill>
                  <a:srgbClr val="000000"/>
                </a:solidFill>
                <a:latin typeface="Candara"/>
                <a:ea typeface="Candara"/>
                <a:cs typeface="Candara"/>
                <a:sym typeface="Candara"/>
              </a:rPr>
              <a:t> </a:t>
            </a:r>
            <a:r>
              <a:rPr lang="en-US" sz="2000" dirty="0" smtClean="0">
                <a:solidFill>
                  <a:srgbClr val="000000"/>
                </a:solidFill>
                <a:latin typeface="Candara"/>
                <a:ea typeface="Candara"/>
                <a:cs typeface="Candara"/>
                <a:sym typeface="Candara"/>
              </a:rPr>
              <a:t>:</a:t>
            </a:r>
            <a:endParaRPr lang="en-US" sz="2000" dirty="0">
              <a:solidFill>
                <a:schemeClr val="lt1"/>
              </a:solidFill>
              <a:latin typeface="Candara"/>
              <a:ea typeface="Candara"/>
              <a:cs typeface="Candara"/>
              <a:sym typeface="Candara"/>
            </a:endParaRPr>
          </a:p>
          <a:p>
            <a:pPr marL="0" marR="0" lvl="0" indent="0" algn="l" rtl="0">
              <a:spcBef>
                <a:spcPts val="1600"/>
              </a:spcBef>
              <a:spcAft>
                <a:spcPts val="0"/>
              </a:spcAft>
              <a:buNone/>
            </a:pPr>
            <a:r>
              <a:rPr lang="en-US" sz="2000" dirty="0" smtClean="0">
                <a:solidFill>
                  <a:schemeClr val="lt1"/>
                </a:solidFill>
                <a:latin typeface="Candara"/>
                <a:ea typeface="Candara"/>
                <a:cs typeface="Candara"/>
                <a:sym typeface="Candara"/>
              </a:rPr>
              <a:t>2) The </a:t>
            </a:r>
            <a:r>
              <a:rPr lang="en-US" sz="2000" dirty="0">
                <a:solidFill>
                  <a:schemeClr val="lt1"/>
                </a:solidFill>
                <a:latin typeface="Candara"/>
                <a:ea typeface="Candara"/>
                <a:cs typeface="Candara"/>
                <a:sym typeface="Candara"/>
              </a:rPr>
              <a:t>example code from this website:</a:t>
            </a:r>
            <a:endParaRPr sz="2000" dirty="0">
              <a:solidFill>
                <a:schemeClr val="lt1"/>
              </a:solidFill>
              <a:latin typeface="Candara"/>
              <a:ea typeface="Candara"/>
              <a:cs typeface="Candara"/>
              <a:sym typeface="Candara"/>
            </a:endParaRPr>
          </a:p>
          <a:p>
            <a:pPr marL="0" marR="0" lvl="0" indent="0" algn="l" rtl="0">
              <a:spcBef>
                <a:spcPts val="1600"/>
              </a:spcBef>
              <a:spcAft>
                <a:spcPts val="0"/>
              </a:spcAft>
              <a:buNone/>
            </a:pPr>
            <a:r>
              <a:rPr lang="en-US" sz="2000" u="sng" dirty="0">
                <a:solidFill>
                  <a:schemeClr val="hlink"/>
                </a:solidFill>
                <a:latin typeface="Candara"/>
                <a:ea typeface="Candara"/>
                <a:cs typeface="Candara"/>
                <a:sym typeface="Candara"/>
                <a:hlinkClick r:id="rId4"/>
              </a:rPr>
              <a:t>http://</a:t>
            </a:r>
            <a:r>
              <a:rPr lang="en-US" sz="2000" u="sng" dirty="0" smtClean="0">
                <a:solidFill>
                  <a:schemeClr val="hlink"/>
                </a:solidFill>
                <a:latin typeface="Candara"/>
                <a:ea typeface="Candara"/>
                <a:cs typeface="Candara"/>
                <a:sym typeface="Candara"/>
                <a:hlinkClick r:id="rId4"/>
              </a:rPr>
              <a:t>www.shodor.org/petascale/materials/UPModules/AreaUnderCurve/</a:t>
            </a:r>
            <a:endParaRPr sz="2000" dirty="0" smtClean="0">
              <a:solidFill>
                <a:schemeClr val="lt1"/>
              </a:solidFill>
              <a:latin typeface="Candara"/>
              <a:ea typeface="Candara"/>
              <a:cs typeface="Candara"/>
              <a:sym typeface="Candara"/>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38"/>
          <p:cNvSpPr txBox="1">
            <a:spLocks noGrp="1"/>
          </p:cNvSpPr>
          <p:nvPr>
            <p:ph type="title"/>
          </p:nvPr>
        </p:nvSpPr>
        <p:spPr>
          <a:xfrm>
            <a:off x="1524000" y="457200"/>
            <a:ext cx="9144000" cy="11430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accent1"/>
              </a:buClr>
              <a:buSzPts val="3400"/>
              <a:buFont typeface="Consolas"/>
              <a:buNone/>
            </a:pPr>
            <a:r>
              <a:rPr lang="en-US"/>
              <a:t>References</a:t>
            </a:r>
            <a:endParaRPr/>
          </a:p>
        </p:txBody>
      </p:sp>
      <p:sp>
        <p:nvSpPr>
          <p:cNvPr id="375" name="Google Shape;375;p38"/>
          <p:cNvSpPr txBox="1"/>
          <p:nvPr/>
        </p:nvSpPr>
        <p:spPr>
          <a:xfrm>
            <a:off x="1905000" y="1600201"/>
            <a:ext cx="8534400" cy="161607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000">
                <a:solidFill>
                  <a:srgbClr val="92D050"/>
                </a:solidFill>
                <a:latin typeface="Times New Roman"/>
                <a:ea typeface="Times New Roman"/>
                <a:cs typeface="Times New Roman"/>
                <a:sym typeface="Times New Roman"/>
              </a:rPr>
              <a:t>[1]  P.S. Pacheco, </a:t>
            </a:r>
            <a:r>
              <a:rPr lang="en-US" sz="2000" i="1">
                <a:solidFill>
                  <a:srgbClr val="92D050"/>
                </a:solidFill>
                <a:latin typeface="Times New Roman"/>
                <a:ea typeface="Times New Roman"/>
                <a:cs typeface="Times New Roman"/>
                <a:sym typeface="Times New Roman"/>
              </a:rPr>
              <a:t>Parallel Programming with MPI</a:t>
            </a:r>
            <a:r>
              <a:rPr lang="en-US" sz="2000">
                <a:solidFill>
                  <a:srgbClr val="92D050"/>
                </a:solidFill>
                <a:latin typeface="Times New Roman"/>
                <a:ea typeface="Times New Roman"/>
                <a:cs typeface="Times New Roman"/>
                <a:sym typeface="Times New Roman"/>
              </a:rPr>
              <a:t>, Morgan Kaufmann</a:t>
            </a:r>
            <a:endParaRPr/>
          </a:p>
          <a:p>
            <a:pPr marL="0" marR="0" lvl="0" indent="0" algn="l" rtl="0">
              <a:spcBef>
                <a:spcPts val="0"/>
              </a:spcBef>
              <a:spcAft>
                <a:spcPts val="0"/>
              </a:spcAft>
              <a:buNone/>
            </a:pPr>
            <a:r>
              <a:rPr lang="en-US" sz="2000">
                <a:solidFill>
                  <a:srgbClr val="92D050"/>
                </a:solidFill>
                <a:latin typeface="Times New Roman"/>
                <a:ea typeface="Times New Roman"/>
                <a:cs typeface="Times New Roman"/>
                <a:sym typeface="Times New Roman"/>
              </a:rPr>
              <a:t>      Publishers, 1997.</a:t>
            </a:r>
            <a:endParaRPr/>
          </a:p>
          <a:p>
            <a:pPr marL="0" marR="0" lvl="0" indent="0" algn="l" rtl="0">
              <a:spcBef>
                <a:spcPts val="0"/>
              </a:spcBef>
              <a:spcAft>
                <a:spcPts val="0"/>
              </a:spcAft>
              <a:buNone/>
            </a:pPr>
            <a:r>
              <a:rPr lang="en-US" sz="2000">
                <a:solidFill>
                  <a:srgbClr val="92D050"/>
                </a:solidFill>
                <a:latin typeface="Times New Roman"/>
                <a:ea typeface="Times New Roman"/>
                <a:cs typeface="Times New Roman"/>
                <a:sym typeface="Times New Roman"/>
              </a:rPr>
              <a:t>[2]  W. Gropp, E. Lusk and A. Skjellum, </a:t>
            </a:r>
            <a:r>
              <a:rPr lang="en-US" sz="2000" i="1">
                <a:solidFill>
                  <a:srgbClr val="92D050"/>
                </a:solidFill>
                <a:latin typeface="Times New Roman"/>
                <a:ea typeface="Times New Roman"/>
                <a:cs typeface="Times New Roman"/>
                <a:sym typeface="Times New Roman"/>
              </a:rPr>
              <a:t>Using MPI: Portable Parallel</a:t>
            </a:r>
            <a:endParaRPr/>
          </a:p>
          <a:p>
            <a:pPr marL="0" marR="0" lvl="0" indent="0" algn="l" rtl="0">
              <a:spcBef>
                <a:spcPts val="0"/>
              </a:spcBef>
              <a:spcAft>
                <a:spcPts val="0"/>
              </a:spcAft>
              <a:buNone/>
            </a:pPr>
            <a:r>
              <a:rPr lang="en-US" sz="2000" i="1">
                <a:solidFill>
                  <a:srgbClr val="92D050"/>
                </a:solidFill>
                <a:latin typeface="Times New Roman"/>
                <a:ea typeface="Times New Roman"/>
                <a:cs typeface="Times New Roman"/>
                <a:sym typeface="Times New Roman"/>
              </a:rPr>
              <a:t>      Programming with the Message-Passing Interface</a:t>
            </a:r>
            <a:r>
              <a:rPr lang="en-US" sz="2000">
                <a:solidFill>
                  <a:srgbClr val="92D050"/>
                </a:solidFill>
                <a:latin typeface="Times New Roman"/>
                <a:ea typeface="Times New Roman"/>
                <a:cs typeface="Times New Roman"/>
                <a:sym typeface="Times New Roman"/>
              </a:rPr>
              <a:t>, 2</a:t>
            </a:r>
            <a:r>
              <a:rPr lang="en-US" sz="2000" baseline="30000">
                <a:solidFill>
                  <a:srgbClr val="92D050"/>
                </a:solidFill>
                <a:latin typeface="Times New Roman"/>
                <a:ea typeface="Times New Roman"/>
                <a:cs typeface="Times New Roman"/>
                <a:sym typeface="Times New Roman"/>
              </a:rPr>
              <a:t>nd</a:t>
            </a:r>
            <a:r>
              <a:rPr lang="en-US" sz="2000">
                <a:solidFill>
                  <a:srgbClr val="92D050"/>
                </a:solidFill>
                <a:latin typeface="Times New Roman"/>
                <a:ea typeface="Times New Roman"/>
                <a:cs typeface="Times New Roman"/>
                <a:sym typeface="Times New Roman"/>
              </a:rPr>
              <a:t> ed.  MIT</a:t>
            </a:r>
            <a:endParaRPr/>
          </a:p>
          <a:p>
            <a:pPr marL="0" marR="0" lvl="0" indent="0" algn="l" rtl="0">
              <a:spcBef>
                <a:spcPts val="0"/>
              </a:spcBef>
              <a:spcAft>
                <a:spcPts val="0"/>
              </a:spcAft>
              <a:buNone/>
            </a:pPr>
            <a:r>
              <a:rPr lang="en-US" sz="2000">
                <a:solidFill>
                  <a:srgbClr val="92D050"/>
                </a:solidFill>
                <a:latin typeface="Times New Roman"/>
                <a:ea typeface="Times New Roman"/>
                <a:cs typeface="Times New Roman"/>
                <a:sym typeface="Times New Roman"/>
              </a:rPr>
              <a:t>      Press, 1999.</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txBox="1">
            <a:spLocks noGrp="1"/>
          </p:cNvSpPr>
          <p:nvPr>
            <p:ph type="ctrTitle"/>
          </p:nvPr>
        </p:nvSpPr>
        <p:spPr>
          <a:xfrm>
            <a:off x="1066800" y="3165763"/>
            <a:ext cx="10058400" cy="1711037"/>
          </a:xfrm>
          <a:prstGeom prst="rect">
            <a:avLst/>
          </a:prstGeom>
          <a:noFill/>
          <a:ln>
            <a:noFill/>
          </a:ln>
        </p:spPr>
        <p:txBody>
          <a:bodyPr spcFirstLastPara="1" wrap="square" lIns="91425" tIns="45700" rIns="91425" bIns="45700" anchor="b" anchorCtr="0">
            <a:noAutofit/>
          </a:bodyPr>
          <a:lstStyle/>
          <a:p>
            <a:pPr marL="0" lvl="0" indent="0" algn="l" rtl="0">
              <a:lnSpc>
                <a:spcPct val="80000"/>
              </a:lnSpc>
              <a:spcBef>
                <a:spcPts val="0"/>
              </a:spcBef>
              <a:spcAft>
                <a:spcPts val="0"/>
              </a:spcAft>
              <a:buClr>
                <a:schemeClr val="lt1"/>
              </a:buClr>
              <a:buSzPts val="4800"/>
              <a:buFont typeface="Consolas"/>
              <a:buNone/>
            </a:pPr>
            <a:r>
              <a:rPr lang="en-US" sz="4800"/>
              <a:t>Distributed Memory Concepts</a:t>
            </a:r>
            <a:endParaRPr sz="4800"/>
          </a:p>
        </p:txBody>
      </p:sp>
      <p:sp>
        <p:nvSpPr>
          <p:cNvPr id="86" name="Google Shape;86;p13"/>
          <p:cNvSpPr txBox="1">
            <a:spLocks noGrp="1"/>
          </p:cNvSpPr>
          <p:nvPr>
            <p:ph type="subTitle" idx="1"/>
          </p:nvPr>
        </p:nvSpPr>
        <p:spPr>
          <a:xfrm>
            <a:off x="1066800" y="4953000"/>
            <a:ext cx="10058400" cy="6858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SzPts val="2000"/>
              <a:buNone/>
            </a:pPr>
            <a:r>
              <a:rPr lang="en-US"/>
              <a:t>Distributed Multiprocessing</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4"/>
          <p:cNvSpPr txBox="1">
            <a:spLocks noGrp="1"/>
          </p:cNvSpPr>
          <p:nvPr>
            <p:ph type="title"/>
          </p:nvPr>
        </p:nvSpPr>
        <p:spPr>
          <a:xfrm>
            <a:off x="1524000" y="457200"/>
            <a:ext cx="9144000" cy="11430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accent1"/>
              </a:buClr>
              <a:buSzPts val="3400"/>
              <a:buFont typeface="Consolas"/>
              <a:buNone/>
            </a:pPr>
            <a:r>
              <a:rPr lang="en-US"/>
              <a:t>Title and Content Layout</a:t>
            </a:r>
            <a:endParaRPr/>
          </a:p>
        </p:txBody>
      </p:sp>
      <p:sp>
        <p:nvSpPr>
          <p:cNvPr id="92" name="Google Shape;92;p14"/>
          <p:cNvSpPr txBox="1">
            <a:spLocks noGrp="1"/>
          </p:cNvSpPr>
          <p:nvPr>
            <p:ph type="body" idx="1"/>
          </p:nvPr>
        </p:nvSpPr>
        <p:spPr>
          <a:xfrm>
            <a:off x="1524000" y="1828800"/>
            <a:ext cx="9144000" cy="4267200"/>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SzPts val="2000"/>
              <a:buChar char="•"/>
            </a:pPr>
            <a:r>
              <a:rPr lang="en-US" dirty="0"/>
              <a:t>Distributed Memory Concepts: Distributed Multiprocessing - An Analogy</a:t>
            </a:r>
            <a:endParaRPr dirty="0"/>
          </a:p>
          <a:p>
            <a:pPr marL="228600" lvl="0" indent="-228600" algn="l" rtl="0">
              <a:lnSpc>
                <a:spcPct val="90000"/>
              </a:lnSpc>
              <a:spcBef>
                <a:spcPts val="1800"/>
              </a:spcBef>
              <a:spcAft>
                <a:spcPts val="0"/>
              </a:spcAft>
              <a:buSzPts val="2000"/>
              <a:buChar char="•"/>
            </a:pPr>
            <a:r>
              <a:rPr lang="en-US" dirty="0"/>
              <a:t>Distributed Parallelism</a:t>
            </a:r>
            <a:endParaRPr dirty="0"/>
          </a:p>
          <a:p>
            <a:pPr marL="228600" lvl="0" indent="-228600" algn="l" rtl="0">
              <a:lnSpc>
                <a:spcPct val="90000"/>
              </a:lnSpc>
              <a:spcBef>
                <a:spcPts val="1800"/>
              </a:spcBef>
              <a:spcAft>
                <a:spcPts val="0"/>
              </a:spcAft>
              <a:buSzPts val="2000"/>
              <a:buChar char="•"/>
            </a:pPr>
            <a:r>
              <a:rPr lang="en-US" dirty="0" smtClean="0"/>
              <a:t>MPI</a:t>
            </a:r>
            <a:r>
              <a:rPr lang="en-US" dirty="0"/>
              <a:t/>
            </a:r>
            <a:br>
              <a:rPr lang="en-US" dirty="0"/>
            </a:b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title"/>
          </p:nvPr>
        </p:nvSpPr>
        <p:spPr>
          <a:xfrm>
            <a:off x="1524000" y="457200"/>
            <a:ext cx="9144000" cy="11430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accent1"/>
              </a:buClr>
              <a:buSzPts val="3060"/>
              <a:buFont typeface="Consolas"/>
              <a:buNone/>
            </a:pPr>
            <a:r>
              <a:rPr lang="en-US" sz="3060"/>
              <a:t>Distributed Memory Concepts: Distributed Multiprocessing - Analogies</a:t>
            </a:r>
            <a:endParaRPr/>
          </a:p>
        </p:txBody>
      </p:sp>
      <p:sp>
        <p:nvSpPr>
          <p:cNvPr id="98" name="Google Shape;98;p15"/>
          <p:cNvSpPr txBox="1">
            <a:spLocks noGrp="1"/>
          </p:cNvSpPr>
          <p:nvPr>
            <p:ph type="body" idx="1"/>
          </p:nvPr>
        </p:nvSpPr>
        <p:spPr>
          <a:xfrm>
            <a:off x="1524000" y="1828800"/>
            <a:ext cx="9144000" cy="4267200"/>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SzPts val="2000"/>
              <a:buChar char="•"/>
            </a:pPr>
            <a:r>
              <a:rPr lang="en-US" b="1" u="sng"/>
              <a:t>Analogies:</a:t>
            </a:r>
            <a:r>
              <a:rPr lang="en-US"/>
              <a:t> </a:t>
            </a:r>
            <a:endParaRPr/>
          </a:p>
          <a:p>
            <a:pPr marL="228600" lvl="0" indent="-228600" algn="l" rtl="0">
              <a:lnSpc>
                <a:spcPct val="90000"/>
              </a:lnSpc>
              <a:spcBef>
                <a:spcPts val="1800"/>
              </a:spcBef>
              <a:spcAft>
                <a:spcPts val="0"/>
              </a:spcAft>
              <a:buSzPts val="2000"/>
              <a:buChar char="•"/>
            </a:pPr>
            <a:r>
              <a:rPr lang="en-US"/>
              <a:t>Painters have their own brushes, palettes, and canvases. All the canvases put together on the designated big wall to make a big picture. We can think the canvases as a set of puzzle pieces that will be put on the big wall to solve the puzzle which is the big picture. Additionally, each painter has a private assistant to carry, to communicate with other private assistants, and to arrange the canvas on the big wall. They work together simultaneously at the same time. </a:t>
            </a:r>
            <a:endParaRPr/>
          </a:p>
          <a:p>
            <a:pPr marL="228600" lvl="0" indent="-228600" algn="l" rtl="0">
              <a:lnSpc>
                <a:spcPct val="90000"/>
              </a:lnSpc>
              <a:spcBef>
                <a:spcPts val="1800"/>
              </a:spcBef>
              <a:spcAft>
                <a:spcPts val="0"/>
              </a:spcAft>
              <a:buSzPts val="2000"/>
              <a:buChar char="•"/>
            </a:pPr>
            <a:r>
              <a:rPr lang="en-US"/>
              <a:t>Fishers have their own fishing poles. If only one person fishes at the lake, the fisher can only get some fishes. If many people fish together at the same lake on the same time, they can get many more fishes.   </a:t>
            </a:r>
            <a:br>
              <a:rPr lang="en-US"/>
            </a:b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1524000" y="457200"/>
            <a:ext cx="9144000" cy="11430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accent1"/>
              </a:buClr>
              <a:buSzPts val="3400"/>
              <a:buFont typeface="Consolas"/>
              <a:buNone/>
            </a:pPr>
            <a:r>
              <a:rPr lang="en-US"/>
              <a:t>Distributed Multiprocessing</a:t>
            </a:r>
            <a:endParaRPr/>
          </a:p>
        </p:txBody>
      </p:sp>
      <p:sp>
        <p:nvSpPr>
          <p:cNvPr id="104" name="Google Shape;104;p16"/>
          <p:cNvSpPr txBox="1">
            <a:spLocks noGrp="1"/>
          </p:cNvSpPr>
          <p:nvPr>
            <p:ph type="body" idx="1"/>
          </p:nvPr>
        </p:nvSpPr>
        <p:spPr>
          <a:xfrm>
            <a:off x="1524000" y="1825625"/>
            <a:ext cx="4343400" cy="427037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SzPts val="2000"/>
              <a:buNone/>
            </a:pPr>
            <a:r>
              <a:rPr lang="en-US"/>
              <a:t>A big job divided into smaller jobs. Each smaller job assigned to a processor. </a:t>
            </a:r>
            <a:endParaRPr/>
          </a:p>
          <a:p>
            <a:pPr marL="0" lvl="0" indent="0" algn="l" rtl="0">
              <a:lnSpc>
                <a:spcPct val="90000"/>
              </a:lnSpc>
              <a:spcBef>
                <a:spcPts val="1800"/>
              </a:spcBef>
              <a:spcAft>
                <a:spcPts val="0"/>
              </a:spcAft>
              <a:buSzPts val="2000"/>
              <a:buNone/>
            </a:pPr>
            <a:r>
              <a:rPr lang="en-US"/>
              <a:t>All processors work simultaneously to do their jobs.</a:t>
            </a:r>
            <a:endParaRPr/>
          </a:p>
          <a:p>
            <a:pPr marL="0" lvl="0" indent="0" algn="l" rtl="0">
              <a:lnSpc>
                <a:spcPct val="90000"/>
              </a:lnSpc>
              <a:spcBef>
                <a:spcPts val="1800"/>
              </a:spcBef>
              <a:spcAft>
                <a:spcPts val="0"/>
              </a:spcAft>
              <a:buSzPts val="2000"/>
              <a:buNone/>
            </a:pPr>
            <a:r>
              <a:rPr lang="en-US"/>
              <a:t>The communications among the processors will be done through network pipelines. </a:t>
            </a:r>
            <a:endParaRPr/>
          </a:p>
          <a:p>
            <a:pPr marL="0" lvl="0" indent="0" algn="l" rtl="0">
              <a:lnSpc>
                <a:spcPct val="90000"/>
              </a:lnSpc>
              <a:spcBef>
                <a:spcPts val="1800"/>
              </a:spcBef>
              <a:spcAft>
                <a:spcPts val="0"/>
              </a:spcAft>
              <a:buSzPts val="2000"/>
              <a:buNone/>
            </a:pPr>
            <a:r>
              <a:rPr lang="en-US"/>
              <a:t>The more processors work simultaneously, the bigger job they can complete at less time.  </a:t>
            </a:r>
            <a:endParaRPr/>
          </a:p>
        </p:txBody>
      </p:sp>
      <p:pic>
        <p:nvPicPr>
          <p:cNvPr id="105" name="Google Shape;105;p16" descr="Clustered column chart showing the values of 3 series for 4 categories"/>
          <p:cNvPicPr preferRelativeResize="0"/>
          <p:nvPr/>
        </p:nvPicPr>
        <p:blipFill rotWithShape="1">
          <a:blip r:embed="rId3">
            <a:alphaModFix/>
          </a:blip>
          <a:srcRect/>
          <a:stretch/>
        </p:blipFill>
        <p:spPr>
          <a:xfrm>
            <a:off x="6324600" y="1825625"/>
            <a:ext cx="4343400" cy="42703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1524000" y="457200"/>
            <a:ext cx="9144000" cy="11430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accent1"/>
              </a:buClr>
              <a:buSzPts val="3400"/>
              <a:buFont typeface="Consolas"/>
              <a:buNone/>
            </a:pPr>
            <a:r>
              <a:rPr lang="en-US"/>
              <a:t>What Is Parallelism? </a:t>
            </a:r>
            <a:endParaRPr/>
          </a:p>
        </p:txBody>
      </p:sp>
      <p:sp>
        <p:nvSpPr>
          <p:cNvPr id="111" name="Google Shape;111;p17"/>
          <p:cNvSpPr txBox="1">
            <a:spLocks noGrp="1"/>
          </p:cNvSpPr>
          <p:nvPr>
            <p:ph type="body" idx="1"/>
          </p:nvPr>
        </p:nvSpPr>
        <p:spPr>
          <a:xfrm>
            <a:off x="1524000" y="1828800"/>
            <a:ext cx="9144000" cy="4267200"/>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SzPts val="2000"/>
              <a:buFont typeface="Noto Sans Symbols"/>
              <a:buNone/>
            </a:pPr>
            <a:r>
              <a:rPr lang="en-US" b="1" i="1" u="sng"/>
              <a:t>Parallelism</a:t>
            </a:r>
            <a:r>
              <a:rPr lang="en-US"/>
              <a:t> is the use of multiple processing units – either processors or parts of an individual processor – to solve a problem, and in particular the use of multiple processing units operating concurrently on different parts of a problem.</a:t>
            </a:r>
            <a:endParaRPr/>
          </a:p>
          <a:p>
            <a:pPr marL="228600" lvl="0" indent="-228600" algn="l" rtl="0">
              <a:lnSpc>
                <a:spcPct val="90000"/>
              </a:lnSpc>
              <a:spcBef>
                <a:spcPts val="1800"/>
              </a:spcBef>
              <a:spcAft>
                <a:spcPts val="0"/>
              </a:spcAft>
              <a:buSzPts val="2000"/>
              <a:buFont typeface="Noto Sans Symbols"/>
              <a:buNone/>
            </a:pPr>
            <a:r>
              <a:rPr lang="en-US"/>
              <a:t>The different parts could be different tasks, or the same task on different pieces of the problem’s data.</a:t>
            </a:r>
            <a:endParaRPr/>
          </a:p>
          <a:p>
            <a:pPr marL="0" lvl="0" indent="0" algn="l" rtl="0">
              <a:lnSpc>
                <a:spcPct val="90000"/>
              </a:lnSpc>
              <a:spcBef>
                <a:spcPts val="1800"/>
              </a:spcBef>
              <a:spcAft>
                <a:spcPts val="0"/>
              </a:spcAft>
              <a:buSzPts val="2000"/>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8"/>
          <p:cNvSpPr txBox="1">
            <a:spLocks noGrp="1"/>
          </p:cNvSpPr>
          <p:nvPr>
            <p:ph type="title"/>
          </p:nvPr>
        </p:nvSpPr>
        <p:spPr>
          <a:xfrm>
            <a:off x="1524000" y="457200"/>
            <a:ext cx="9144000" cy="11430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accent1"/>
              </a:buClr>
              <a:buSzPts val="3400"/>
              <a:buFont typeface="Consolas"/>
              <a:buNone/>
            </a:pPr>
            <a:r>
              <a:rPr lang="en-US"/>
              <a:t>Kinds of Parallelism</a:t>
            </a:r>
            <a:endParaRPr/>
          </a:p>
        </p:txBody>
      </p:sp>
      <p:sp>
        <p:nvSpPr>
          <p:cNvPr id="117" name="Google Shape;117;p18"/>
          <p:cNvSpPr txBox="1">
            <a:spLocks noGrp="1"/>
          </p:cNvSpPr>
          <p:nvPr>
            <p:ph type="body" idx="1"/>
          </p:nvPr>
        </p:nvSpPr>
        <p:spPr>
          <a:xfrm>
            <a:off x="1524000" y="1828800"/>
            <a:ext cx="9144000" cy="4267200"/>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SzPts val="2000"/>
              <a:buChar char="•"/>
            </a:pPr>
            <a:r>
              <a:rPr lang="en-US"/>
              <a:t>Instruction Level Parallelism</a:t>
            </a:r>
            <a:endParaRPr/>
          </a:p>
          <a:p>
            <a:pPr marL="228600" lvl="0" indent="-228600" algn="l" rtl="0">
              <a:lnSpc>
                <a:spcPct val="90000"/>
              </a:lnSpc>
              <a:spcBef>
                <a:spcPts val="1800"/>
              </a:spcBef>
              <a:spcAft>
                <a:spcPts val="0"/>
              </a:spcAft>
              <a:buSzPts val="2000"/>
              <a:buChar char="•"/>
            </a:pPr>
            <a:r>
              <a:rPr lang="en-US"/>
              <a:t>Shared Memory Multithreading</a:t>
            </a:r>
            <a:endParaRPr/>
          </a:p>
          <a:p>
            <a:pPr marL="228600" lvl="0" indent="-228600" algn="l" rtl="0">
              <a:lnSpc>
                <a:spcPct val="90000"/>
              </a:lnSpc>
              <a:spcBef>
                <a:spcPts val="1800"/>
              </a:spcBef>
              <a:spcAft>
                <a:spcPts val="0"/>
              </a:spcAft>
              <a:buSzPts val="2000"/>
              <a:buChar char="•"/>
            </a:pPr>
            <a:r>
              <a:rPr lang="en-US"/>
              <a:t>Distributed Memory Multiprocessing</a:t>
            </a:r>
            <a:endParaRPr/>
          </a:p>
          <a:p>
            <a:pPr marL="228600" lvl="0" indent="-228600" algn="l" rtl="0">
              <a:lnSpc>
                <a:spcPct val="90000"/>
              </a:lnSpc>
              <a:spcBef>
                <a:spcPts val="1800"/>
              </a:spcBef>
              <a:spcAft>
                <a:spcPts val="0"/>
              </a:spcAft>
              <a:buSzPts val="2000"/>
              <a:buChar char="•"/>
            </a:pPr>
            <a:r>
              <a:rPr lang="en-US"/>
              <a:t>GPU Parallelism</a:t>
            </a:r>
            <a:endParaRPr/>
          </a:p>
          <a:p>
            <a:pPr marL="228600" lvl="0" indent="-228600" algn="l" rtl="0">
              <a:lnSpc>
                <a:spcPct val="90000"/>
              </a:lnSpc>
              <a:spcBef>
                <a:spcPts val="1800"/>
              </a:spcBef>
              <a:spcAft>
                <a:spcPts val="0"/>
              </a:spcAft>
              <a:buSzPts val="2000"/>
              <a:buChar char="•"/>
            </a:pPr>
            <a:r>
              <a:rPr lang="en-US"/>
              <a:t>Hybrid Parallelism (Shared + Distributed + GPU)</a:t>
            </a:r>
            <a:endParaRPr/>
          </a:p>
          <a:p>
            <a:pPr marL="0" lvl="0" indent="0" algn="l" rtl="0">
              <a:lnSpc>
                <a:spcPct val="90000"/>
              </a:lnSpc>
              <a:spcBef>
                <a:spcPts val="1800"/>
              </a:spcBef>
              <a:spcAft>
                <a:spcPts val="0"/>
              </a:spcAft>
              <a:buSzPts val="2000"/>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9"/>
          <p:cNvSpPr txBox="1">
            <a:spLocks noGrp="1"/>
          </p:cNvSpPr>
          <p:nvPr>
            <p:ph type="title"/>
          </p:nvPr>
        </p:nvSpPr>
        <p:spPr>
          <a:xfrm>
            <a:off x="1524000" y="457200"/>
            <a:ext cx="9144000" cy="11430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accent1"/>
              </a:buClr>
              <a:buSzPts val="3400"/>
              <a:buFont typeface="Consolas"/>
              <a:buNone/>
            </a:pPr>
            <a:r>
              <a:rPr lang="en-US"/>
              <a:t>Why Parallelism Is Good?</a:t>
            </a:r>
            <a:endParaRPr/>
          </a:p>
        </p:txBody>
      </p:sp>
      <p:sp>
        <p:nvSpPr>
          <p:cNvPr id="123" name="Google Shape;123;p19"/>
          <p:cNvSpPr txBox="1">
            <a:spLocks noGrp="1"/>
          </p:cNvSpPr>
          <p:nvPr>
            <p:ph type="body" idx="1"/>
          </p:nvPr>
        </p:nvSpPr>
        <p:spPr>
          <a:xfrm>
            <a:off x="1524000" y="1828800"/>
            <a:ext cx="9144000" cy="4267200"/>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SzPts val="2000"/>
              <a:buChar char="•"/>
            </a:pPr>
            <a:r>
              <a:rPr lang="en-US" b="1" u="sng">
                <a:solidFill>
                  <a:srgbClr val="FF0000"/>
                </a:solidFill>
              </a:rPr>
              <a:t>The Trees</a:t>
            </a:r>
            <a:r>
              <a:rPr lang="en-US"/>
              <a:t>: We like parallelism because, as the number of processing units working on a problem grows, we can solve </a:t>
            </a:r>
            <a:r>
              <a:rPr lang="en-US" b="1" u="sng">
                <a:solidFill>
                  <a:schemeClr val="hlink"/>
                </a:solidFill>
              </a:rPr>
              <a:t>the same problem in less time</a:t>
            </a:r>
            <a:r>
              <a:rPr lang="en-US"/>
              <a:t>.</a:t>
            </a:r>
            <a:endParaRPr/>
          </a:p>
          <a:p>
            <a:pPr marL="228600" lvl="0" indent="-228600" algn="l" rtl="0">
              <a:lnSpc>
                <a:spcPct val="90000"/>
              </a:lnSpc>
              <a:spcBef>
                <a:spcPts val="1800"/>
              </a:spcBef>
              <a:spcAft>
                <a:spcPts val="0"/>
              </a:spcAft>
              <a:buSzPts val="2000"/>
              <a:buChar char="•"/>
            </a:pPr>
            <a:r>
              <a:rPr lang="en-US" b="1" u="sng">
                <a:solidFill>
                  <a:schemeClr val="lt2"/>
                </a:solidFill>
              </a:rPr>
              <a:t>The Forest</a:t>
            </a:r>
            <a:r>
              <a:rPr lang="en-US"/>
              <a:t>: We like parallelism because, as the number of processing units working on a problem grows, we can solve </a:t>
            </a:r>
            <a:r>
              <a:rPr lang="en-US" b="1" u="sng">
                <a:solidFill>
                  <a:schemeClr val="lt2"/>
                </a:solidFill>
              </a:rPr>
              <a:t>bigger problems</a:t>
            </a:r>
            <a:r>
              <a:rPr lang="en-US"/>
              <a:t>.</a:t>
            </a:r>
            <a:endParaRPr/>
          </a:p>
          <a:p>
            <a:pPr marL="0" lvl="0" indent="0" algn="l" rtl="0">
              <a:lnSpc>
                <a:spcPct val="90000"/>
              </a:lnSpc>
              <a:spcBef>
                <a:spcPts val="1800"/>
              </a:spcBef>
              <a:spcAft>
                <a:spcPts val="0"/>
              </a:spcAft>
              <a:buSzPts val="2000"/>
              <a:buNone/>
            </a:pPr>
            <a:endParaRPr/>
          </a:p>
        </p:txBody>
      </p:sp>
    </p:spTree>
  </p:cSld>
  <p:clrMapOvr>
    <a:masterClrMapping/>
  </p:clrMapOvr>
</p:sld>
</file>

<file path=ppt/theme/theme1.xml><?xml version="1.0" encoding="utf-8"?>
<a:theme xmlns:a="http://schemas.openxmlformats.org/drawingml/2006/main" name="Tech Computer 16x9">
  <a:themeElements>
    <a:clrScheme name="TechComputer">
      <a:dk1>
        <a:srgbClr val="000000"/>
      </a:dk1>
      <a:lt1>
        <a:srgbClr val="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TechComputer">
      <a:dk1>
        <a:srgbClr val="000000"/>
      </a:dk1>
      <a:lt1>
        <a:srgbClr val="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TotalTime>
  <Words>1389</Words>
  <Application>Microsoft Macintosh PowerPoint</Application>
  <PresentationFormat>Widescreen</PresentationFormat>
  <Paragraphs>143</Paragraphs>
  <Slides>28</Slides>
  <Notes>27</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28</vt:i4>
      </vt:variant>
    </vt:vector>
  </HeadingPairs>
  <TitlesOfParts>
    <vt:vector size="37" baseType="lpstr">
      <vt:lpstr>Arial Black</vt:lpstr>
      <vt:lpstr>Candara</vt:lpstr>
      <vt:lpstr>Consolas</vt:lpstr>
      <vt:lpstr>Courier New</vt:lpstr>
      <vt:lpstr>Noto Sans Symbols</vt:lpstr>
      <vt:lpstr>Times New Roman</vt:lpstr>
      <vt:lpstr>Arial</vt:lpstr>
      <vt:lpstr>Tech Computer 16x9</vt:lpstr>
      <vt:lpstr>Simple Light</vt:lpstr>
      <vt:lpstr>Blue Waters Petascale Semester Curriculum v1.0 Unit 5: MPI Lesson 3: Distributed Memory Concepts:      Distributed Multiprocessing Developed by Widodo Samyono for the Shodor Education Foundation, Inc.</vt:lpstr>
      <vt:lpstr>Except where otherwise noted, this work by The Shodor Education Foundation, Inc. is licensed under CC BY-SA 4.0. To view a copy of this license, visit https://creativecommons.org/licenses/by-sa/4.0  Browse and search the full curriculum at http://shodor.org/petascale/materials/semester-curriculum  We welcome your improvements! You can submit your proposed changes to this material and the rest of the curriculum in our GitHub repository at https://github.com/shodor-education/petascale-semester-curriculum  We want to hear from you! Please let us know your experiences using this material by sending email to petascale@shodor.org</vt:lpstr>
      <vt:lpstr>Distributed Memory Concepts</vt:lpstr>
      <vt:lpstr>Title and Content Layout</vt:lpstr>
      <vt:lpstr>Distributed Memory Concepts: Distributed Multiprocessing - Analogies</vt:lpstr>
      <vt:lpstr>Distributed Multiprocessing</vt:lpstr>
      <vt:lpstr>What Is Parallelism? </vt:lpstr>
      <vt:lpstr>Kinds of Parallelism</vt:lpstr>
      <vt:lpstr>Why Parallelism Is Good?</vt:lpstr>
      <vt:lpstr>Parallelism Jargon</vt:lpstr>
      <vt:lpstr>Jargon Alert! </vt:lpstr>
      <vt:lpstr>Load Balancing</vt:lpstr>
      <vt:lpstr>Load Balancing</vt:lpstr>
      <vt:lpstr>Load Balancing</vt:lpstr>
      <vt:lpstr>Load Balancing</vt:lpstr>
      <vt:lpstr>Load Balancing</vt:lpstr>
      <vt:lpstr>Load Balancing Is Good</vt:lpstr>
      <vt:lpstr>Parallel Strategies</vt:lpstr>
      <vt:lpstr>MPI: The Message-Passing Interface</vt:lpstr>
      <vt:lpstr>What Is MPI?</vt:lpstr>
      <vt:lpstr>MPI Calls</vt:lpstr>
      <vt:lpstr>MPI is an API</vt:lpstr>
      <vt:lpstr>WARNING!</vt:lpstr>
      <vt:lpstr>Example MPI Routines</vt:lpstr>
      <vt:lpstr>Example: Greetings</vt:lpstr>
      <vt:lpstr>PowerPoint Presentation</vt:lpstr>
      <vt:lpstr>PowerPoint Presentation</vt:lpstr>
      <vt:lpstr>References</vt:lpstr>
    </vt:vector>
  </TitlesOfParts>
  <LinksUpToDate>false</LinksUpToDate>
  <SharedDoc>false</SharedDoc>
  <HyperlinksChanged>false</HyperlinksChanged>
  <AppVersion>15.0029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Distributed Memory Concepts</dc:title>
  <cp:lastModifiedBy>Aaron Weeden</cp:lastModifiedBy>
  <cp:revision>6</cp:revision>
  <dcterms:modified xsi:type="dcterms:W3CDTF">2020-10-11T16:12:41Z</dcterms:modified>
</cp:coreProperties>
</file>