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64" r:id="rId3"/>
  </p:sldMasterIdLst>
  <p:notesMasterIdLst>
    <p:notesMasterId r:id="rId24"/>
  </p:notesMasterIdLst>
  <p:sldIdLst>
    <p:sldId id="274" r:id="rId4"/>
    <p:sldId id="27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j/s3i3aM7v6C4uxNgjdmov10TT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customschemas.google.com/relationships/presentationmetadata" Target="metadata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49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eenDefault" type="tx">
  <p:cSld name="MobeenDefaul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2874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051000"/>
            <a:ext cx="11360800" cy="5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Times New Roman"/>
              <a:buChar char="■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buNone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093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UPModules/NBody/" TargetMode="External"/><Relationship Id="rId4" Type="http://schemas.openxmlformats.org/officeDocument/2006/relationships/hyperlink" Target="http://shodor.org/petascale/materials/UPModules/NBodyScalin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N-Body Mechanics in MPI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Justin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Oelgoetz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7609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There is a problem however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50359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1" t="-10301" r="-360" b="-113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The Algorithm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838200" y="1911404"/>
            <a:ext cx="10515600" cy="50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Load initial conditions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Accelerations) Loop i over the body index form 1 to Nbodies</a:t>
            </a:r>
            <a:endParaRPr sz="200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Loop j over the body index from 1 to Nbodies</a:t>
            </a:r>
            <a:endParaRPr sz="20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Calculate force between object i and j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Add force into the sum of the force on object i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Next Position - Taylor) Loop over the body index from 1 to Nbodies</a:t>
            </a:r>
            <a:endParaRPr sz="200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Calculate a second set of x, y, &amp; z coorindates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000"/>
              <a:t>t in the future (the next time step) using the previous Taylor series expansion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Loop from time step 2 until the final time index (Ntimes)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Accelerations) Loop i over the body index form 1 to Nbodies</a:t>
            </a:r>
            <a:endParaRPr sz="20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Loop j over the body index from 1 to Nbodies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Calculate force between object i and j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Add force into the sum of the force on object i</a:t>
            </a:r>
            <a:endParaRPr sz="200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(Calculate Next Position - Verlet) Loop over the body index from 1 to Nbodies</a:t>
            </a:r>
            <a:endParaRPr sz="2000"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Calculate the next set of x, y, &amp; z  coordinates using Verlet’s method</a:t>
            </a:r>
            <a:endParaRPr/>
          </a:p>
          <a:p>
            <a:pPr marL="228600" lvl="0" indent="-101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How to Parallelize?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Strengths of MPI</a:t>
            </a:r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838200" y="1785283"/>
            <a:ext cx="10515600" cy="50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MPI works by passing messages back and forth between executables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The various instances do not need to share the same physical memory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MPI can allow us to expand our problem beyond the capabilities (physical memory) of one node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at the beginning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Need to set up the environment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Each processor determines how many processors there are and its individual rank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Also need to allocate gx, gy &amp; gz as they will store all of the x, y &amp; z coordinates at a given time index.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Char char="•"/>
            </a:pPr>
            <a:r>
              <a:rPr lang="en-US" sz="1750"/>
              <a:t>We want to allocate here, once in main()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Char char="•"/>
            </a:pPr>
            <a:r>
              <a:rPr lang="en-US" sz="1750"/>
              <a:t>We do not want to allocate with every call to accelerations()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We also need to check the total number of bodies is divisible by the number of processes – if not some bodies might be missed in loops due to integer rounding! </a:t>
            </a:r>
            <a:endParaRPr/>
          </a:p>
          <a:p>
            <a:pPr marL="228600" lvl="0" indent="-1492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</a:pPr>
            <a:endParaRPr sz="1250"/>
          </a:p>
        </p:txBody>
      </p:sp>
      <p:sp>
        <p:nvSpPr>
          <p:cNvPr id="195" name="Google Shape;195;p12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2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int numprocs, rank;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For storing x, y, &amp; z positions of all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the particles across all processor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at a given time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double *gx,*gy,*gz;          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gx=new double[GlobalNbodies];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gy=new double[GlobalNbodies];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gz=new double[GlobalNbodies];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MPI_Init(NULL, NULL);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Get the number of processes/rank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MPI_Comm_size(MPI_COMM_WORLD,&amp;numprocs);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MPI_Comm_rank(MPI_COMM_WORLD, &amp;rank);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/>
            </a:r>
            <a:br>
              <a:rPr lang="en-US" sz="1750">
                <a:solidFill>
                  <a:schemeClr val="dk1"/>
                </a:solidFill>
              </a:rPr>
            </a:b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Check to make sure GlobalNbodies is divisible by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// numprocs – loops will fail if not!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if (GlobalNbodies%numprocs){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        cerr &lt;&lt; "GlobalNbodies not divisible by num of</a:t>
            </a:r>
            <a:br>
              <a:rPr lang="en-US" sz="1750">
                <a:solidFill>
                  <a:schemeClr val="dk1"/>
                </a:solidFill>
              </a:rPr>
            </a:br>
            <a:r>
              <a:rPr lang="en-US" sz="1750">
                <a:solidFill>
                  <a:schemeClr val="dk1"/>
                </a:solidFill>
              </a:rPr>
              <a:t>                             processors!!!\n";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          return(GlobalNbodies%numprocs);}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/>
            </a:r>
            <a:br>
              <a:rPr lang="en-US" sz="1750">
                <a:solidFill>
                  <a:schemeClr val="dk1"/>
                </a:solidFill>
              </a:rPr>
            </a:br>
            <a:r>
              <a:rPr lang="en-US" sz="1750">
                <a:solidFill>
                  <a:schemeClr val="dk1"/>
                </a:solidFill>
              </a:rPr>
              <a:t>// Setting Nbodies like this allows us to use the serial main body largely intact</a:t>
            </a:r>
            <a:endParaRPr/>
          </a:p>
          <a:p>
            <a:pPr marL="228600" lvl="0" indent="-11747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in acceleration()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Char char="•"/>
            </a:pPr>
            <a:r>
              <a:rPr lang="en-US" sz="2240"/>
              <a:t>As gx, gy, and gz (our arrays to hold all the x, y, and z coordinates at a particular time step) are allocated outside this function in the main code they need passed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Char char="•"/>
            </a:pPr>
            <a:r>
              <a:rPr lang="en-US" sz="2240"/>
              <a:t>Collective communication (MPI_Allgather) is used to communicate the positions stored on each node, to every other node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40"/>
              <a:buNone/>
            </a:pPr>
            <a:endParaRPr sz="2240"/>
          </a:p>
        </p:txBody>
      </p:sp>
      <p:sp>
        <p:nvSpPr>
          <p:cNvPr id="203" name="Google Shape;203;p13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2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void acceleration(double x[], double y[],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      double z[], int itime, int Nbodies,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      double mass, double ax[],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      double ay[],double az[], </a:t>
            </a:r>
            <a:r>
              <a:rPr lang="en-US" sz="1960">
                <a:solidFill>
                  <a:srgbClr val="FF0000"/>
                </a:solidFill>
              </a:rPr>
              <a:t>double gx[],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double gy[], double gz[],int numprocs,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int rank</a:t>
            </a:r>
            <a:r>
              <a:rPr lang="en-US" sz="1960">
                <a:solidFill>
                  <a:schemeClr val="dk1"/>
                </a:solidFill>
              </a:rPr>
              <a:t>)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/>
            </a:r>
            <a:br>
              <a:rPr lang="en-US" sz="1960">
                <a:solidFill>
                  <a:schemeClr val="dk1"/>
                </a:solidFill>
              </a:rPr>
            </a:br>
            <a:r>
              <a:rPr lang="en-US" sz="1960">
                <a:solidFill>
                  <a:schemeClr val="dk1"/>
                </a:solidFill>
              </a:rPr>
              <a:t>// &lt; . . . Snip . . .&gt;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None/>
            </a:pPr>
            <a:endParaRPr sz="19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// MPI STUFF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// We need each processor to have a complete copy of all the positions these three lines will accomplish that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None/>
            </a:pPr>
            <a:endParaRPr sz="196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960">
                <a:solidFill>
                  <a:schemeClr val="dk1"/>
                </a:solidFill>
              </a:rPr>
              <a:t>ibody1=0;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MPI_Allgather(&amp;x[index(itime,ibody1,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Nbodies)], Nbodies, MPI_DOUBLE, gx,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Nbodies, MPI_DOUBLE,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MPI_COMM_WORLD 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MPI_Allgather(&amp;y[index(itime,ibody1,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Nbodies)], Nbodies, MPI_DOUBLE, gy,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Nbodies, MPI_DOUBLE,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MPI_COMM_WORLD 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MPI_Allgather(&amp;z[index(itime,ibody1,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Nbodies)], Nbodies, MPI_DOUBLE, gz,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Nbodies, MPI_DOUBLE,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None/>
            </a:pPr>
            <a:r>
              <a:rPr lang="en-US" sz="1960">
                <a:solidFill>
                  <a:srgbClr val="FF0000"/>
                </a:solidFill>
              </a:rPr>
              <a:t>        MPI_COMM_WORLD 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in acceleration()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Instead of looping over just the Nbodies stored on the system, we need one of the loops to loop over all the bodes, stored on all the systems.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inner loops were chosen as that results in the fewest code changes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gx, gy, and gz need to be substituted for x, y, and z in the corresponding  particle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Additionally the equation for the force due to the center mass need to change slightly as well.</a:t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 txBox="1">
            <a:spLocks noGrp="1"/>
          </p:cNvSpPr>
          <p:nvPr>
            <p:ph type="body" idx="2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for(ibody1=0;ibody1&lt;Nbodies;ibody1++)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dx=x[index(itime,ibody1,Nbodies)];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dy=y[index(itime,ibody1,Nbodies)];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dz=z[index(itime,ibody1,Nbodies)];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r=sqrt(dx*dx+dy*dy+dz*dz)+1.0e8;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1.0e8 is to soften the potential, prevent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        "explosions"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F=(G*10*mass*Nbodies*</a:t>
            </a:r>
            <a:r>
              <a:rPr lang="en-US" sz="1750">
                <a:solidFill>
                  <a:srgbClr val="FF0000"/>
                </a:solidFill>
              </a:rPr>
              <a:t>numprocs</a:t>
            </a:r>
            <a:r>
              <a:rPr lang="en-US" sz="1750">
                <a:solidFill>
                  <a:schemeClr val="dk1"/>
                </a:solidFill>
              </a:rPr>
              <a:t>/(r*r*r));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a central mass/star/something with the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//          10x mass as the system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ax[ibody1]=-F*dx;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ay[ibody1]=-F*dy;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az[ibody1]=-F*dz;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for (</a:t>
            </a:r>
            <a:r>
              <a:rPr lang="en-US" sz="1750">
                <a:solidFill>
                  <a:srgbClr val="FF0000"/>
                </a:solidFill>
              </a:rPr>
              <a:t>ibody2=0;ibody2&lt;Nbodies*rank+ibody1-1;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       ibody2++)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dx=x[index(itime,ibody1,Nbodies)]-</a:t>
            </a:r>
            <a:r>
              <a:rPr lang="en-US" sz="1750">
                <a:solidFill>
                  <a:srgbClr val="FF0000"/>
                </a:solidFill>
              </a:rPr>
              <a:t>gx[ibody2];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dy=y[index(itime,ibody1,Nbodies)]-</a:t>
            </a:r>
            <a:r>
              <a:rPr lang="en-US" sz="1750">
                <a:solidFill>
                  <a:srgbClr val="FF0000"/>
                </a:solidFill>
              </a:rPr>
              <a:t>gy[ibody2];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dz=z[index(itime,ibody1,Nbodies)]-</a:t>
            </a:r>
            <a:r>
              <a:rPr lang="en-US" sz="1750">
                <a:solidFill>
                  <a:srgbClr val="FF0000"/>
                </a:solidFill>
              </a:rPr>
              <a:t>gz[ibody2];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 r=sqrt(dx*dx+dy*dy+dz*dz)+1.0e8;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// 1.0e8 is to soften the potential, prevent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//        "explosions"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 F=(G*mass/(r*r*r));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 ax[ibody1]-=F*dx;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       ay[ibody1]-=F*dy;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             az[ibody1]-=F*dz;}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      for (</a:t>
            </a:r>
            <a:r>
              <a:rPr lang="en-US" sz="1750">
                <a:solidFill>
                  <a:srgbClr val="FF0000"/>
                </a:solidFill>
              </a:rPr>
              <a:t>ibody2=Nbodies*rank+ibody1+1;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50"/>
              <a:buNone/>
            </a:pPr>
            <a:r>
              <a:rPr lang="en-US" sz="1750">
                <a:solidFill>
                  <a:srgbClr val="FF0000"/>
                </a:solidFill>
              </a:rPr>
              <a:t>               ibody2&lt;Nbodies*numprocs;</a:t>
            </a:r>
            <a:r>
              <a:rPr lang="en-US" sz="1750">
                <a:solidFill>
                  <a:schemeClr val="dk1"/>
                </a:solidFill>
              </a:rPr>
              <a:t>ibody2++) 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>
                <a:solidFill>
                  <a:schemeClr val="dk1"/>
                </a:solidFill>
              </a:rPr>
              <a:t>&lt; . . . Snip . . .&gt;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MPI IO</a:t>
            </a: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First we need to open the files.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We are instructing the call to MPI_File_open to create the file if needed, and to open it write only.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Note the or “|” between the status variables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The serial code writes the arrays out to binary files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In order to maintain compatibility, we are using the collective call MPI_File_write_at_all to write to the file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Not it needs not only what is to be written, but also an offset in bytes so it knows where each process should write to.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10"/>
              <a:buChar char="•"/>
            </a:pPr>
            <a:r>
              <a:rPr lang="en-US" sz="1710"/>
              <a:t>MPI collective IO routines avoid unnecessary communication to a central process which then does the write.</a:t>
            </a:r>
            <a:endParaRPr/>
          </a:p>
          <a:p>
            <a:pPr marL="685800" lvl="1" indent="-144144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endParaRPr sz="1330"/>
          </a:p>
        </p:txBody>
      </p:sp>
      <p:sp>
        <p:nvSpPr>
          <p:cNvPr id="219" name="Google Shape;219;p15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2"/>
          </p:nvPr>
        </p:nvSpPr>
        <p:spPr>
          <a:xfrm>
            <a:off x="6172200" y="472966"/>
            <a:ext cx="5181600" cy="628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 mpifilex, mpifiley, mpifilez;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MPI_Status status;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MPI_Offset offset;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/>
            </a:r>
            <a:br>
              <a:rPr lang="en-US" sz="1330">
                <a:solidFill>
                  <a:schemeClr val="dk1"/>
                </a:solidFill>
              </a:rPr>
            </a:br>
            <a:endParaRPr sz="13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MPI_File_open(MPI_COMM_WORLD,"x.bin",</a:t>
            </a:r>
            <a:br>
              <a:rPr lang="en-US" sz="1330">
                <a:solidFill>
                  <a:schemeClr val="dk1"/>
                </a:solidFill>
              </a:rPr>
            </a:br>
            <a:r>
              <a:rPr lang="en-US" sz="1330">
                <a:solidFill>
                  <a:schemeClr val="dk1"/>
                </a:solidFill>
              </a:rPr>
              <a:t>       MPI_MODE_CREATE | MPI_MODE_WRONLY,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MPI_INFO_NULL,&amp;mpifilex);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MPI_File_open(MPI_COMM_WORLD,"y.bin",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MPI_MODE_CREATE | MPI_MODE_WRONLY,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MPI_INFO_NULL,&amp;mpifiley);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MPI_File_open(MPI_COMM_WORLD,"z.bin",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MPI_MODE_CREATE | MPI_MODE_WRONLY,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MPI_INFO_NULL,&amp;mpifilez);</a:t>
            </a:r>
            <a:br>
              <a:rPr lang="en-US" sz="1330">
                <a:solidFill>
                  <a:schemeClr val="dk1"/>
                </a:solidFill>
              </a:rPr>
            </a:br>
            <a:endParaRPr sz="13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for (itime=0; itime&lt;Ntime;itime++){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offset=sizeof(tempr)*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(itime*GlobalNbodies+rank*Nbodies);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MPI_File_write_at_all(mpifilex,offset,&amp;x[itime*Nbodies],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Nbodies,MPI_DOUBLE,&amp;status);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MPI_File_write_at_all(mpifiley,offset,&amp;y[itime*Nbodies],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Nbodies,MPI_DOUBLE,&amp;status);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        MPI_File_write_at_all(mpifilez,offset,&amp;z[itime*Nbodies],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                  Nbodies,MPI_DOUBLE,&amp;status); 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/>
            </a:r>
            <a:br>
              <a:rPr lang="en-US" sz="1330">
                <a:solidFill>
                  <a:schemeClr val="dk1"/>
                </a:solidFill>
              </a:rPr>
            </a:br>
            <a:r>
              <a:rPr lang="en-US" sz="1330">
                <a:solidFill>
                  <a:schemeClr val="dk1"/>
                </a:solidFill>
              </a:rPr>
              <a:t>   MPI_File_close(&amp;mpifilex);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MPI_File_close(&amp;mpifiley);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rPr lang="en-US" sz="1330">
                <a:solidFill>
                  <a:schemeClr val="dk1"/>
                </a:solidFill>
              </a:rPr>
              <a:t>   MPI_File_close(&amp;mpifilez);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/>
              <a:t>Runtime as a function of the number of processors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405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We have included an </a:t>
            </a:r>
            <a:r>
              <a:rPr lang="en-US" sz="2000" dirty="0" err="1"/>
              <a:t>OpenMP</a:t>
            </a:r>
            <a:r>
              <a:rPr lang="en-US" sz="2000" dirty="0"/>
              <a:t> version (same as in the N-body </a:t>
            </a:r>
            <a:r>
              <a:rPr lang="en-US" sz="2000" dirty="0" err="1"/>
              <a:t>OpenMP</a:t>
            </a:r>
            <a:r>
              <a:rPr lang="en-US" sz="2000" dirty="0"/>
              <a:t> </a:t>
            </a:r>
            <a:r>
              <a:rPr lang="en-US" sz="2000" dirty="0" smtClean="0"/>
              <a:t>lesson) </a:t>
            </a:r>
            <a:r>
              <a:rPr lang="en-US" sz="2000" dirty="0"/>
              <a:t>for comparison.</a:t>
            </a:r>
            <a:endParaRPr dirty="0"/>
          </a:p>
          <a:p>
            <a:pPr marL="285750" lvl="0" indent="-285750" algn="l" rtl="0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Note that at 16 processors, the </a:t>
            </a:r>
            <a:r>
              <a:rPr lang="en-US" sz="2000" dirty="0" err="1"/>
              <a:t>OpenMP</a:t>
            </a:r>
            <a:r>
              <a:rPr lang="en-US" sz="2000" dirty="0"/>
              <a:t> code is about 30% faster!  Communication takes time – shared memory is faster (this is why people write MPI/</a:t>
            </a:r>
            <a:r>
              <a:rPr lang="en-US" sz="2000" dirty="0" err="1"/>
              <a:t>OpenMP</a:t>
            </a:r>
            <a:r>
              <a:rPr lang="en-US" sz="2000" dirty="0"/>
              <a:t> Hybrid codes, to get the best of both!)</a:t>
            </a:r>
            <a:endParaRPr dirty="0"/>
          </a:p>
          <a:p>
            <a:pPr marL="285750" lvl="0" indent="-285750" algn="l" rtl="0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MPI does allows us to expand significantly beyond the limitations of a single node – large SMP nodes get very expensive, quickly, thus most machines only have limited SMP ability</a:t>
            </a:r>
            <a:endParaRPr dirty="0"/>
          </a:p>
        </p:txBody>
      </p:sp>
      <p:sp>
        <p:nvSpPr>
          <p:cNvPr id="227" name="Google Shape;227;p16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6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5728" y="707136"/>
            <a:ext cx="5986272" cy="544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Can we do more?</a:t>
            </a: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838200" y="1702879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Yes, but we’d need to move away from the way we are storing positions and calculating accelerations.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One of the options is the Barnes-Hut algorithm which stores the positions in an octree which allows one to easily treat collections of distant objects as a single object with their combined mass at their center of mass.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Another is solving for the gravitational potential (using for instance a spectral method) at each time step and calculating the forces based on that potential.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Both approaches are beyond the scope of this </a:t>
            </a:r>
            <a:r>
              <a:rPr lang="en-US" sz="2000" dirty="0" smtClean="0"/>
              <a:t>lesson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If you’d like to know more, check out the </a:t>
            </a:r>
            <a:r>
              <a:rPr lang="en-US" sz="2000" dirty="0" err="1" smtClean="0"/>
              <a:t>GalaxSee</a:t>
            </a:r>
            <a:r>
              <a:rPr lang="en-US" sz="2000" dirty="0" smtClean="0"/>
              <a:t> </a:t>
            </a:r>
            <a:r>
              <a:rPr lang="en-US" sz="2000" dirty="0"/>
              <a:t>HPC modules at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http://shodor.org/petascale/materials/UPModules/NBody/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4"/>
              </a:rPr>
              <a:t>http://shodor.org/petascale/materials/UPModules/NBodyScaling/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02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Additional Suggested Exercises</a:t>
            </a: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>
            <a:off x="838200" y="1702879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If a problem gets too small, it will stop scaling earlier.  Take the existing MPI code, how does it scale for a problem that is only 1/10</a:t>
            </a:r>
            <a:r>
              <a:rPr lang="en-US" sz="2400" baseline="30000"/>
              <a:t>th</a:t>
            </a:r>
            <a:r>
              <a:rPr lang="en-US" sz="2400"/>
              <a:t> the size (total number of bodies)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How does the code scale for a problem 10 times larger?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Rewrite the IO section such that all the data for a particular time is gathered to process 0 and then written with the usual C++ fwrite command.  Is the IO faster or slower than MPI collective routines?  By how much? </a:t>
            </a:r>
            <a:endParaRPr sz="24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 simple N-Body Problem</a:t>
            </a:r>
            <a:br>
              <a:rPr lang="en-US"/>
            </a:br>
            <a:r>
              <a:rPr lang="en-US"/>
              <a:t>Parallelized with MPI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What is the N-body problem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5121642" cy="37854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2" t="-20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 descr="A close up of a map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r="16890" b="-1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Newtonian Mechanics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838200" y="2015406"/>
            <a:ext cx="10515600" cy="406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/>
              <a:t>.</a:t>
            </a:r>
            <a:endParaRPr sz="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Newtonian Gravity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838200" y="2015406"/>
            <a:ext cx="10515600" cy="4065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2" b="-333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Deriving Verlet’s Method (1/2)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838200" y="2015406"/>
            <a:ext cx="10515600" cy="4065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Deriving Verlet’s Method (2/2)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838200" y="2015406"/>
            <a:ext cx="10515600" cy="40659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2" r="-722" b="-267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Writing the vectors using components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50359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2" b="-180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Macintosh PowerPoint</Application>
  <PresentationFormat>Widescreen</PresentationFormat>
  <Paragraphs>178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Noto Sans Symbols</vt:lpstr>
      <vt:lpstr>Times New Roman</vt:lpstr>
      <vt:lpstr>Arial</vt:lpstr>
      <vt:lpstr>Office Theme</vt:lpstr>
      <vt:lpstr>Office Theme</vt:lpstr>
      <vt:lpstr>Simple Light</vt:lpstr>
      <vt:lpstr>Blue Waters Petascale Semester Curriculum v1.0 Unit 5: MPI Lesson 8: N-Body Mechanics in MPI Developed by Justin Oelgoetz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A simple N-Body Problem Parallelized with MPI</vt:lpstr>
      <vt:lpstr>What is the N-body problem</vt:lpstr>
      <vt:lpstr>Newtonian Mechanics</vt:lpstr>
      <vt:lpstr>Newtonian Gravity</vt:lpstr>
      <vt:lpstr>Deriving Verlet’s Method (1/2)</vt:lpstr>
      <vt:lpstr>Deriving Verlet’s Method (2/2)</vt:lpstr>
      <vt:lpstr>Writing the vectors using components</vt:lpstr>
      <vt:lpstr>There is a problem however</vt:lpstr>
      <vt:lpstr>The Algorithm</vt:lpstr>
      <vt:lpstr>How to Parallelize?</vt:lpstr>
      <vt:lpstr>Strengths of MPI</vt:lpstr>
      <vt:lpstr>MPI at the beginning</vt:lpstr>
      <vt:lpstr>MPI in acceleration()</vt:lpstr>
      <vt:lpstr>MPI in acceleration()</vt:lpstr>
      <vt:lpstr>MPI IO</vt:lpstr>
      <vt:lpstr>Runtime as a function of the number of processors</vt:lpstr>
      <vt:lpstr>Can we do more?</vt:lpstr>
      <vt:lpstr>Additional Suggested Exercises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5: MPI Lesson 8: N-Body Mechanics in MPI Developed by Widodo Samyono for the Shodor Education Foundation, Inc.</dc:title>
  <dc:creator>Oelgoetz, Justin</dc:creator>
  <cp:lastModifiedBy>Aaron Weeden</cp:lastModifiedBy>
  <cp:revision>7</cp:revision>
  <dcterms:created xsi:type="dcterms:W3CDTF">2020-06-18T19:32:29Z</dcterms:created>
  <dcterms:modified xsi:type="dcterms:W3CDTF">2020-10-11T16:12:33Z</dcterms:modified>
</cp:coreProperties>
</file>