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71" r:id="rId2"/>
    <p:sldId id="27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iSvahZo3Byz72ZdvrtvSet281y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customschemas.google.com/relationships/presentationmetadata" Target="metadata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nvidia.com/cuda/cuda-c-programming-guide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nvidia.com/cuda/cuda-c-programming-guide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7: CUDA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6: CUDA Atomic Functions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Sanish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Rai</a:t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34393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a program with atomic functions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44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We can use atomic function atomicAdd to synchronize the threads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We replace *sum =*sum+1 by atomicAdd(sum,1)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atomicAdd guarantees that only one thread can access memory location for sum at a time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It ensures that all the atomic operations are executed automatically without conflict from other threads</a:t>
            </a:r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1885545" y="4631244"/>
            <a:ext cx="842091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__global__ void atomic_count(int *a, int *sum, int n)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thread_id = blockIdx.x * blockDim.x + threadIdx.x;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(thread_id &lt; n)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atomicAdd(sum,a[thread_id]);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312906" y="-1990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Here is the main function</a:t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191310" y="1417012"/>
            <a:ext cx="6096000" cy="51706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main(void)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//host variables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*h_var, *h_sum 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sum=0;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//device variables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int* d_var, *d_sum;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size_t size_vect = SIZE*sizeof(int); /* size of the total vectors necessary to allocate memory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//allocate memory for the variables on host (cpu)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h_var = (int*)malloc(size_vect);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h_sum = (int*)malloc(sizeof(int));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h_sum=&amp;sum;/* h_sum is to store the sum on the host device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//allocate memory for the variables on device (gpu)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cudaMalloc((void **)&amp;d_var, size_vect);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cudaMalloc((void **)&amp;d_sum, size_vect);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cudaMemset ((void **)d_sum,0, sizeof(int));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//initialize the vectors each with value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SIZE;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h_var[i]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//Start CUDA processing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Copy host values to device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cudaMemcpy(d_var, h_var, size_vect, cudaMemcpyHostToDevice);</a:t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6540229" y="1247735"/>
            <a:ext cx="5317788" cy="550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//define number of threads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threads = 1024;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//define block size in integer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block_size = (int)ceil((float)SIZE / threads);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//execute the kernel with block size and number of threads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simple_count &lt;&lt; &lt;block_size, threads &gt;&gt;&gt; (d_var, d_sum, SIZE);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Copy result back to host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cudaMemcpy(h_sum, d_sum, sizeof(int), cudaMemcpyDeviceToHost);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//Verify the result, should be equal to SIZE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printf("Result without atomic add : %d\n",sum);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//reset d_sum to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cudaMemset ((void **)d_sum,0, sizeof(int));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//execute the kernel with block size and number of threads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atomic_count &lt;&lt; &lt;block_size, threads &gt;&gt;&gt; (d_var, d_sum, SIZE);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Copy result back to host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cudaMemcpy(h_sum, d_sum, sizeof(int), cudaMemcpyDeviceToHost);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//Verify the result, should be equal to SIZE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printf("Result using atomic add : %d\n",sum);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Release all device 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cudaFree(d_var);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Release all host 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free(h_var);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functions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atomic function performs a read-modify-write atomic operation on one 32-bit or 64-bit word residing in global or shared memory.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does not act as memory fences and does not imply synchronization or ordering constraints for memory operations 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order in which concurrent atomic updates are performed is arbitrary.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can only be used in device functions.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Atomic add functions from CUDA Toolkit documentation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atomicAdd()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79"/>
              <a:buChar char="•"/>
            </a:pPr>
            <a:r>
              <a:rPr lang="en-US" sz="1679"/>
              <a:t>reads the 16-bit, 32-bit or 64-bit word old located at the address address in global or shared memory, computes (old + val), and stores the result back to memory at the same address. These three operations are performed in one atomic transaction. The function returns old.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int atomicAdd(int* address, int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unsigned int atomicAdd(unsigned int* address, unsigned int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unsigned long long int atomicAdd(unsigned long long int* address, unsigned long long int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float atomicAdd(float* address, float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double atomicAdd(double* address, double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__half2 atomicAdd(__half2 *address, __half2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__half atomicAdd(__half *address, __half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__nv_bfloat162 atomicAdd(__nv_bfloat162 *address, __nv_bfloat162 val);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US" sz="1960"/>
              <a:t>__nv_bfloat16 atomicAdd(__nv_bfloat16 *address, __nv_bfloat16 val);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atomic functions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Arithmetic Functions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atomicAdd()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atomicSub()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atomicExch()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atomicMin()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atomicMax()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atomicInc()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atomicDec()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atomicCAS()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 Bitwise Functions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atomicAnd()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 atomicOr()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atomicXor()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For details: </a:t>
            </a:r>
            <a:r>
              <a:rPr lang="en-US" sz="2380" u="sng">
                <a:solidFill>
                  <a:schemeClr val="hlink"/>
                </a:solidFill>
                <a:hlinkClick r:id="rId3"/>
              </a:rPr>
              <a:t>https://docs.nvidia.com/cuda/cuda-c-programming-guide/index.html</a:t>
            </a:r>
            <a:endParaRPr sz="238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functions limitations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are slower compared to normal accesses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Threads might need to wait idly to get access to a memory location for their atomic operations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Performance can thus degrade when many threads need to perform atomic operations on a smaller location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perform a limited set of operations with certain data types and might not be useful for complex operations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there is no ordering constraints on thread, it does not provide synchronization or barrier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Exercise 1: Run the given program for atomic addition and analyze the output of with and without atomic function</a:t>
            </a:r>
            <a:endParaRPr sz="260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While using </a:t>
            </a:r>
            <a:r>
              <a:rPr lang="en-US" sz="85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simple_count </a:t>
            </a:r>
            <a:r>
              <a:rPr lang="en-US" sz="2200"/>
              <a:t>what output do you observe? Run it multiple times and check. Is the output consistent? </a:t>
            </a:r>
            <a:endParaRPr sz="220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Exercise 2:</a:t>
            </a:r>
            <a:endParaRPr sz="260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Using atomicMax to compute max value in the list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Create a list of size 900,000 and set the values from 1 to 900,000</a:t>
            </a:r>
            <a:endParaRPr sz="220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Write a CUDA kernel to find max from the list using simple comparison</a:t>
            </a:r>
            <a:endParaRPr sz="2200"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Eg. Let max = 0, if val&gt; max, max = val</a:t>
            </a:r>
            <a:endParaRPr sz="180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Write a CUDA kernel to find max from the list using atomicMax</a:t>
            </a:r>
            <a:endParaRPr sz="2200"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Eg. Let max = 0, atomicMax(max,val)</a:t>
            </a:r>
            <a:endParaRPr sz="1800"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Check your output to ensure that atomicMax finds the max, that is 900,000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https://docs.nvidia.com/cuda/cuda-c-programming-guide/index.html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4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Atomic functions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 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156461" y="1838227"/>
            <a:ext cx="1461155" cy="5844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3299381" y="1690688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 rot="3556995">
            <a:off x="4196498" y="775955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 rot="6128164">
            <a:off x="5758289" y="775954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3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928101" y="1876155"/>
            <a:ext cx="1605063" cy="36435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4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 rot="-1792086">
            <a:off x="3568237" y="2432316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5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040860" y="3667328"/>
            <a:ext cx="1107980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multiple threads are trying to use the value of x for some computation and want to update x after the computation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 computed result is necessary for correct computation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 uses original value of x to compute some results and save it to x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 uses the new value of x to computer some results and save it to x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 on….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 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5156461" y="1838227"/>
            <a:ext cx="1461155" cy="5844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3299381" y="1690688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 rot="3556995">
            <a:off x="4196498" y="775955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rot="6128164">
            <a:off x="5758289" y="775954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3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6928101" y="1876155"/>
            <a:ext cx="1605063" cy="36435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4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-1792086">
            <a:off x="3568237" y="2432316"/>
            <a:ext cx="1310326" cy="3676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Thread 5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040860" y="3667328"/>
            <a:ext cx="1107980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issue?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Thread 3 updates the value of x, then other threads need to use the new value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when Thread 4 access the value of x, it might not have been updated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it will use old value from x, compute and update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updated value is wrong since it used the wrong value of x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threads might also have this issue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multiple threads, there is an issue with read-modify-write operations on shared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thread may read wrong value, modify the new value by computation using old value or write an older update and replace the new value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a problem of coordination and overwriting among threads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a need for uninterrupted read-modify-write operations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Atomic functions (atomic memory options) is one of the method to solve 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Atomic functions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mechanism to ensure that all the atomic operations are performed correctly among threads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Guarantees the atomic operations by allowing a thread to read-modify-write a shared memory location with respect to other threads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other threads can operated on the same memory location until the current operation is complete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Ensures that the atomic operations are performed concurrently and observed by all other threads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Example of a program where atomic operations are not synchronized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consider a very simple example to understand the issue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Assume that there is a vector with all elements 1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want to add the elements of the vector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vector has size of 1000, then the result should be 1000 as all the elements contains 1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the following kernel for this operation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2490282" y="4699635"/>
            <a:ext cx="775294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__global__ void simple_count(int *a, int *sum, int n)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thread_id = blockIdx.x * blockDim.x + threadIdx.x;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(thread_id &lt; n)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*sum =*sum+a[thread_id];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Example of a program where atomic operations are not synchronized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run the program and print the value of sum, you will see that the result is not 1000, but other random number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reason is that each of the thread, while accessing sum, do not get the latest value of sum due to lack of synchronization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the final value of sum is not correct</a:t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2461099" y="4913644"/>
            <a:ext cx="775294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__global__ void simple_count(int *a, int *sum, int n)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thread_id = blockIdx.x * blockDim.x + threadIdx.x;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(thread_id &lt; n)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*sum =*sum+a[thread_id];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Microsoft Macintosh PowerPoint</Application>
  <PresentationFormat>Widescreen</PresentationFormat>
  <Paragraphs>182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Consolas</vt:lpstr>
      <vt:lpstr>Times New Roman</vt:lpstr>
      <vt:lpstr>Arial</vt:lpstr>
      <vt:lpstr>Office Theme</vt:lpstr>
      <vt:lpstr>Blue Waters Petascale Semester Curriculum v1.0 Unit 7: CUDA Lesson 6: CUDA Atomic Functions Developed by Sanish Rai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Atomic functions</vt:lpstr>
      <vt:lpstr>Issue </vt:lpstr>
      <vt:lpstr>Issue </vt:lpstr>
      <vt:lpstr>Issue</vt:lpstr>
      <vt:lpstr>Atomic functions</vt:lpstr>
      <vt:lpstr>Example of a program where atomic operations are not synchronized</vt:lpstr>
      <vt:lpstr>Example of a program where atomic operations are not synchronized</vt:lpstr>
      <vt:lpstr>Example of a program with atomic functions</vt:lpstr>
      <vt:lpstr>Here is the main function</vt:lpstr>
      <vt:lpstr>Atomic functions</vt:lpstr>
      <vt:lpstr>Atomic add functions from CUDA Toolkit documentation</vt:lpstr>
      <vt:lpstr>Other atomic functions</vt:lpstr>
      <vt:lpstr>Atomic functions limitations</vt:lpstr>
      <vt:lpstr>Exercise 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7: CUDA Lesson 6: CUDA Atomic Functions Developed by Sanish Rai for the Shodor Education Foundation, Inc.</dc:title>
  <dc:creator>Sanish Rai</dc:creator>
  <cp:lastModifiedBy>Aaron Weeden</cp:lastModifiedBy>
  <cp:revision>3</cp:revision>
  <dcterms:created xsi:type="dcterms:W3CDTF">2020-06-06T19:11:59Z</dcterms:created>
  <dcterms:modified xsi:type="dcterms:W3CDTF">2020-10-11T16:13:46Z</dcterms:modified>
</cp:coreProperties>
</file>