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07" r:id="rId2"/>
    <p:sldId id="309" r:id="rId3"/>
    <p:sldId id="256" r:id="rId4"/>
    <p:sldId id="300" r:id="rId5"/>
    <p:sldId id="301" r:id="rId6"/>
    <p:sldId id="302" r:id="rId7"/>
    <p:sldId id="261" r:id="rId8"/>
    <p:sldId id="303" r:id="rId9"/>
    <p:sldId id="304" r:id="rId10"/>
    <p:sldId id="305" r:id="rId11"/>
    <p:sldId id="285" r:id="rId12"/>
    <p:sldId id="306" r:id="rId13"/>
    <p:sldId id="29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02C73-A65D-D046-9E5F-C77F82EC0B61}" v="1330" dt="2020-06-29T03:36:53.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1"/>
    <p:restoredTop sz="94718"/>
  </p:normalViewPr>
  <p:slideViewPr>
    <p:cSldViewPr snapToGrid="0" snapToObjects="1">
      <p:cViewPr varScale="1">
        <p:scale>
          <a:sx n="88" d="100"/>
          <a:sy n="88" d="100"/>
        </p:scale>
        <p:origin x="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23"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lgoetz, Justin" userId="187baaf7-891c-4899-8a0a-e1373f92b3a0" providerId="ADAL" clId="{A6702C73-A65D-D046-9E5F-C77F82EC0B61}"/>
    <pc:docChg chg="undo custSel addSld delSld modSld">
      <pc:chgData name="Oelgoetz, Justin" userId="187baaf7-891c-4899-8a0a-e1373f92b3a0" providerId="ADAL" clId="{A6702C73-A65D-D046-9E5F-C77F82EC0B61}" dt="2020-06-29T03:55:52.547" v="6932" actId="20577"/>
      <pc:docMkLst>
        <pc:docMk/>
      </pc:docMkLst>
      <pc:sldChg chg="modSp">
        <pc:chgData name="Oelgoetz, Justin" userId="187baaf7-891c-4899-8a0a-e1373f92b3a0" providerId="ADAL" clId="{A6702C73-A65D-D046-9E5F-C77F82EC0B61}" dt="2020-06-26T21:05:22.181" v="100" actId="20577"/>
        <pc:sldMkLst>
          <pc:docMk/>
          <pc:sldMk cId="333019490" sldId="256"/>
        </pc:sldMkLst>
        <pc:spChg chg="mod">
          <ac:chgData name="Oelgoetz, Justin" userId="187baaf7-891c-4899-8a0a-e1373f92b3a0" providerId="ADAL" clId="{A6702C73-A65D-D046-9E5F-C77F82EC0B61}" dt="2020-06-26T21:05:22.181" v="100" actId="20577"/>
          <ac:spMkLst>
            <pc:docMk/>
            <pc:sldMk cId="333019490" sldId="256"/>
            <ac:spMk id="2" creationId="{F7E79348-028E-EB42-9B8D-348A5CE5A3CF}"/>
          </ac:spMkLst>
        </pc:spChg>
      </pc:sldChg>
      <pc:sldChg chg="modSp del">
        <pc:chgData name="Oelgoetz, Justin" userId="187baaf7-891c-4899-8a0a-e1373f92b3a0" providerId="ADAL" clId="{A6702C73-A65D-D046-9E5F-C77F82EC0B61}" dt="2020-06-26T21:04:44.792" v="66" actId="2696"/>
        <pc:sldMkLst>
          <pc:docMk/>
          <pc:sldMk cId="734723329" sldId="257"/>
        </pc:sldMkLst>
        <pc:spChg chg="mod">
          <ac:chgData name="Oelgoetz, Justin" userId="187baaf7-891c-4899-8a0a-e1373f92b3a0" providerId="ADAL" clId="{A6702C73-A65D-D046-9E5F-C77F82EC0B61}" dt="2020-06-26T21:04:39.735" v="65" actId="20577"/>
          <ac:spMkLst>
            <pc:docMk/>
            <pc:sldMk cId="734723329" sldId="257"/>
            <ac:spMk id="2" creationId="{AD203B07-CB94-C543-8FED-3C2B518FCA0D}"/>
          </ac:spMkLst>
        </pc:spChg>
      </pc:sldChg>
      <pc:sldChg chg="del">
        <pc:chgData name="Oelgoetz, Justin" userId="187baaf7-891c-4899-8a0a-e1373f92b3a0" providerId="ADAL" clId="{A6702C73-A65D-D046-9E5F-C77F82EC0B61}" dt="2020-06-27T02:50:47.798" v="1901" actId="2696"/>
        <pc:sldMkLst>
          <pc:docMk/>
          <pc:sldMk cId="3349464534" sldId="258"/>
        </pc:sldMkLst>
      </pc:sldChg>
      <pc:sldChg chg="del">
        <pc:chgData name="Oelgoetz, Justin" userId="187baaf7-891c-4899-8a0a-e1373f92b3a0" providerId="ADAL" clId="{A6702C73-A65D-D046-9E5F-C77F82EC0B61}" dt="2020-06-27T02:50:46.679" v="1900" actId="2696"/>
        <pc:sldMkLst>
          <pc:docMk/>
          <pc:sldMk cId="127637831" sldId="259"/>
        </pc:sldMkLst>
      </pc:sldChg>
      <pc:sldChg chg="modSp">
        <pc:chgData name="Oelgoetz, Justin" userId="187baaf7-891c-4899-8a0a-e1373f92b3a0" providerId="ADAL" clId="{A6702C73-A65D-D046-9E5F-C77F82EC0B61}" dt="2020-06-27T02:55:08.327" v="2055" actId="20577"/>
        <pc:sldMkLst>
          <pc:docMk/>
          <pc:sldMk cId="4186088005" sldId="261"/>
        </pc:sldMkLst>
        <pc:spChg chg="mod">
          <ac:chgData name="Oelgoetz, Justin" userId="187baaf7-891c-4899-8a0a-e1373f92b3a0" providerId="ADAL" clId="{A6702C73-A65D-D046-9E5F-C77F82EC0B61}" dt="2020-06-27T02:35:12.795" v="1385" actId="20577"/>
          <ac:spMkLst>
            <pc:docMk/>
            <pc:sldMk cId="4186088005" sldId="261"/>
            <ac:spMk id="2" creationId="{12AE96A0-ED8F-624C-A189-18C57DFFC328}"/>
          </ac:spMkLst>
        </pc:spChg>
        <pc:spChg chg="mod">
          <ac:chgData name="Oelgoetz, Justin" userId="187baaf7-891c-4899-8a0a-e1373f92b3a0" providerId="ADAL" clId="{A6702C73-A65D-D046-9E5F-C77F82EC0B61}" dt="2020-06-27T02:55:08.327" v="2055" actId="20577"/>
          <ac:spMkLst>
            <pc:docMk/>
            <pc:sldMk cId="4186088005" sldId="261"/>
            <ac:spMk id="5" creationId="{D709A5CC-AC22-0340-8F44-73A8C271AE35}"/>
          </ac:spMkLst>
        </pc:spChg>
      </pc:sldChg>
      <pc:sldChg chg="del">
        <pc:chgData name="Oelgoetz, Justin" userId="187baaf7-891c-4899-8a0a-e1373f92b3a0" providerId="ADAL" clId="{A6702C73-A65D-D046-9E5F-C77F82EC0B61}" dt="2020-06-27T02:50:48.677" v="1902" actId="2696"/>
        <pc:sldMkLst>
          <pc:docMk/>
          <pc:sldMk cId="1071022756" sldId="262"/>
        </pc:sldMkLst>
      </pc:sldChg>
      <pc:sldChg chg="del">
        <pc:chgData name="Oelgoetz, Justin" userId="187baaf7-891c-4899-8a0a-e1373f92b3a0" providerId="ADAL" clId="{A6702C73-A65D-D046-9E5F-C77F82EC0B61}" dt="2020-06-27T02:50:49.647" v="1903" actId="2696"/>
        <pc:sldMkLst>
          <pc:docMk/>
          <pc:sldMk cId="2835309236" sldId="263"/>
        </pc:sldMkLst>
      </pc:sldChg>
      <pc:sldChg chg="del">
        <pc:chgData name="Oelgoetz, Justin" userId="187baaf7-891c-4899-8a0a-e1373f92b3a0" providerId="ADAL" clId="{A6702C73-A65D-D046-9E5F-C77F82EC0B61}" dt="2020-06-27T02:50:50.616" v="1904" actId="2696"/>
        <pc:sldMkLst>
          <pc:docMk/>
          <pc:sldMk cId="3589939819" sldId="264"/>
        </pc:sldMkLst>
      </pc:sldChg>
      <pc:sldChg chg="del">
        <pc:chgData name="Oelgoetz, Justin" userId="187baaf7-891c-4899-8a0a-e1373f92b3a0" providerId="ADAL" clId="{A6702C73-A65D-D046-9E5F-C77F82EC0B61}" dt="2020-06-27T02:50:51.484" v="1905" actId="2696"/>
        <pc:sldMkLst>
          <pc:docMk/>
          <pc:sldMk cId="4208142365" sldId="265"/>
        </pc:sldMkLst>
      </pc:sldChg>
      <pc:sldChg chg="modSp">
        <pc:chgData name="Oelgoetz, Justin" userId="187baaf7-891c-4899-8a0a-e1373f92b3a0" providerId="ADAL" clId="{A6702C73-A65D-D046-9E5F-C77F82EC0B61}" dt="2020-06-29T03:49:13.585" v="6727" actId="20577"/>
        <pc:sldMkLst>
          <pc:docMk/>
          <pc:sldMk cId="1098005324" sldId="283"/>
        </pc:sldMkLst>
        <pc:spChg chg="mod">
          <ac:chgData name="Oelgoetz, Justin" userId="187baaf7-891c-4899-8a0a-e1373f92b3a0" providerId="ADAL" clId="{A6702C73-A65D-D046-9E5F-C77F82EC0B61}" dt="2020-06-29T03:43:39.287" v="6304" actId="20577"/>
          <ac:spMkLst>
            <pc:docMk/>
            <pc:sldMk cId="1098005324" sldId="283"/>
            <ac:spMk id="2" creationId="{12AE96A0-ED8F-624C-A189-18C57DFFC328}"/>
          </ac:spMkLst>
        </pc:spChg>
        <pc:spChg chg="mod">
          <ac:chgData name="Oelgoetz, Justin" userId="187baaf7-891c-4899-8a0a-e1373f92b3a0" providerId="ADAL" clId="{A6702C73-A65D-D046-9E5F-C77F82EC0B61}" dt="2020-06-29T03:49:13.585" v="6727" actId="20577"/>
          <ac:spMkLst>
            <pc:docMk/>
            <pc:sldMk cId="1098005324" sldId="283"/>
            <ac:spMk id="5" creationId="{D709A5CC-AC22-0340-8F44-73A8C271AE35}"/>
          </ac:spMkLst>
        </pc:spChg>
      </pc:sldChg>
      <pc:sldChg chg="modSp">
        <pc:chgData name="Oelgoetz, Justin" userId="187baaf7-891c-4899-8a0a-e1373f92b3a0" providerId="ADAL" clId="{A6702C73-A65D-D046-9E5F-C77F82EC0B61}" dt="2020-06-29T03:55:52.547" v="6932" actId="20577"/>
        <pc:sldMkLst>
          <pc:docMk/>
          <pc:sldMk cId="3840364087" sldId="284"/>
        </pc:sldMkLst>
        <pc:spChg chg="mod">
          <ac:chgData name="Oelgoetz, Justin" userId="187baaf7-891c-4899-8a0a-e1373f92b3a0" providerId="ADAL" clId="{A6702C73-A65D-D046-9E5F-C77F82EC0B61}" dt="2020-06-29T03:55:52.547" v="6932" actId="20577"/>
          <ac:spMkLst>
            <pc:docMk/>
            <pc:sldMk cId="3840364087" sldId="284"/>
            <ac:spMk id="5" creationId="{D709A5CC-AC22-0340-8F44-73A8C271AE35}"/>
          </ac:spMkLst>
        </pc:spChg>
      </pc:sldChg>
      <pc:sldChg chg="modSp">
        <pc:chgData name="Oelgoetz, Justin" userId="187baaf7-891c-4899-8a0a-e1373f92b3a0" providerId="ADAL" clId="{A6702C73-A65D-D046-9E5F-C77F82EC0B61}" dt="2020-06-29T03:43:19.634" v="6286" actId="20577"/>
        <pc:sldMkLst>
          <pc:docMk/>
          <pc:sldMk cId="3376696260" sldId="292"/>
        </pc:sldMkLst>
        <pc:spChg chg="mod">
          <ac:chgData name="Oelgoetz, Justin" userId="187baaf7-891c-4899-8a0a-e1373f92b3a0" providerId="ADAL" clId="{A6702C73-A65D-D046-9E5F-C77F82EC0B61}" dt="2020-06-29T03:39:07.329" v="5924" actId="20577"/>
          <ac:spMkLst>
            <pc:docMk/>
            <pc:sldMk cId="3376696260" sldId="292"/>
            <ac:spMk id="2" creationId="{12AE96A0-ED8F-624C-A189-18C57DFFC328}"/>
          </ac:spMkLst>
        </pc:spChg>
        <pc:spChg chg="mod">
          <ac:chgData name="Oelgoetz, Justin" userId="187baaf7-891c-4899-8a0a-e1373f92b3a0" providerId="ADAL" clId="{A6702C73-A65D-D046-9E5F-C77F82EC0B61}" dt="2020-06-29T03:43:19.634" v="6286" actId="20577"/>
          <ac:spMkLst>
            <pc:docMk/>
            <pc:sldMk cId="3376696260" sldId="292"/>
            <ac:spMk id="5" creationId="{D709A5CC-AC22-0340-8F44-73A8C271AE35}"/>
          </ac:spMkLst>
        </pc:spChg>
        <pc:graphicFrameChg chg="modGraphic">
          <ac:chgData name="Oelgoetz, Justin" userId="187baaf7-891c-4899-8a0a-e1373f92b3a0" providerId="ADAL" clId="{A6702C73-A65D-D046-9E5F-C77F82EC0B61}" dt="2020-06-29T03:41:03.485" v="6042" actId="20577"/>
          <ac:graphicFrameMkLst>
            <pc:docMk/>
            <pc:sldMk cId="3376696260" sldId="292"/>
            <ac:graphicFrameMk id="3" creationId="{385C4C53-BAA6-6B4F-92C2-0829D71A6D27}"/>
          </ac:graphicFrameMkLst>
        </pc:graphicFrameChg>
      </pc:sldChg>
      <pc:sldChg chg="del">
        <pc:chgData name="Oelgoetz, Justin" userId="187baaf7-891c-4899-8a0a-e1373f92b3a0" providerId="ADAL" clId="{A6702C73-A65D-D046-9E5F-C77F82EC0B61}" dt="2020-06-29T03:43:24.155" v="6288" actId="2696"/>
        <pc:sldMkLst>
          <pc:docMk/>
          <pc:sldMk cId="547374284" sldId="293"/>
        </pc:sldMkLst>
      </pc:sldChg>
      <pc:sldChg chg="del">
        <pc:chgData name="Oelgoetz, Justin" userId="187baaf7-891c-4899-8a0a-e1373f92b3a0" providerId="ADAL" clId="{A6702C73-A65D-D046-9E5F-C77F82EC0B61}" dt="2020-06-29T03:43:26.535" v="6290" actId="2696"/>
        <pc:sldMkLst>
          <pc:docMk/>
          <pc:sldMk cId="2894760130" sldId="294"/>
        </pc:sldMkLst>
      </pc:sldChg>
      <pc:sldChg chg="del">
        <pc:chgData name="Oelgoetz, Justin" userId="187baaf7-891c-4899-8a0a-e1373f92b3a0" providerId="ADAL" clId="{A6702C73-A65D-D046-9E5F-C77F82EC0B61}" dt="2020-06-29T03:27:01.516" v="5383" actId="2696"/>
        <pc:sldMkLst>
          <pc:docMk/>
          <pc:sldMk cId="494698454" sldId="295"/>
        </pc:sldMkLst>
      </pc:sldChg>
      <pc:sldChg chg="del">
        <pc:chgData name="Oelgoetz, Justin" userId="187baaf7-891c-4899-8a0a-e1373f92b3a0" providerId="ADAL" clId="{A6702C73-A65D-D046-9E5F-C77F82EC0B61}" dt="2020-06-29T03:43:22.773" v="6287" actId="2696"/>
        <pc:sldMkLst>
          <pc:docMk/>
          <pc:sldMk cId="2214692161" sldId="296"/>
        </pc:sldMkLst>
      </pc:sldChg>
      <pc:sldChg chg="del">
        <pc:chgData name="Oelgoetz, Justin" userId="187baaf7-891c-4899-8a0a-e1373f92b3a0" providerId="ADAL" clId="{A6702C73-A65D-D046-9E5F-C77F82EC0B61}" dt="2020-06-29T03:43:25.369" v="6289" actId="2696"/>
        <pc:sldMkLst>
          <pc:docMk/>
          <pc:sldMk cId="682944797" sldId="297"/>
        </pc:sldMkLst>
      </pc:sldChg>
      <pc:sldChg chg="del">
        <pc:chgData name="Oelgoetz, Justin" userId="187baaf7-891c-4899-8a0a-e1373f92b3a0" providerId="ADAL" clId="{A6702C73-A65D-D046-9E5F-C77F82EC0B61}" dt="2020-06-29T03:43:27.101" v="6291" actId="2696"/>
        <pc:sldMkLst>
          <pc:docMk/>
          <pc:sldMk cId="2858446820" sldId="298"/>
        </pc:sldMkLst>
      </pc:sldChg>
      <pc:sldChg chg="del">
        <pc:chgData name="Oelgoetz, Justin" userId="187baaf7-891c-4899-8a0a-e1373f92b3a0" providerId="ADAL" clId="{A6702C73-A65D-D046-9E5F-C77F82EC0B61}" dt="2020-06-29T03:43:28.334" v="6292" actId="2696"/>
        <pc:sldMkLst>
          <pc:docMk/>
          <pc:sldMk cId="2390162922" sldId="299"/>
        </pc:sldMkLst>
      </pc:sldChg>
      <pc:sldChg chg="modSp add">
        <pc:chgData name="Oelgoetz, Justin" userId="187baaf7-891c-4899-8a0a-e1373f92b3a0" providerId="ADAL" clId="{A6702C73-A65D-D046-9E5F-C77F82EC0B61}" dt="2020-06-26T21:20:47.338" v="751" actId="20577"/>
        <pc:sldMkLst>
          <pc:docMk/>
          <pc:sldMk cId="1374051830" sldId="300"/>
        </pc:sldMkLst>
        <pc:spChg chg="mod">
          <ac:chgData name="Oelgoetz, Justin" userId="187baaf7-891c-4899-8a0a-e1373f92b3a0" providerId="ADAL" clId="{A6702C73-A65D-D046-9E5F-C77F82EC0B61}" dt="2020-06-26T21:04:58.006" v="83" actId="20577"/>
          <ac:spMkLst>
            <pc:docMk/>
            <pc:sldMk cId="1374051830" sldId="300"/>
            <ac:spMk id="2" creationId="{12AE96A0-ED8F-624C-A189-18C57DFFC328}"/>
          </ac:spMkLst>
        </pc:spChg>
        <pc:spChg chg="mod">
          <ac:chgData name="Oelgoetz, Justin" userId="187baaf7-891c-4899-8a0a-e1373f92b3a0" providerId="ADAL" clId="{A6702C73-A65D-D046-9E5F-C77F82EC0B61}" dt="2020-06-26T21:20:47.338" v="751" actId="20577"/>
          <ac:spMkLst>
            <pc:docMk/>
            <pc:sldMk cId="1374051830" sldId="300"/>
            <ac:spMk id="5" creationId="{D709A5CC-AC22-0340-8F44-73A8C271AE35}"/>
          </ac:spMkLst>
        </pc:spChg>
      </pc:sldChg>
      <pc:sldChg chg="addSp delSp add del setBg delDesignElem">
        <pc:chgData name="Oelgoetz, Justin" userId="187baaf7-891c-4899-8a0a-e1373f92b3a0" providerId="ADAL" clId="{A6702C73-A65D-D046-9E5F-C77F82EC0B61}" dt="2020-06-26T21:04:52.953" v="69"/>
        <pc:sldMkLst>
          <pc:docMk/>
          <pc:sldMk cId="3254331746" sldId="300"/>
        </pc:sldMkLst>
        <pc:spChg chg="add del">
          <ac:chgData name="Oelgoetz, Justin" userId="187baaf7-891c-4899-8a0a-e1373f92b3a0" providerId="ADAL" clId="{A6702C73-A65D-D046-9E5F-C77F82EC0B61}" dt="2020-06-26T21:04:52.953" v="69"/>
          <ac:spMkLst>
            <pc:docMk/>
            <pc:sldMk cId="3254331746" sldId="300"/>
            <ac:spMk id="10" creationId="{3A4F209C-C20E-4FA7-B241-1EF4F8D193B2}"/>
          </ac:spMkLst>
        </pc:spChg>
        <pc:spChg chg="add del">
          <ac:chgData name="Oelgoetz, Justin" userId="187baaf7-891c-4899-8a0a-e1373f92b3a0" providerId="ADAL" clId="{A6702C73-A65D-D046-9E5F-C77F82EC0B61}" dt="2020-06-26T21:04:52.953" v="69"/>
          <ac:spMkLst>
            <pc:docMk/>
            <pc:sldMk cId="3254331746" sldId="300"/>
            <ac:spMk id="12" creationId="{E4564234-45B0-4ED8-A9E2-199C00173276}"/>
          </ac:spMkLst>
        </pc:spChg>
      </pc:sldChg>
      <pc:sldChg chg="addSp delSp add del setBg delDesignElem">
        <pc:chgData name="Oelgoetz, Justin" userId="187baaf7-891c-4899-8a0a-e1373f92b3a0" providerId="ADAL" clId="{A6702C73-A65D-D046-9E5F-C77F82EC0B61}" dt="2020-06-26T21:26:03.093" v="754"/>
        <pc:sldMkLst>
          <pc:docMk/>
          <pc:sldMk cId="896010859" sldId="301"/>
        </pc:sldMkLst>
        <pc:spChg chg="add del">
          <ac:chgData name="Oelgoetz, Justin" userId="187baaf7-891c-4899-8a0a-e1373f92b3a0" providerId="ADAL" clId="{A6702C73-A65D-D046-9E5F-C77F82EC0B61}" dt="2020-06-26T21:26:03.093" v="754"/>
          <ac:spMkLst>
            <pc:docMk/>
            <pc:sldMk cId="896010859" sldId="301"/>
            <ac:spMk id="10" creationId="{3A4F209C-C20E-4FA7-B241-1EF4F8D193B2}"/>
          </ac:spMkLst>
        </pc:spChg>
        <pc:spChg chg="add del">
          <ac:chgData name="Oelgoetz, Justin" userId="187baaf7-891c-4899-8a0a-e1373f92b3a0" providerId="ADAL" clId="{A6702C73-A65D-D046-9E5F-C77F82EC0B61}" dt="2020-06-26T21:26:03.093" v="754"/>
          <ac:spMkLst>
            <pc:docMk/>
            <pc:sldMk cId="896010859" sldId="301"/>
            <ac:spMk id="12" creationId="{E4564234-45B0-4ED8-A9E2-199C00173276}"/>
          </ac:spMkLst>
        </pc:spChg>
      </pc:sldChg>
      <pc:sldChg chg="modSp add">
        <pc:chgData name="Oelgoetz, Justin" userId="187baaf7-891c-4899-8a0a-e1373f92b3a0" providerId="ADAL" clId="{A6702C73-A65D-D046-9E5F-C77F82EC0B61}" dt="2020-06-26T21:28:20.482" v="952" actId="20577"/>
        <pc:sldMkLst>
          <pc:docMk/>
          <pc:sldMk cId="2650844522" sldId="301"/>
        </pc:sldMkLst>
        <pc:spChg chg="mod">
          <ac:chgData name="Oelgoetz, Justin" userId="187baaf7-891c-4899-8a0a-e1373f92b3a0" providerId="ADAL" clId="{A6702C73-A65D-D046-9E5F-C77F82EC0B61}" dt="2020-06-26T21:26:18.299" v="798" actId="20577"/>
          <ac:spMkLst>
            <pc:docMk/>
            <pc:sldMk cId="2650844522" sldId="301"/>
            <ac:spMk id="2" creationId="{12AE96A0-ED8F-624C-A189-18C57DFFC328}"/>
          </ac:spMkLst>
        </pc:spChg>
        <pc:spChg chg="mod">
          <ac:chgData name="Oelgoetz, Justin" userId="187baaf7-891c-4899-8a0a-e1373f92b3a0" providerId="ADAL" clId="{A6702C73-A65D-D046-9E5F-C77F82EC0B61}" dt="2020-06-26T21:28:20.482" v="952" actId="20577"/>
          <ac:spMkLst>
            <pc:docMk/>
            <pc:sldMk cId="2650844522" sldId="301"/>
            <ac:spMk id="5" creationId="{D709A5CC-AC22-0340-8F44-73A8C271AE35}"/>
          </ac:spMkLst>
        </pc:spChg>
      </pc:sldChg>
      <pc:sldChg chg="addSp delSp modSp add">
        <pc:chgData name="Oelgoetz, Justin" userId="187baaf7-891c-4899-8a0a-e1373f92b3a0" providerId="ADAL" clId="{A6702C73-A65D-D046-9E5F-C77F82EC0B61}" dt="2020-06-27T02:33:33.357" v="1322" actId="20577"/>
        <pc:sldMkLst>
          <pc:docMk/>
          <pc:sldMk cId="687073708" sldId="302"/>
        </pc:sldMkLst>
        <pc:spChg chg="mod">
          <ac:chgData name="Oelgoetz, Justin" userId="187baaf7-891c-4899-8a0a-e1373f92b3a0" providerId="ADAL" clId="{A6702C73-A65D-D046-9E5F-C77F82EC0B61}" dt="2020-06-26T21:29:07.038" v="990" actId="27636"/>
          <ac:spMkLst>
            <pc:docMk/>
            <pc:sldMk cId="687073708" sldId="302"/>
            <ac:spMk id="2" creationId="{AD203B07-CB94-C543-8FED-3C2B518FCA0D}"/>
          </ac:spMkLst>
        </pc:spChg>
        <pc:spChg chg="mod">
          <ac:chgData name="Oelgoetz, Justin" userId="187baaf7-891c-4899-8a0a-e1373f92b3a0" providerId="ADAL" clId="{A6702C73-A65D-D046-9E5F-C77F82EC0B61}" dt="2020-06-27T02:33:33.357" v="1322" actId="20577"/>
          <ac:spMkLst>
            <pc:docMk/>
            <pc:sldMk cId="687073708" sldId="302"/>
            <ac:spMk id="3" creationId="{4E4B41E3-9411-4142-90D8-7B1BB45F2911}"/>
          </ac:spMkLst>
        </pc:spChg>
        <pc:spChg chg="del mod">
          <ac:chgData name="Oelgoetz, Justin" userId="187baaf7-891c-4899-8a0a-e1373f92b3a0" providerId="ADAL" clId="{A6702C73-A65D-D046-9E5F-C77F82EC0B61}" dt="2020-06-27T02:17:34.756" v="992" actId="478"/>
          <ac:spMkLst>
            <pc:docMk/>
            <pc:sldMk cId="687073708" sldId="302"/>
            <ac:spMk id="8" creationId="{229BC5D3-C8D7-1C49-9F9C-0B3BF35AFBE4}"/>
          </ac:spMkLst>
        </pc:spChg>
        <pc:picChg chg="add del mod">
          <ac:chgData name="Oelgoetz, Justin" userId="187baaf7-891c-4899-8a0a-e1373f92b3a0" providerId="ADAL" clId="{A6702C73-A65D-D046-9E5F-C77F82EC0B61}" dt="2020-06-27T02:20:20.557" v="1068" actId="478"/>
          <ac:picMkLst>
            <pc:docMk/>
            <pc:sldMk cId="687073708" sldId="302"/>
            <ac:picMk id="5" creationId="{E07608C3-005A-1840-BF5E-0B25610498BB}"/>
          </ac:picMkLst>
        </pc:picChg>
        <pc:picChg chg="add mod">
          <ac:chgData name="Oelgoetz, Justin" userId="187baaf7-891c-4899-8a0a-e1373f92b3a0" providerId="ADAL" clId="{A6702C73-A65D-D046-9E5F-C77F82EC0B61}" dt="2020-06-27T02:20:36.091" v="1073" actId="14100"/>
          <ac:picMkLst>
            <pc:docMk/>
            <pc:sldMk cId="687073708" sldId="302"/>
            <ac:picMk id="7" creationId="{B736648E-051A-B34D-9914-D1BBB04498B7}"/>
          </ac:picMkLst>
        </pc:picChg>
        <pc:picChg chg="add mod">
          <ac:chgData name="Oelgoetz, Justin" userId="187baaf7-891c-4899-8a0a-e1373f92b3a0" providerId="ADAL" clId="{A6702C73-A65D-D046-9E5F-C77F82EC0B61}" dt="2020-06-27T02:22:48.865" v="1076" actId="14100"/>
          <ac:picMkLst>
            <pc:docMk/>
            <pc:sldMk cId="687073708" sldId="302"/>
            <ac:picMk id="10" creationId="{400E893D-C7C9-9E42-9578-9E14E7CE25F0}"/>
          </ac:picMkLst>
        </pc:picChg>
      </pc:sldChg>
      <pc:sldChg chg="addSp delSp add del setBg delDesignElem">
        <pc:chgData name="Oelgoetz, Justin" userId="187baaf7-891c-4899-8a0a-e1373f92b3a0" providerId="ADAL" clId="{A6702C73-A65D-D046-9E5F-C77F82EC0B61}" dt="2020-06-26T21:28:50.999" v="955"/>
        <pc:sldMkLst>
          <pc:docMk/>
          <pc:sldMk cId="774527158" sldId="302"/>
        </pc:sldMkLst>
        <pc:spChg chg="add del">
          <ac:chgData name="Oelgoetz, Justin" userId="187baaf7-891c-4899-8a0a-e1373f92b3a0" providerId="ADAL" clId="{A6702C73-A65D-D046-9E5F-C77F82EC0B61}" dt="2020-06-26T21:28:50.999" v="955"/>
          <ac:spMkLst>
            <pc:docMk/>
            <pc:sldMk cId="774527158" sldId="302"/>
            <ac:spMk id="29" creationId="{293F5FFF-2AE2-424B-BE21-49AFFEF68811}"/>
          </ac:spMkLst>
        </pc:spChg>
      </pc:sldChg>
      <pc:sldChg chg="addSp delSp add del setBg delDesignElem">
        <pc:chgData name="Oelgoetz, Justin" userId="187baaf7-891c-4899-8a0a-e1373f92b3a0" providerId="ADAL" clId="{A6702C73-A65D-D046-9E5F-C77F82EC0B61}" dt="2020-06-27T03:19:11.645" v="2058"/>
        <pc:sldMkLst>
          <pc:docMk/>
          <pc:sldMk cId="2760147591" sldId="303"/>
        </pc:sldMkLst>
        <pc:spChg chg="add del">
          <ac:chgData name="Oelgoetz, Justin" userId="187baaf7-891c-4899-8a0a-e1373f92b3a0" providerId="ADAL" clId="{A6702C73-A65D-D046-9E5F-C77F82EC0B61}" dt="2020-06-27T03:19:11.645" v="2058"/>
          <ac:spMkLst>
            <pc:docMk/>
            <pc:sldMk cId="2760147591" sldId="303"/>
            <ac:spMk id="10" creationId="{3A4F209C-C20E-4FA7-B241-1EF4F8D193B2}"/>
          </ac:spMkLst>
        </pc:spChg>
        <pc:spChg chg="add del">
          <ac:chgData name="Oelgoetz, Justin" userId="187baaf7-891c-4899-8a0a-e1373f92b3a0" providerId="ADAL" clId="{A6702C73-A65D-D046-9E5F-C77F82EC0B61}" dt="2020-06-27T03:19:11.645" v="2058"/>
          <ac:spMkLst>
            <pc:docMk/>
            <pc:sldMk cId="2760147591" sldId="303"/>
            <ac:spMk id="12" creationId="{E4564234-45B0-4ED8-A9E2-199C00173276}"/>
          </ac:spMkLst>
        </pc:spChg>
      </pc:sldChg>
      <pc:sldChg chg="modSp add">
        <pc:chgData name="Oelgoetz, Justin" userId="187baaf7-891c-4899-8a0a-e1373f92b3a0" providerId="ADAL" clId="{A6702C73-A65D-D046-9E5F-C77F82EC0B61}" dt="2020-06-27T04:13:26.041" v="3524" actId="33524"/>
        <pc:sldMkLst>
          <pc:docMk/>
          <pc:sldMk cId="3828843282" sldId="303"/>
        </pc:sldMkLst>
        <pc:spChg chg="mod">
          <ac:chgData name="Oelgoetz, Justin" userId="187baaf7-891c-4899-8a0a-e1373f92b3a0" providerId="ADAL" clId="{A6702C73-A65D-D046-9E5F-C77F82EC0B61}" dt="2020-06-27T03:21:43.453" v="2067" actId="20577"/>
          <ac:spMkLst>
            <pc:docMk/>
            <pc:sldMk cId="3828843282" sldId="303"/>
            <ac:spMk id="2" creationId="{12AE96A0-ED8F-624C-A189-18C57DFFC328}"/>
          </ac:spMkLst>
        </pc:spChg>
        <pc:spChg chg="mod">
          <ac:chgData name="Oelgoetz, Justin" userId="187baaf7-891c-4899-8a0a-e1373f92b3a0" providerId="ADAL" clId="{A6702C73-A65D-D046-9E5F-C77F82EC0B61}" dt="2020-06-27T04:13:26.041" v="3524" actId="33524"/>
          <ac:spMkLst>
            <pc:docMk/>
            <pc:sldMk cId="3828843282" sldId="303"/>
            <ac:spMk id="5" creationId="{D709A5CC-AC22-0340-8F44-73A8C271AE35}"/>
          </ac:spMkLst>
        </pc:spChg>
      </pc:sldChg>
      <pc:sldChg chg="addSp delSp modSp add">
        <pc:chgData name="Oelgoetz, Justin" userId="187baaf7-891c-4899-8a0a-e1373f92b3a0" providerId="ADAL" clId="{A6702C73-A65D-D046-9E5F-C77F82EC0B61}" dt="2020-06-29T03:06:43.773" v="4457"/>
        <pc:sldMkLst>
          <pc:docMk/>
          <pc:sldMk cId="523917175" sldId="304"/>
        </pc:sldMkLst>
        <pc:spChg chg="mod">
          <ac:chgData name="Oelgoetz, Justin" userId="187baaf7-891c-4899-8a0a-e1373f92b3a0" providerId="ADAL" clId="{A6702C73-A65D-D046-9E5F-C77F82EC0B61}" dt="2020-06-29T02:55:43.212" v="4440" actId="1076"/>
          <ac:spMkLst>
            <pc:docMk/>
            <pc:sldMk cId="523917175" sldId="304"/>
            <ac:spMk id="2" creationId="{AD203B07-CB94-C543-8FED-3C2B518FCA0D}"/>
          </ac:spMkLst>
        </pc:spChg>
        <pc:spChg chg="mod">
          <ac:chgData name="Oelgoetz, Justin" userId="187baaf7-891c-4899-8a0a-e1373f92b3a0" providerId="ADAL" clId="{A6702C73-A65D-D046-9E5F-C77F82EC0B61}" dt="2020-06-29T02:55:17.518" v="4439" actId="20577"/>
          <ac:spMkLst>
            <pc:docMk/>
            <pc:sldMk cId="523917175" sldId="304"/>
            <ac:spMk id="3" creationId="{4E4B41E3-9411-4142-90D8-7B1BB45F2911}"/>
          </ac:spMkLst>
        </pc:spChg>
        <pc:spChg chg="add mod">
          <ac:chgData name="Oelgoetz, Justin" userId="187baaf7-891c-4899-8a0a-e1373f92b3a0" providerId="ADAL" clId="{A6702C73-A65D-D046-9E5F-C77F82EC0B61}" dt="2020-06-29T02:59:11.515" v="4455" actId="1076"/>
          <ac:spMkLst>
            <pc:docMk/>
            <pc:sldMk cId="523917175" sldId="304"/>
            <ac:spMk id="4" creationId="{C2F3D90C-C107-2748-A8D5-91EEF6F90968}"/>
          </ac:spMkLst>
        </pc:spChg>
        <pc:spChg chg="add del mod">
          <ac:chgData name="Oelgoetz, Justin" userId="187baaf7-891c-4899-8a0a-e1373f92b3a0" providerId="ADAL" clId="{A6702C73-A65D-D046-9E5F-C77F82EC0B61}" dt="2020-06-29T03:06:43.773" v="4457"/>
          <ac:spMkLst>
            <pc:docMk/>
            <pc:sldMk cId="523917175" sldId="304"/>
            <ac:spMk id="5" creationId="{F5E99093-3D77-B849-AE0E-763FEC1E124E}"/>
          </ac:spMkLst>
        </pc:spChg>
        <pc:spChg chg="mod">
          <ac:chgData name="Oelgoetz, Justin" userId="187baaf7-891c-4899-8a0a-e1373f92b3a0" providerId="ADAL" clId="{A6702C73-A65D-D046-9E5F-C77F82EC0B61}" dt="2020-06-27T21:05:30.262" v="4380" actId="20577"/>
          <ac:spMkLst>
            <pc:docMk/>
            <pc:sldMk cId="523917175" sldId="304"/>
            <ac:spMk id="8" creationId="{229BC5D3-C8D7-1C49-9F9C-0B3BF35AFBE4}"/>
          </ac:spMkLst>
        </pc:spChg>
      </pc:sldChg>
      <pc:sldChg chg="addSp delSp add del setBg delDesignElem">
        <pc:chgData name="Oelgoetz, Justin" userId="187baaf7-891c-4899-8a0a-e1373f92b3a0" providerId="ADAL" clId="{A6702C73-A65D-D046-9E5F-C77F82EC0B61}" dt="2020-06-27T20:42:35.729" v="3527"/>
        <pc:sldMkLst>
          <pc:docMk/>
          <pc:sldMk cId="1231566526" sldId="304"/>
        </pc:sldMkLst>
        <pc:spChg chg="add del">
          <ac:chgData name="Oelgoetz, Justin" userId="187baaf7-891c-4899-8a0a-e1373f92b3a0" providerId="ADAL" clId="{A6702C73-A65D-D046-9E5F-C77F82EC0B61}" dt="2020-06-27T20:42:35.729" v="3527"/>
          <ac:spMkLst>
            <pc:docMk/>
            <pc:sldMk cId="1231566526" sldId="304"/>
            <ac:spMk id="29" creationId="{293F5FFF-2AE2-424B-BE21-49AFFEF68811}"/>
          </ac:spMkLst>
        </pc:spChg>
      </pc:sldChg>
      <pc:sldChg chg="modSp add">
        <pc:chgData name="Oelgoetz, Justin" userId="187baaf7-891c-4899-8a0a-e1373f92b3a0" providerId="ADAL" clId="{A6702C73-A65D-D046-9E5F-C77F82EC0B61}" dt="2020-06-29T03:26:42.778" v="5378" actId="20577"/>
        <pc:sldMkLst>
          <pc:docMk/>
          <pc:sldMk cId="1976507652" sldId="305"/>
        </pc:sldMkLst>
        <pc:spChg chg="mod">
          <ac:chgData name="Oelgoetz, Justin" userId="187baaf7-891c-4899-8a0a-e1373f92b3a0" providerId="ADAL" clId="{A6702C73-A65D-D046-9E5F-C77F82EC0B61}" dt="2020-06-29T03:07:00.280" v="4473" actId="20577"/>
          <ac:spMkLst>
            <pc:docMk/>
            <pc:sldMk cId="1976507652" sldId="305"/>
            <ac:spMk id="2" creationId="{AD203B07-CB94-C543-8FED-3C2B518FCA0D}"/>
          </ac:spMkLst>
        </pc:spChg>
        <pc:spChg chg="mod">
          <ac:chgData name="Oelgoetz, Justin" userId="187baaf7-891c-4899-8a0a-e1373f92b3a0" providerId="ADAL" clId="{A6702C73-A65D-D046-9E5F-C77F82EC0B61}" dt="2020-06-29T03:26:42.778" v="5378" actId="20577"/>
          <ac:spMkLst>
            <pc:docMk/>
            <pc:sldMk cId="1976507652" sldId="305"/>
            <ac:spMk id="3" creationId="{4E4B41E3-9411-4142-90D8-7B1BB45F2911}"/>
          </ac:spMkLst>
        </pc:spChg>
        <pc:spChg chg="mod">
          <ac:chgData name="Oelgoetz, Justin" userId="187baaf7-891c-4899-8a0a-e1373f92b3a0" providerId="ADAL" clId="{A6702C73-A65D-D046-9E5F-C77F82EC0B61}" dt="2020-06-29T03:18:03.565" v="4825" actId="1076"/>
          <ac:spMkLst>
            <pc:docMk/>
            <pc:sldMk cId="1976507652" sldId="305"/>
            <ac:spMk id="4" creationId="{C2F3D90C-C107-2748-A8D5-91EEF6F90968}"/>
          </ac:spMkLst>
        </pc:spChg>
      </pc:sldChg>
      <pc:sldChg chg="addSp delSp add del setBg delDesignElem">
        <pc:chgData name="Oelgoetz, Justin" userId="187baaf7-891c-4899-8a0a-e1373f92b3a0" providerId="ADAL" clId="{A6702C73-A65D-D046-9E5F-C77F82EC0B61}" dt="2020-06-29T03:06:53.375" v="4460"/>
        <pc:sldMkLst>
          <pc:docMk/>
          <pc:sldMk cId="3224814242" sldId="305"/>
        </pc:sldMkLst>
        <pc:spChg chg="add del">
          <ac:chgData name="Oelgoetz, Justin" userId="187baaf7-891c-4899-8a0a-e1373f92b3a0" providerId="ADAL" clId="{A6702C73-A65D-D046-9E5F-C77F82EC0B61}" dt="2020-06-29T03:06:53.375" v="4460"/>
          <ac:spMkLst>
            <pc:docMk/>
            <pc:sldMk cId="3224814242" sldId="305"/>
            <ac:spMk id="29" creationId="{293F5FFF-2AE2-424B-BE21-49AFFEF68811}"/>
          </ac:spMkLst>
        </pc:spChg>
      </pc:sldChg>
      <pc:sldChg chg="addSp delSp add del setBg delDesignElem">
        <pc:chgData name="Oelgoetz, Justin" userId="187baaf7-891c-4899-8a0a-e1373f92b3a0" providerId="ADAL" clId="{A6702C73-A65D-D046-9E5F-C77F82EC0B61}" dt="2020-06-29T03:26:57.730" v="5381"/>
        <pc:sldMkLst>
          <pc:docMk/>
          <pc:sldMk cId="1583130231" sldId="306"/>
        </pc:sldMkLst>
        <pc:spChg chg="add del">
          <ac:chgData name="Oelgoetz, Justin" userId="187baaf7-891c-4899-8a0a-e1373f92b3a0" providerId="ADAL" clId="{A6702C73-A65D-D046-9E5F-C77F82EC0B61}" dt="2020-06-29T03:26:57.730" v="5381"/>
          <ac:spMkLst>
            <pc:docMk/>
            <pc:sldMk cId="1583130231" sldId="306"/>
            <ac:spMk id="29" creationId="{293F5FFF-2AE2-424B-BE21-49AFFEF68811}"/>
          </ac:spMkLst>
        </pc:spChg>
      </pc:sldChg>
      <pc:sldChg chg="modSp add">
        <pc:chgData name="Oelgoetz, Justin" userId="187baaf7-891c-4899-8a0a-e1373f92b3a0" providerId="ADAL" clId="{A6702C73-A65D-D046-9E5F-C77F82EC0B61}" dt="2020-06-29T03:39:36.277" v="5988" actId="20577"/>
        <pc:sldMkLst>
          <pc:docMk/>
          <pc:sldMk cId="3562275025" sldId="306"/>
        </pc:sldMkLst>
        <pc:spChg chg="mod">
          <ac:chgData name="Oelgoetz, Justin" userId="187baaf7-891c-4899-8a0a-e1373f92b3a0" providerId="ADAL" clId="{A6702C73-A65D-D046-9E5F-C77F82EC0B61}" dt="2020-06-29T03:39:36.277" v="5988" actId="20577"/>
          <ac:spMkLst>
            <pc:docMk/>
            <pc:sldMk cId="3562275025" sldId="306"/>
            <ac:spMk id="3" creationId="{4E4B41E3-9411-4142-90D8-7B1BB45F2911}"/>
          </ac:spMkLst>
        </pc:spChg>
        <pc:spChg chg="mod">
          <ac:chgData name="Oelgoetz, Justin" userId="187baaf7-891c-4899-8a0a-e1373f92b3a0" providerId="ADAL" clId="{A6702C73-A65D-D046-9E5F-C77F82EC0B61}" dt="2020-06-29T03:31:28.943" v="5501" actId="207"/>
          <ac:spMkLst>
            <pc:docMk/>
            <pc:sldMk cId="3562275025" sldId="306"/>
            <ac:spMk id="4" creationId="{C2F3D90C-C107-2748-A8D5-91EEF6F90968}"/>
          </ac:spMkLst>
        </pc:spChg>
      </pc:sldChg>
    </pc:docChg>
  </pc:docChgLst>
  <pc:docChgLst>
    <pc:chgData name="Oelgoetz, Justin" userId="187baaf7-891c-4899-8a0a-e1373f92b3a0" providerId="ADAL" clId="{E0E89060-7C3F-3E44-A37A-F05FBACA27BC}"/>
    <pc:docChg chg="undo custSel addSld delSld modSld sldOrd">
      <pc:chgData name="Oelgoetz, Justin" userId="187baaf7-891c-4899-8a0a-e1373f92b3a0" providerId="ADAL" clId="{E0E89060-7C3F-3E44-A37A-F05FBACA27BC}" dt="2020-06-26T05:13:42.184" v="3977" actId="20577"/>
      <pc:docMkLst>
        <pc:docMk/>
      </pc:docMkLst>
      <pc:sldChg chg="delSp">
        <pc:chgData name="Oelgoetz, Justin" userId="187baaf7-891c-4899-8a0a-e1373f92b3a0" providerId="ADAL" clId="{E0E89060-7C3F-3E44-A37A-F05FBACA27BC}" dt="2020-06-25T02:19:33.224" v="0" actId="478"/>
        <pc:sldMkLst>
          <pc:docMk/>
          <pc:sldMk cId="333019490" sldId="256"/>
        </pc:sldMkLst>
        <pc:spChg chg="del">
          <ac:chgData name="Oelgoetz, Justin" userId="187baaf7-891c-4899-8a0a-e1373f92b3a0" providerId="ADAL" clId="{E0E89060-7C3F-3E44-A37A-F05FBACA27BC}" dt="2020-06-25T02:19:33.224" v="0" actId="478"/>
          <ac:spMkLst>
            <pc:docMk/>
            <pc:sldMk cId="333019490" sldId="256"/>
            <ac:spMk id="3" creationId="{A9B1E311-86EA-5F47-97A1-BE33B3A3329B}"/>
          </ac:spMkLst>
        </pc:spChg>
      </pc:sldChg>
      <pc:sldChg chg="del">
        <pc:chgData name="Oelgoetz, Justin" userId="187baaf7-891c-4899-8a0a-e1373f92b3a0" providerId="ADAL" clId="{E0E89060-7C3F-3E44-A37A-F05FBACA27BC}" dt="2020-06-25T02:21:00.106" v="17" actId="2696"/>
        <pc:sldMkLst>
          <pc:docMk/>
          <pc:sldMk cId="3514250780" sldId="272"/>
        </pc:sldMkLst>
      </pc:sldChg>
      <pc:sldChg chg="modSp">
        <pc:chgData name="Oelgoetz, Justin" userId="187baaf7-891c-4899-8a0a-e1373f92b3a0" providerId="ADAL" clId="{E0E89060-7C3F-3E44-A37A-F05FBACA27BC}" dt="2020-06-26T05:13:42.184" v="3977" actId="20577"/>
        <pc:sldMkLst>
          <pc:docMk/>
          <pc:sldMk cId="3840364087" sldId="284"/>
        </pc:sldMkLst>
        <pc:spChg chg="mod">
          <ac:chgData name="Oelgoetz, Justin" userId="187baaf7-891c-4899-8a0a-e1373f92b3a0" providerId="ADAL" clId="{E0E89060-7C3F-3E44-A37A-F05FBACA27BC}" dt="2020-06-26T05:13:42.184" v="3977" actId="20577"/>
          <ac:spMkLst>
            <pc:docMk/>
            <pc:sldMk cId="3840364087" sldId="284"/>
            <ac:spMk id="5" creationId="{D709A5CC-AC22-0340-8F44-73A8C271AE35}"/>
          </ac:spMkLst>
        </pc:spChg>
      </pc:sldChg>
      <pc:sldChg chg="delSp modSp">
        <pc:chgData name="Oelgoetz, Justin" userId="187baaf7-891c-4899-8a0a-e1373f92b3a0" providerId="ADAL" clId="{E0E89060-7C3F-3E44-A37A-F05FBACA27BC}" dt="2020-06-25T02:19:53.933" v="2" actId="478"/>
        <pc:sldMkLst>
          <pc:docMk/>
          <pc:sldMk cId="1845584255" sldId="285"/>
        </pc:sldMkLst>
        <pc:spChg chg="del mod">
          <ac:chgData name="Oelgoetz, Justin" userId="187baaf7-891c-4899-8a0a-e1373f92b3a0" providerId="ADAL" clId="{E0E89060-7C3F-3E44-A37A-F05FBACA27BC}" dt="2020-06-25T02:19:53.933" v="2" actId="478"/>
          <ac:spMkLst>
            <pc:docMk/>
            <pc:sldMk cId="1845584255" sldId="285"/>
            <ac:spMk id="5" creationId="{D709A5CC-AC22-0340-8F44-73A8C271AE35}"/>
          </ac:spMkLst>
        </pc:spChg>
      </pc:sldChg>
      <pc:sldChg chg="modSp del">
        <pc:chgData name="Oelgoetz, Justin" userId="187baaf7-891c-4899-8a0a-e1373f92b3a0" providerId="ADAL" clId="{E0E89060-7C3F-3E44-A37A-F05FBACA27BC}" dt="2020-06-26T02:34:52.067" v="609" actId="2696"/>
        <pc:sldMkLst>
          <pc:docMk/>
          <pc:sldMk cId="437795673" sldId="286"/>
        </pc:sldMkLst>
        <pc:spChg chg="mod">
          <ac:chgData name="Oelgoetz, Justin" userId="187baaf7-891c-4899-8a0a-e1373f92b3a0" providerId="ADAL" clId="{E0E89060-7C3F-3E44-A37A-F05FBACA27BC}" dt="2020-06-26T02:19:04.827" v="25"/>
          <ac:spMkLst>
            <pc:docMk/>
            <pc:sldMk cId="437795673" sldId="286"/>
            <ac:spMk id="2" creationId="{12AE96A0-ED8F-624C-A189-18C57DFFC328}"/>
          </ac:spMkLst>
        </pc:spChg>
      </pc:sldChg>
      <pc:sldChg chg="del">
        <pc:chgData name="Oelgoetz, Justin" userId="187baaf7-891c-4899-8a0a-e1373f92b3a0" providerId="ADAL" clId="{E0E89060-7C3F-3E44-A37A-F05FBACA27BC}" dt="2020-06-25T02:20:55.015" v="13" actId="2696"/>
        <pc:sldMkLst>
          <pc:docMk/>
          <pc:sldMk cId="623651748" sldId="288"/>
        </pc:sldMkLst>
      </pc:sldChg>
      <pc:sldChg chg="del">
        <pc:chgData name="Oelgoetz, Justin" userId="187baaf7-891c-4899-8a0a-e1373f92b3a0" providerId="ADAL" clId="{E0E89060-7C3F-3E44-A37A-F05FBACA27BC}" dt="2020-06-25T02:20:55.572" v="14" actId="2696"/>
        <pc:sldMkLst>
          <pc:docMk/>
          <pc:sldMk cId="831186145" sldId="289"/>
        </pc:sldMkLst>
      </pc:sldChg>
      <pc:sldChg chg="del">
        <pc:chgData name="Oelgoetz, Justin" userId="187baaf7-891c-4899-8a0a-e1373f92b3a0" providerId="ADAL" clId="{E0E89060-7C3F-3E44-A37A-F05FBACA27BC}" dt="2020-06-25T02:20:56.015" v="15" actId="2696"/>
        <pc:sldMkLst>
          <pc:docMk/>
          <pc:sldMk cId="4022020461" sldId="290"/>
        </pc:sldMkLst>
      </pc:sldChg>
      <pc:sldChg chg="del">
        <pc:chgData name="Oelgoetz, Justin" userId="187baaf7-891c-4899-8a0a-e1373f92b3a0" providerId="ADAL" clId="{E0E89060-7C3F-3E44-A37A-F05FBACA27BC}" dt="2020-06-25T02:20:56.589" v="16" actId="2696"/>
        <pc:sldMkLst>
          <pc:docMk/>
          <pc:sldMk cId="2218738807" sldId="291"/>
        </pc:sldMkLst>
      </pc:sldChg>
      <pc:sldChg chg="modSp ord">
        <pc:chgData name="Oelgoetz, Justin" userId="187baaf7-891c-4899-8a0a-e1373f92b3a0" providerId="ADAL" clId="{E0E89060-7C3F-3E44-A37A-F05FBACA27BC}" dt="2020-06-26T02:30:33.548" v="321" actId="1076"/>
        <pc:sldMkLst>
          <pc:docMk/>
          <pc:sldMk cId="3376696260" sldId="292"/>
        </pc:sldMkLst>
        <pc:spChg chg="mod">
          <ac:chgData name="Oelgoetz, Justin" userId="187baaf7-891c-4899-8a0a-e1373f92b3a0" providerId="ADAL" clId="{E0E89060-7C3F-3E44-A37A-F05FBACA27BC}" dt="2020-06-26T02:30:27.307" v="320" actId="5793"/>
          <ac:spMkLst>
            <pc:docMk/>
            <pc:sldMk cId="3376696260" sldId="292"/>
            <ac:spMk id="5" creationId="{D709A5CC-AC22-0340-8F44-73A8C271AE35}"/>
          </ac:spMkLst>
        </pc:spChg>
        <pc:graphicFrameChg chg="mod modGraphic">
          <ac:chgData name="Oelgoetz, Justin" userId="187baaf7-891c-4899-8a0a-e1373f92b3a0" providerId="ADAL" clId="{E0E89060-7C3F-3E44-A37A-F05FBACA27BC}" dt="2020-06-26T02:30:33.548" v="321" actId="1076"/>
          <ac:graphicFrameMkLst>
            <pc:docMk/>
            <pc:sldMk cId="3376696260" sldId="292"/>
            <ac:graphicFrameMk id="3" creationId="{385C4C53-BAA6-6B4F-92C2-0829D71A6D27}"/>
          </ac:graphicFrameMkLst>
        </pc:graphicFrameChg>
      </pc:sldChg>
      <pc:sldChg chg="addSp delSp modSp">
        <pc:chgData name="Oelgoetz, Justin" userId="187baaf7-891c-4899-8a0a-e1373f92b3a0" providerId="ADAL" clId="{E0E89060-7C3F-3E44-A37A-F05FBACA27BC}" dt="2020-06-26T03:48:30.564" v="2602" actId="313"/>
        <pc:sldMkLst>
          <pc:docMk/>
          <pc:sldMk cId="547374284" sldId="293"/>
        </pc:sldMkLst>
        <pc:spChg chg="mod">
          <ac:chgData name="Oelgoetz, Justin" userId="187baaf7-891c-4899-8a0a-e1373f92b3a0" providerId="ADAL" clId="{E0E89060-7C3F-3E44-A37A-F05FBACA27BC}" dt="2020-06-26T03:48:30.564" v="2602" actId="313"/>
          <ac:spMkLst>
            <pc:docMk/>
            <pc:sldMk cId="547374284" sldId="293"/>
            <ac:spMk id="5" creationId="{D709A5CC-AC22-0340-8F44-73A8C271AE35}"/>
          </ac:spMkLst>
        </pc:spChg>
        <pc:graphicFrameChg chg="del modGraphic">
          <ac:chgData name="Oelgoetz, Justin" userId="187baaf7-891c-4899-8a0a-e1373f92b3a0" providerId="ADAL" clId="{E0E89060-7C3F-3E44-A37A-F05FBACA27BC}" dt="2020-06-26T02:42:22.423" v="745" actId="478"/>
          <ac:graphicFrameMkLst>
            <pc:docMk/>
            <pc:sldMk cId="547374284" sldId="293"/>
            <ac:graphicFrameMk id="3" creationId="{385C4C53-BAA6-6B4F-92C2-0829D71A6D27}"/>
          </ac:graphicFrameMkLst>
        </pc:graphicFrameChg>
        <pc:graphicFrameChg chg="add mod modGraphic">
          <ac:chgData name="Oelgoetz, Justin" userId="187baaf7-891c-4899-8a0a-e1373f92b3a0" providerId="ADAL" clId="{E0E89060-7C3F-3E44-A37A-F05FBACA27BC}" dt="2020-06-26T03:01:34.551" v="1472" actId="1076"/>
          <ac:graphicFrameMkLst>
            <pc:docMk/>
            <pc:sldMk cId="547374284" sldId="293"/>
            <ac:graphicFrameMk id="7" creationId="{4CDCF7B7-E74E-1047-9997-10EF3E585151}"/>
          </ac:graphicFrameMkLst>
        </pc:graphicFrameChg>
      </pc:sldChg>
      <pc:sldChg chg="addSp delSp modSp">
        <pc:chgData name="Oelgoetz, Justin" userId="187baaf7-891c-4899-8a0a-e1373f92b3a0" providerId="ADAL" clId="{E0E89060-7C3F-3E44-A37A-F05FBACA27BC}" dt="2020-06-26T03:57:39.209" v="2810"/>
        <pc:sldMkLst>
          <pc:docMk/>
          <pc:sldMk cId="2894760130" sldId="294"/>
        </pc:sldMkLst>
        <pc:spChg chg="add mod">
          <ac:chgData name="Oelgoetz, Justin" userId="187baaf7-891c-4899-8a0a-e1373f92b3a0" providerId="ADAL" clId="{E0E89060-7C3F-3E44-A37A-F05FBACA27BC}" dt="2020-06-26T03:57:30.842" v="2809"/>
          <ac:spMkLst>
            <pc:docMk/>
            <pc:sldMk cId="2894760130" sldId="294"/>
            <ac:spMk id="4" creationId="{DCF2A5BE-26ED-A44A-B123-51428716F8F8}"/>
          </ac:spMkLst>
        </pc:spChg>
        <pc:spChg chg="mod">
          <ac:chgData name="Oelgoetz, Justin" userId="187baaf7-891c-4899-8a0a-e1373f92b3a0" providerId="ADAL" clId="{E0E89060-7C3F-3E44-A37A-F05FBACA27BC}" dt="2020-06-26T03:57:03.500" v="2808" actId="20577"/>
          <ac:spMkLst>
            <pc:docMk/>
            <pc:sldMk cId="2894760130" sldId="294"/>
            <ac:spMk id="5" creationId="{D709A5CC-AC22-0340-8F44-73A8C271AE35}"/>
          </ac:spMkLst>
        </pc:spChg>
        <pc:spChg chg="add mod">
          <ac:chgData name="Oelgoetz, Justin" userId="187baaf7-891c-4899-8a0a-e1373f92b3a0" providerId="ADAL" clId="{E0E89060-7C3F-3E44-A37A-F05FBACA27BC}" dt="2020-06-26T03:57:39.209" v="2810"/>
          <ac:spMkLst>
            <pc:docMk/>
            <pc:sldMk cId="2894760130" sldId="294"/>
            <ac:spMk id="6" creationId="{0B0C8ADD-B7C4-ED40-AF6D-B2710B45BEC5}"/>
          </ac:spMkLst>
        </pc:spChg>
        <pc:graphicFrameChg chg="del">
          <ac:chgData name="Oelgoetz, Justin" userId="187baaf7-891c-4899-8a0a-e1373f92b3a0" providerId="ADAL" clId="{E0E89060-7C3F-3E44-A37A-F05FBACA27BC}" dt="2020-06-26T03:51:40.525" v="2603" actId="478"/>
          <ac:graphicFrameMkLst>
            <pc:docMk/>
            <pc:sldMk cId="2894760130" sldId="294"/>
            <ac:graphicFrameMk id="3" creationId="{385C4C53-BAA6-6B4F-92C2-0829D71A6D27}"/>
          </ac:graphicFrameMkLst>
        </pc:graphicFrameChg>
        <pc:graphicFrameChg chg="add mod modGraphic">
          <ac:chgData name="Oelgoetz, Justin" userId="187baaf7-891c-4899-8a0a-e1373f92b3a0" providerId="ADAL" clId="{E0E89060-7C3F-3E44-A37A-F05FBACA27BC}" dt="2020-06-26T03:56:39.852" v="2775" actId="20577"/>
          <ac:graphicFrameMkLst>
            <pc:docMk/>
            <pc:sldMk cId="2894760130" sldId="294"/>
            <ac:graphicFrameMk id="7" creationId="{B3224BBC-CFBA-6742-A45B-FB0E72172A3A}"/>
          </ac:graphicFrameMkLst>
        </pc:graphicFrameChg>
      </pc:sldChg>
      <pc:sldChg chg="addSp delSp modSp add">
        <pc:chgData name="Oelgoetz, Justin" userId="187baaf7-891c-4899-8a0a-e1373f92b3a0" providerId="ADAL" clId="{E0E89060-7C3F-3E44-A37A-F05FBACA27BC}" dt="2020-06-26T02:34:29.877" v="608" actId="207"/>
        <pc:sldMkLst>
          <pc:docMk/>
          <pc:sldMk cId="494698454" sldId="295"/>
        </pc:sldMkLst>
        <pc:spChg chg="mod">
          <ac:chgData name="Oelgoetz, Justin" userId="187baaf7-891c-4899-8a0a-e1373f92b3a0" providerId="ADAL" clId="{E0E89060-7C3F-3E44-A37A-F05FBACA27BC}" dt="2020-06-26T02:22:32.878" v="264" actId="20577"/>
          <ac:spMkLst>
            <pc:docMk/>
            <pc:sldMk cId="494698454" sldId="295"/>
            <ac:spMk id="2" creationId="{AD203B07-CB94-C543-8FED-3C2B518FCA0D}"/>
          </ac:spMkLst>
        </pc:spChg>
        <pc:spChg chg="mod">
          <ac:chgData name="Oelgoetz, Justin" userId="187baaf7-891c-4899-8a0a-e1373f92b3a0" providerId="ADAL" clId="{E0E89060-7C3F-3E44-A37A-F05FBACA27BC}" dt="2020-06-26T02:32:12.610" v="536" actId="12"/>
          <ac:spMkLst>
            <pc:docMk/>
            <pc:sldMk cId="494698454" sldId="295"/>
            <ac:spMk id="3" creationId="{4E4B41E3-9411-4142-90D8-7B1BB45F2911}"/>
          </ac:spMkLst>
        </pc:spChg>
        <pc:spChg chg="add del mod">
          <ac:chgData name="Oelgoetz, Justin" userId="187baaf7-891c-4899-8a0a-e1373f92b3a0" providerId="ADAL" clId="{E0E89060-7C3F-3E44-A37A-F05FBACA27BC}" dt="2020-06-26T02:24:58.419" v="269" actId="478"/>
          <ac:spMkLst>
            <pc:docMk/>
            <pc:sldMk cId="494698454" sldId="295"/>
            <ac:spMk id="5" creationId="{78A3EC40-96A8-DF42-B64B-0E0680009287}"/>
          </ac:spMkLst>
        </pc:spChg>
        <pc:spChg chg="add mod">
          <ac:chgData name="Oelgoetz, Justin" userId="187baaf7-891c-4899-8a0a-e1373f92b3a0" providerId="ADAL" clId="{E0E89060-7C3F-3E44-A37A-F05FBACA27BC}" dt="2020-06-26T02:34:29.877" v="608" actId="207"/>
          <ac:spMkLst>
            <pc:docMk/>
            <pc:sldMk cId="494698454" sldId="295"/>
            <ac:spMk id="8" creationId="{229BC5D3-C8D7-1C49-9F9C-0B3BF35AFBE4}"/>
          </ac:spMkLst>
        </pc:spChg>
        <pc:picChg chg="del">
          <ac:chgData name="Oelgoetz, Justin" userId="187baaf7-891c-4899-8a0a-e1373f92b3a0" providerId="ADAL" clId="{E0E89060-7C3F-3E44-A37A-F05FBACA27BC}" dt="2020-06-26T02:19:20.063" v="28" actId="478"/>
          <ac:picMkLst>
            <pc:docMk/>
            <pc:sldMk cId="494698454" sldId="295"/>
            <ac:picMk id="6" creationId="{F988D4DE-8922-3344-8AA2-9EAF5973CF0C}"/>
          </ac:picMkLst>
        </pc:picChg>
      </pc:sldChg>
      <pc:sldChg chg="addSp delSp add del setBg delDesignElem">
        <pc:chgData name="Oelgoetz, Justin" userId="187baaf7-891c-4899-8a0a-e1373f92b3a0" providerId="ADAL" clId="{E0E89060-7C3F-3E44-A37A-F05FBACA27BC}" dt="2020-06-26T02:18:59.637" v="22"/>
        <pc:sldMkLst>
          <pc:docMk/>
          <pc:sldMk cId="1906884152" sldId="295"/>
        </pc:sldMkLst>
        <pc:spChg chg="add del">
          <ac:chgData name="Oelgoetz, Justin" userId="187baaf7-891c-4899-8a0a-e1373f92b3a0" providerId="ADAL" clId="{E0E89060-7C3F-3E44-A37A-F05FBACA27BC}" dt="2020-06-26T02:18:59.637" v="22"/>
          <ac:spMkLst>
            <pc:docMk/>
            <pc:sldMk cId="1906884152" sldId="295"/>
            <ac:spMk id="29" creationId="{293F5FFF-2AE2-424B-BE21-49AFFEF68811}"/>
          </ac:spMkLst>
        </pc:spChg>
      </pc:sldChg>
      <pc:sldChg chg="addSp delSp add del setBg delDesignElem">
        <pc:chgData name="Oelgoetz, Justin" userId="187baaf7-891c-4899-8a0a-e1373f92b3a0" providerId="ADAL" clId="{E0E89060-7C3F-3E44-A37A-F05FBACA27BC}" dt="2020-06-26T02:35:03.437" v="612"/>
        <pc:sldMkLst>
          <pc:docMk/>
          <pc:sldMk cId="138456125" sldId="296"/>
        </pc:sldMkLst>
        <pc:spChg chg="add del">
          <ac:chgData name="Oelgoetz, Justin" userId="187baaf7-891c-4899-8a0a-e1373f92b3a0" providerId="ADAL" clId="{E0E89060-7C3F-3E44-A37A-F05FBACA27BC}" dt="2020-06-26T02:35:03.437" v="612"/>
          <ac:spMkLst>
            <pc:docMk/>
            <pc:sldMk cId="138456125" sldId="296"/>
            <ac:spMk id="29" creationId="{293F5FFF-2AE2-424B-BE21-49AFFEF68811}"/>
          </ac:spMkLst>
        </pc:spChg>
      </pc:sldChg>
      <pc:sldChg chg="modSp add">
        <pc:chgData name="Oelgoetz, Justin" userId="187baaf7-891c-4899-8a0a-e1373f92b3a0" providerId="ADAL" clId="{E0E89060-7C3F-3E44-A37A-F05FBACA27BC}" dt="2020-06-26T03:01:22.102" v="1471" actId="20577"/>
        <pc:sldMkLst>
          <pc:docMk/>
          <pc:sldMk cId="2214692161" sldId="296"/>
        </pc:sldMkLst>
        <pc:spChg chg="mod">
          <ac:chgData name="Oelgoetz, Justin" userId="187baaf7-891c-4899-8a0a-e1373f92b3a0" providerId="ADAL" clId="{E0E89060-7C3F-3E44-A37A-F05FBACA27BC}" dt="2020-06-26T02:35:08.094" v="615" actId="20577"/>
          <ac:spMkLst>
            <pc:docMk/>
            <pc:sldMk cId="2214692161" sldId="296"/>
            <ac:spMk id="2" creationId="{AD203B07-CB94-C543-8FED-3C2B518FCA0D}"/>
          </ac:spMkLst>
        </pc:spChg>
        <pc:spChg chg="mod">
          <ac:chgData name="Oelgoetz, Justin" userId="187baaf7-891c-4899-8a0a-e1373f92b3a0" providerId="ADAL" clId="{E0E89060-7C3F-3E44-A37A-F05FBACA27BC}" dt="2020-06-26T03:01:22.102" v="1471" actId="20577"/>
          <ac:spMkLst>
            <pc:docMk/>
            <pc:sldMk cId="2214692161" sldId="296"/>
            <ac:spMk id="3" creationId="{4E4B41E3-9411-4142-90D8-7B1BB45F2911}"/>
          </ac:spMkLst>
        </pc:spChg>
        <pc:spChg chg="mod">
          <ac:chgData name="Oelgoetz, Justin" userId="187baaf7-891c-4899-8a0a-e1373f92b3a0" providerId="ADAL" clId="{E0E89060-7C3F-3E44-A37A-F05FBACA27BC}" dt="2020-06-26T02:58:31.368" v="1383" actId="207"/>
          <ac:spMkLst>
            <pc:docMk/>
            <pc:sldMk cId="2214692161" sldId="296"/>
            <ac:spMk id="8" creationId="{229BC5D3-C8D7-1C49-9F9C-0B3BF35AFBE4}"/>
          </ac:spMkLst>
        </pc:spChg>
      </pc:sldChg>
      <pc:sldChg chg="modSp add">
        <pc:chgData name="Oelgoetz, Justin" userId="187baaf7-891c-4899-8a0a-e1373f92b3a0" providerId="ADAL" clId="{E0E89060-7C3F-3E44-A37A-F05FBACA27BC}" dt="2020-06-26T03:43:16.132" v="2601" actId="20577"/>
        <pc:sldMkLst>
          <pc:docMk/>
          <pc:sldMk cId="682944797" sldId="297"/>
        </pc:sldMkLst>
        <pc:spChg chg="mod">
          <ac:chgData name="Oelgoetz, Justin" userId="187baaf7-891c-4899-8a0a-e1373f92b3a0" providerId="ADAL" clId="{E0E89060-7C3F-3E44-A37A-F05FBACA27BC}" dt="2020-06-26T03:04:10.200" v="1597" actId="20577"/>
          <ac:spMkLst>
            <pc:docMk/>
            <pc:sldMk cId="682944797" sldId="297"/>
            <ac:spMk id="2" creationId="{AD203B07-CB94-C543-8FED-3C2B518FCA0D}"/>
          </ac:spMkLst>
        </pc:spChg>
        <pc:spChg chg="mod">
          <ac:chgData name="Oelgoetz, Justin" userId="187baaf7-891c-4899-8a0a-e1373f92b3a0" providerId="ADAL" clId="{E0E89060-7C3F-3E44-A37A-F05FBACA27BC}" dt="2020-06-26T03:43:16.132" v="2601" actId="20577"/>
          <ac:spMkLst>
            <pc:docMk/>
            <pc:sldMk cId="682944797" sldId="297"/>
            <ac:spMk id="3" creationId="{4E4B41E3-9411-4142-90D8-7B1BB45F2911}"/>
          </ac:spMkLst>
        </pc:spChg>
        <pc:spChg chg="mod">
          <ac:chgData name="Oelgoetz, Justin" userId="187baaf7-891c-4899-8a0a-e1373f92b3a0" providerId="ADAL" clId="{E0E89060-7C3F-3E44-A37A-F05FBACA27BC}" dt="2020-06-26T03:31:55.690" v="2535"/>
          <ac:spMkLst>
            <pc:docMk/>
            <pc:sldMk cId="682944797" sldId="297"/>
            <ac:spMk id="8" creationId="{229BC5D3-C8D7-1C49-9F9C-0B3BF35AFBE4}"/>
          </ac:spMkLst>
        </pc:spChg>
      </pc:sldChg>
      <pc:sldChg chg="addSp delSp add del setBg delDesignElem">
        <pc:chgData name="Oelgoetz, Justin" userId="187baaf7-891c-4899-8a0a-e1373f92b3a0" providerId="ADAL" clId="{E0E89060-7C3F-3E44-A37A-F05FBACA27BC}" dt="2020-06-26T03:04:05.498" v="1594"/>
        <pc:sldMkLst>
          <pc:docMk/>
          <pc:sldMk cId="2869488142" sldId="297"/>
        </pc:sldMkLst>
        <pc:spChg chg="add del">
          <ac:chgData name="Oelgoetz, Justin" userId="187baaf7-891c-4899-8a0a-e1373f92b3a0" providerId="ADAL" clId="{E0E89060-7C3F-3E44-A37A-F05FBACA27BC}" dt="2020-06-26T03:04:05.498" v="1594"/>
          <ac:spMkLst>
            <pc:docMk/>
            <pc:sldMk cId="2869488142" sldId="297"/>
            <ac:spMk id="29" creationId="{293F5FFF-2AE2-424B-BE21-49AFFEF68811}"/>
          </ac:spMkLst>
        </pc:spChg>
      </pc:sldChg>
      <pc:sldChg chg="addSp delSp add del setBg delDesignElem">
        <pc:chgData name="Oelgoetz, Justin" userId="187baaf7-891c-4899-8a0a-e1373f92b3a0" providerId="ADAL" clId="{E0E89060-7C3F-3E44-A37A-F05FBACA27BC}" dt="2020-06-26T03:58:01.815" v="2813"/>
        <pc:sldMkLst>
          <pc:docMk/>
          <pc:sldMk cId="2840959137" sldId="298"/>
        </pc:sldMkLst>
        <pc:spChg chg="add del">
          <ac:chgData name="Oelgoetz, Justin" userId="187baaf7-891c-4899-8a0a-e1373f92b3a0" providerId="ADAL" clId="{E0E89060-7C3F-3E44-A37A-F05FBACA27BC}" dt="2020-06-26T03:58:01.815" v="2813"/>
          <ac:spMkLst>
            <pc:docMk/>
            <pc:sldMk cId="2840959137" sldId="298"/>
            <ac:spMk id="29" creationId="{293F5FFF-2AE2-424B-BE21-49AFFEF68811}"/>
          </ac:spMkLst>
        </pc:spChg>
      </pc:sldChg>
      <pc:sldChg chg="modSp add">
        <pc:chgData name="Oelgoetz, Justin" userId="187baaf7-891c-4899-8a0a-e1373f92b3a0" providerId="ADAL" clId="{E0E89060-7C3F-3E44-A37A-F05FBACA27BC}" dt="2020-06-26T04:56:25.050" v="3513" actId="20577"/>
        <pc:sldMkLst>
          <pc:docMk/>
          <pc:sldMk cId="2858446820" sldId="298"/>
        </pc:sldMkLst>
        <pc:spChg chg="mod">
          <ac:chgData name="Oelgoetz, Justin" userId="187baaf7-891c-4899-8a0a-e1373f92b3a0" providerId="ADAL" clId="{E0E89060-7C3F-3E44-A37A-F05FBACA27BC}" dt="2020-06-26T03:58:41.773" v="2820" actId="20577"/>
          <ac:spMkLst>
            <pc:docMk/>
            <pc:sldMk cId="2858446820" sldId="298"/>
            <ac:spMk id="2" creationId="{AD203B07-CB94-C543-8FED-3C2B518FCA0D}"/>
          </ac:spMkLst>
        </pc:spChg>
        <pc:spChg chg="mod">
          <ac:chgData name="Oelgoetz, Justin" userId="187baaf7-891c-4899-8a0a-e1373f92b3a0" providerId="ADAL" clId="{E0E89060-7C3F-3E44-A37A-F05FBACA27BC}" dt="2020-06-26T04:56:25.050" v="3513" actId="20577"/>
          <ac:spMkLst>
            <pc:docMk/>
            <pc:sldMk cId="2858446820" sldId="298"/>
            <ac:spMk id="3" creationId="{4E4B41E3-9411-4142-90D8-7B1BB45F2911}"/>
          </ac:spMkLst>
        </pc:spChg>
        <pc:spChg chg="mod">
          <ac:chgData name="Oelgoetz, Justin" userId="187baaf7-891c-4899-8a0a-e1373f92b3a0" providerId="ADAL" clId="{E0E89060-7C3F-3E44-A37A-F05FBACA27BC}" dt="2020-06-26T04:56:02.384" v="3450" actId="20577"/>
          <ac:spMkLst>
            <pc:docMk/>
            <pc:sldMk cId="2858446820" sldId="298"/>
            <ac:spMk id="8" creationId="{229BC5D3-C8D7-1C49-9F9C-0B3BF35AFBE4}"/>
          </ac:spMkLst>
        </pc:spChg>
      </pc:sldChg>
      <pc:sldChg chg="delSp modSp add">
        <pc:chgData name="Oelgoetz, Justin" userId="187baaf7-891c-4899-8a0a-e1373f92b3a0" providerId="ADAL" clId="{E0E89060-7C3F-3E44-A37A-F05FBACA27BC}" dt="2020-06-26T04:59:25.431" v="3560" actId="20577"/>
        <pc:sldMkLst>
          <pc:docMk/>
          <pc:sldMk cId="2390162922" sldId="299"/>
        </pc:sldMkLst>
        <pc:spChg chg="mod">
          <ac:chgData name="Oelgoetz, Justin" userId="187baaf7-891c-4899-8a0a-e1373f92b3a0" providerId="ADAL" clId="{E0E89060-7C3F-3E44-A37A-F05FBACA27BC}" dt="2020-06-26T04:25:01.285" v="2944" actId="20577"/>
          <ac:spMkLst>
            <pc:docMk/>
            <pc:sldMk cId="2390162922" sldId="299"/>
            <ac:spMk id="2" creationId="{12AE96A0-ED8F-624C-A189-18C57DFFC328}"/>
          </ac:spMkLst>
        </pc:spChg>
        <pc:spChg chg="del mod">
          <ac:chgData name="Oelgoetz, Justin" userId="187baaf7-891c-4899-8a0a-e1373f92b3a0" providerId="ADAL" clId="{E0E89060-7C3F-3E44-A37A-F05FBACA27BC}" dt="2020-06-26T04:25:42.784" v="2952" actId="478"/>
          <ac:spMkLst>
            <pc:docMk/>
            <pc:sldMk cId="2390162922" sldId="299"/>
            <ac:spMk id="4" creationId="{DCF2A5BE-26ED-A44A-B123-51428716F8F8}"/>
          </ac:spMkLst>
        </pc:spChg>
        <pc:spChg chg="mod">
          <ac:chgData name="Oelgoetz, Justin" userId="187baaf7-891c-4899-8a0a-e1373f92b3a0" providerId="ADAL" clId="{E0E89060-7C3F-3E44-A37A-F05FBACA27BC}" dt="2020-06-26T04:59:25.431" v="3560" actId="20577"/>
          <ac:spMkLst>
            <pc:docMk/>
            <pc:sldMk cId="2390162922" sldId="299"/>
            <ac:spMk id="5" creationId="{D709A5CC-AC22-0340-8F44-73A8C271AE35}"/>
          </ac:spMkLst>
        </pc:spChg>
        <pc:spChg chg="del">
          <ac:chgData name="Oelgoetz, Justin" userId="187baaf7-891c-4899-8a0a-e1373f92b3a0" providerId="ADAL" clId="{E0E89060-7C3F-3E44-A37A-F05FBACA27BC}" dt="2020-06-26T04:25:23.636" v="2947" actId="478"/>
          <ac:spMkLst>
            <pc:docMk/>
            <pc:sldMk cId="2390162922" sldId="299"/>
            <ac:spMk id="6" creationId="{0B0C8ADD-B7C4-ED40-AF6D-B2710B45BEC5}"/>
          </ac:spMkLst>
        </pc:spChg>
        <pc:graphicFrameChg chg="mod modGraphic">
          <ac:chgData name="Oelgoetz, Justin" userId="187baaf7-891c-4899-8a0a-e1373f92b3a0" providerId="ADAL" clId="{E0E89060-7C3F-3E44-A37A-F05FBACA27BC}" dt="2020-06-26T04:59:12.249" v="3558" actId="1076"/>
          <ac:graphicFrameMkLst>
            <pc:docMk/>
            <pc:sldMk cId="2390162922" sldId="299"/>
            <ac:graphicFrameMk id="7" creationId="{B3224BBC-CFBA-6742-A45B-FB0E72172A3A}"/>
          </ac:graphicFrameMkLst>
        </pc:graphicFrameChg>
      </pc:sldChg>
      <pc:sldChg chg="addSp delSp add del setBg delDesignElem">
        <pc:chgData name="Oelgoetz, Justin" userId="187baaf7-891c-4899-8a0a-e1373f92b3a0" providerId="ADAL" clId="{E0E89060-7C3F-3E44-A37A-F05FBACA27BC}" dt="2020-06-26T03:58:10.216" v="2817"/>
        <pc:sldMkLst>
          <pc:docMk/>
          <pc:sldMk cId="3347992968" sldId="299"/>
        </pc:sldMkLst>
        <pc:spChg chg="add del">
          <ac:chgData name="Oelgoetz, Justin" userId="187baaf7-891c-4899-8a0a-e1373f92b3a0" providerId="ADAL" clId="{E0E89060-7C3F-3E44-A37A-F05FBACA27BC}" dt="2020-06-26T03:58:10.216" v="2817"/>
          <ac:spMkLst>
            <pc:docMk/>
            <pc:sldMk cId="3347992968" sldId="299"/>
            <ac:spMk id="10" creationId="{3A4F209C-C20E-4FA7-B241-1EF4F8D193B2}"/>
          </ac:spMkLst>
        </pc:spChg>
        <pc:spChg chg="add del">
          <ac:chgData name="Oelgoetz, Justin" userId="187baaf7-891c-4899-8a0a-e1373f92b3a0" providerId="ADAL" clId="{E0E89060-7C3F-3E44-A37A-F05FBACA27BC}" dt="2020-06-26T03:58:10.216" v="2817"/>
          <ac:spMkLst>
            <pc:docMk/>
            <pc:sldMk cId="3347992968" sldId="299"/>
            <ac:spMk id="12" creationId="{E4564234-45B0-4ED8-A9E2-199C001732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81F69-868F-0C48-BCB6-F426D9DB4389}"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B3AE-EB90-6A45-B0A7-2DCE0842B4F1}" type="slidenum">
              <a:rPr lang="en-US" smtClean="0"/>
              <a:t>‹#›</a:t>
            </a:fld>
            <a:endParaRPr lang="en-US"/>
          </a:p>
        </p:txBody>
      </p:sp>
    </p:spTree>
    <p:extLst>
      <p:ext uri="{BB962C8B-B14F-4D97-AF65-F5344CB8AC3E}">
        <p14:creationId xmlns:p14="http://schemas.microsoft.com/office/powerpoint/2010/main" val="59861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10554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FF52F-5ABF-D141-AB4E-21B68FF01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DDCC730-1348-0D4A-BEF3-A6A9C3D7A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F217720-FE67-774F-96F0-D2B3B32CC598}"/>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9E2BDB78-5529-344D-9FDC-97CA95CD8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F08EFF8-E2FB-BE42-8964-5FB66A716B3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3485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1A55A-3A79-C94F-B0A0-E6DD603B2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D60E525-E11C-6D43-A1EB-ACB93CDC6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1129E8A-A73C-5645-8B06-7BC3BED69936}"/>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C95EDA5C-028A-074D-86B7-38CF15E1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04BFC68-8EED-7643-B80D-D68B96C478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98783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8F3B61B-DE03-4E4D-8273-68D386B69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37D6FA4-BAE5-F04C-B4FB-C53A3D00B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544E3FD-DA26-1E4D-8D85-CC7E7C6145B2}"/>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AC3130FA-8E1A-E141-A22C-AE3974F21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5A1AE83-F2C7-A54A-98E1-D5D2F920D46E}"/>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2683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A3EA9E-F75E-5B4B-844D-7C5645989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633C046-BEA5-404D-91CD-19F07C162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9307961-8F16-C843-A71D-B2583AE8751A}"/>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CC18C2B7-2466-3241-9FC8-79778F0B4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B26E58B-7F22-1C4D-9173-4541D5BFC02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22305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005F0-F0C5-FB41-8113-CCD290AE4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CEE14ED-2E93-B947-9A2C-246A8A468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6B7A258-BFE0-8F43-B085-1086FD89BDFE}"/>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9EB23650-47BC-384E-96CC-31D9056B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FB96811-304F-2346-9B21-1D3F2E2DC86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7080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D88A1-9255-7241-8107-1489A9A50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3A75FBE-0F34-9F40-B265-5E85A84FE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6B649B7-B9B8-A84B-BF66-D030955F1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F504BC-772A-5E4A-A4F3-DB7E9CF2B828}"/>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6" name="Footer Placeholder 5">
            <a:extLst>
              <a:ext uri="{FF2B5EF4-FFF2-40B4-BE49-F238E27FC236}">
                <a16:creationId xmlns="" xmlns:a16="http://schemas.microsoft.com/office/drawing/2014/main" id="{26D361FA-0D24-A142-B6B2-377DF01A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1D1DC7-3B60-CF4E-A23A-065E1DD56109}"/>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255806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B8379D-A4D0-B041-B780-237FB16B6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6068875-7984-8649-8598-9B56CB6F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B7EB37C-72B6-FB4E-9B23-373779EA9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CF177DF-058A-FC49-BF40-61087803D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A91DE52-246D-E340-8DEF-CADD15C9B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B9D2EAB-942B-1744-AB3E-1167B0DA2617}"/>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8" name="Footer Placeholder 7">
            <a:extLst>
              <a:ext uri="{FF2B5EF4-FFF2-40B4-BE49-F238E27FC236}">
                <a16:creationId xmlns="" xmlns:a16="http://schemas.microsoft.com/office/drawing/2014/main" id="{8E4704A6-171F-B74E-9060-3DFB15550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BB6CDA1-5DBA-9D49-B352-DBF968D0CB70}"/>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55113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B0EB9B-D728-9E40-ABA5-2FE90BDAE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2796596-4357-3A4A-8563-B2B91A18D3A4}"/>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4" name="Footer Placeholder 3">
            <a:extLst>
              <a:ext uri="{FF2B5EF4-FFF2-40B4-BE49-F238E27FC236}">
                <a16:creationId xmlns="" xmlns:a16="http://schemas.microsoft.com/office/drawing/2014/main" id="{42E3B0DF-5B3E-8E46-9F40-B84C0948A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80D5EBC-72B6-0E4D-AA5D-3A0A4D9D315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30547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46A7A7-5ACF-9D4D-9032-65B29DFDBF0F}"/>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3" name="Footer Placeholder 2">
            <a:extLst>
              <a:ext uri="{FF2B5EF4-FFF2-40B4-BE49-F238E27FC236}">
                <a16:creationId xmlns="" xmlns:a16="http://schemas.microsoft.com/office/drawing/2014/main" id="{F12E0F61-A1D7-8F44-B829-F1C3D6B31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5747178-BED5-1C48-A6C3-76B82435B134}"/>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172420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16306-B158-E140-812E-4649C5389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2913B2FD-F386-E74E-B235-4A1338499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E3B1F17-1E70-8943-9626-30A75186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FDBF623-8A9A-7649-8EC2-2CE90E4E5594}"/>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6" name="Footer Placeholder 5">
            <a:extLst>
              <a:ext uri="{FF2B5EF4-FFF2-40B4-BE49-F238E27FC236}">
                <a16:creationId xmlns="" xmlns:a16="http://schemas.microsoft.com/office/drawing/2014/main" id="{E78B6AA3-A4EF-3243-9D30-C361EC7E4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DB4200A-A0D8-1646-AF64-1B1103468CC6}"/>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42995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70D9-ACB3-0D4E-9068-5A5A16116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9D71151-C025-C242-B1B5-9F476E37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A1062D9-5600-154E-A452-F2C2D4AF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4D168B1-1FAB-E942-B6ED-55BB23E10956}"/>
              </a:ext>
            </a:extLst>
          </p:cNvPr>
          <p:cNvSpPr>
            <a:spLocks noGrp="1"/>
          </p:cNvSpPr>
          <p:nvPr>
            <p:ph type="dt" sz="half" idx="10"/>
          </p:nvPr>
        </p:nvSpPr>
        <p:spPr/>
        <p:txBody>
          <a:bodyPr/>
          <a:lstStyle/>
          <a:p>
            <a:fld id="{A821AF8D-EA27-A940-BB27-147E164DA6E4}" type="datetimeFigureOut">
              <a:rPr lang="en-US" smtClean="0"/>
              <a:t>10/11/20</a:t>
            </a:fld>
            <a:endParaRPr lang="en-US"/>
          </a:p>
        </p:txBody>
      </p:sp>
      <p:sp>
        <p:nvSpPr>
          <p:cNvPr id="6" name="Footer Placeholder 5">
            <a:extLst>
              <a:ext uri="{FF2B5EF4-FFF2-40B4-BE49-F238E27FC236}">
                <a16:creationId xmlns="" xmlns:a16="http://schemas.microsoft.com/office/drawing/2014/main" id="{1CF0FA1C-B8DF-C246-A650-C7281E105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0AECDB3-D9B8-D542-9026-2BEE4302E9D5}"/>
              </a:ext>
            </a:extLst>
          </p:cNvPr>
          <p:cNvSpPr>
            <a:spLocks noGrp="1"/>
          </p:cNvSpPr>
          <p:nvPr>
            <p:ph type="sldNum" sz="quarter" idx="12"/>
          </p:nvPr>
        </p:nvSpPr>
        <p:spPr/>
        <p:txBody>
          <a:bodyPr/>
          <a:lstStyle/>
          <a:p>
            <a:fld id="{475A3F55-24FA-1E47-919D-525785E147BF}" type="slidenum">
              <a:rPr lang="en-US" smtClean="0"/>
              <a:t>‹#›</a:t>
            </a:fld>
            <a:endParaRPr lang="en-US"/>
          </a:p>
        </p:txBody>
      </p:sp>
    </p:spTree>
    <p:extLst>
      <p:ext uri="{BB962C8B-B14F-4D97-AF65-F5344CB8AC3E}">
        <p14:creationId xmlns:p14="http://schemas.microsoft.com/office/powerpoint/2010/main" val="39220116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A65BC0C-19BC-2549-8995-7E8B378E1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1552650-696F-2547-A413-E3ECFAA92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E2F41E-2A35-E244-B0E9-0F2D42D70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1AF8D-EA27-A940-BB27-147E164DA6E4}" type="datetimeFigureOut">
              <a:rPr lang="en-US" smtClean="0"/>
              <a:t>10/11/20</a:t>
            </a:fld>
            <a:endParaRPr lang="en-US"/>
          </a:p>
        </p:txBody>
      </p:sp>
      <p:sp>
        <p:nvSpPr>
          <p:cNvPr id="5" name="Footer Placeholder 4">
            <a:extLst>
              <a:ext uri="{FF2B5EF4-FFF2-40B4-BE49-F238E27FC236}">
                <a16:creationId xmlns="" xmlns:a16="http://schemas.microsoft.com/office/drawing/2014/main" id="{4379C32E-1905-7147-84E6-47A918D82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07A4420-334A-5B41-876F-C8F61186E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A3F55-24FA-1E47-919D-525785E147BF}" type="slidenum">
              <a:rPr lang="en-US" smtClean="0"/>
              <a:t>‹#›</a:t>
            </a:fld>
            <a:endParaRPr lang="en-US"/>
          </a:p>
        </p:txBody>
      </p:sp>
    </p:spTree>
    <p:extLst>
      <p:ext uri="{BB962C8B-B14F-4D97-AF65-F5344CB8AC3E}">
        <p14:creationId xmlns:p14="http://schemas.microsoft.com/office/powerpoint/2010/main" val="143313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8: </a:t>
            </a:r>
            <a:r>
              <a:rPr lang="en-US" sz="3600" b="1" dirty="0" err="1">
                <a:latin typeface="Times New Roman" charset="0"/>
                <a:ea typeface="Times New Roman" charset="0"/>
                <a:cs typeface="Times New Roman" charset="0"/>
              </a:rPr>
              <a:t>OpenACC</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a:t>
            </a:r>
            <a:r>
              <a:rPr lang="en-US" sz="3600" b="1" dirty="0" smtClean="0">
                <a:latin typeface="Times New Roman" charset="0"/>
                <a:ea typeface="Times New Roman" charset="0"/>
                <a:cs typeface="Times New Roman" charset="0"/>
              </a:rPr>
              <a:t>4</a:t>
            </a:r>
            <a:r>
              <a:rPr lang="en-US" sz="3600" b="1" dirty="0">
                <a:latin typeface="Times New Roman" charset="0"/>
                <a:ea typeface="Times New Roman" charset="0"/>
                <a:cs typeface="Times New Roman" charset="0"/>
              </a:rPr>
              <a:t>: Solving the Heat Equation </a:t>
            </a:r>
            <a:r>
              <a:rPr lang="en-US" sz="3600" b="1" dirty="0" smtClean="0">
                <a:latin typeface="Times New Roman" charset="0"/>
                <a:ea typeface="Times New Roman" charset="0"/>
                <a:cs typeface="Times New Roman" charset="0"/>
              </a:rPr>
              <a:t>via</a:t>
            </a:r>
            <a:br>
              <a:rPr lang="en-US" sz="3600" b="1" dirty="0" smtClean="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 </a:t>
            </a:r>
            <a:r>
              <a:rPr lang="en-US" sz="3600" b="1" dirty="0" smtClean="0">
                <a:latin typeface="Times New Roman" charset="0"/>
                <a:ea typeface="Times New Roman" charset="0"/>
                <a:cs typeface="Times New Roman" charset="0"/>
              </a:rPr>
              <a:t>    Jacobi's Method</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Justin </a:t>
            </a:r>
            <a:r>
              <a:rPr lang="en-US" sz="3600" i="1" dirty="0" err="1" smtClean="0">
                <a:latin typeface="Times New Roman" charset="0"/>
                <a:ea typeface="Times New Roman" charset="0"/>
                <a:cs typeface="Times New Roman" charset="0"/>
              </a:rPr>
              <a:t>Oelgoetz</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137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As previously discussed, we’ll be using Jacobi’s iterative method to solve the system</a:t>
            </a:r>
          </a:p>
          <a:p>
            <a:pPr fontAlgn="ctr">
              <a:spcBef>
                <a:spcPts val="0"/>
              </a:spcBef>
              <a:spcAft>
                <a:spcPts val="600"/>
              </a:spcAft>
            </a:pPr>
            <a:r>
              <a:rPr lang="en-US" sz="2000" dirty="0"/>
              <a:t>As we’ve stored the diagonal separate, we will not need to test for the diagonal when calculating the sum on the previous slide.</a:t>
            </a:r>
          </a:p>
          <a:p>
            <a:pPr fontAlgn="ctr">
              <a:spcBef>
                <a:spcPts val="0"/>
              </a:spcBef>
              <a:spcAft>
                <a:spcPts val="600"/>
              </a:spcAft>
            </a:pPr>
            <a:r>
              <a:rPr lang="en-US" sz="2000" dirty="0"/>
              <a:t>The process starts with a guess, which is then improved upon by the Jacobi method.</a:t>
            </a:r>
          </a:p>
          <a:p>
            <a:pPr fontAlgn="ctr">
              <a:spcBef>
                <a:spcPts val="0"/>
              </a:spcBef>
              <a:spcAft>
                <a:spcPts val="600"/>
              </a:spcAft>
            </a:pPr>
            <a:r>
              <a:rPr lang="en-US" sz="2000" dirty="0"/>
              <a:t>The differences between this and the previous iteration are summed in the last loop.</a:t>
            </a:r>
          </a:p>
          <a:p>
            <a:pPr fontAlgn="ctr">
              <a:spcBef>
                <a:spcPts val="0"/>
              </a:spcBef>
              <a:spcAft>
                <a:spcPts val="600"/>
              </a:spcAft>
            </a:pPr>
            <a:r>
              <a:rPr lang="en-US" sz="2000" dirty="0"/>
              <a:t>The process is repeated until the summed difference (conv) is beneath a certain threshold.</a:t>
            </a:r>
          </a:p>
          <a:p>
            <a:pPr fontAlgn="ctr">
              <a:spcBef>
                <a:spcPts val="0"/>
              </a:spcBef>
            </a:pPr>
            <a:endParaRPr lang="en-US" sz="2000" dirty="0"/>
          </a:p>
        </p:txBody>
      </p:sp>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 xmlns:a16="http://schemas.microsoft.com/office/drawing/2014/main" id="{C2F3D90C-C107-2748-A8D5-91EEF6F90968}"/>
              </a:ext>
            </a:extLst>
          </p:cNvPr>
          <p:cNvSpPr/>
          <p:nvPr/>
        </p:nvSpPr>
        <p:spPr>
          <a:xfrm>
            <a:off x="6132991" y="803886"/>
            <a:ext cx="5410079" cy="5139869"/>
          </a:xfrm>
          <a:prstGeom prst="rect">
            <a:avLst/>
          </a:prstGeom>
        </p:spPr>
        <p:txBody>
          <a:bodyPr wrap="square">
            <a:spAutoFit/>
          </a:bodyPr>
          <a:lstStyle/>
          <a:p>
            <a:pPr lvl="0"/>
            <a:r>
              <a:rPr lang="en-US" sz="1600" dirty="0">
                <a:solidFill>
                  <a:prstClr val="black"/>
                </a:solidFill>
              </a:rPr>
              <a:t>conv=100;</a:t>
            </a:r>
          </a:p>
          <a:p>
            <a:pPr lvl="0"/>
            <a:r>
              <a:rPr lang="en-US" sz="1600" dirty="0">
                <a:solidFill>
                  <a:prstClr val="black"/>
                </a:solidFill>
              </a:rPr>
              <a:t>      // this is the maximum temperature, thus by definition not</a:t>
            </a:r>
          </a:p>
          <a:p>
            <a:pPr lvl="0"/>
            <a:r>
              <a:rPr lang="en-US" sz="1600" dirty="0">
                <a:solidFill>
                  <a:prstClr val="black"/>
                </a:solidFill>
              </a:rPr>
              <a:t>      // converged</a:t>
            </a:r>
          </a:p>
          <a:p>
            <a:pPr lvl="0"/>
            <a:r>
              <a:rPr lang="en-US" sz="1600" dirty="0" err="1">
                <a:solidFill>
                  <a:prstClr val="black"/>
                </a:solidFill>
              </a:rPr>
              <a:t>iter</a:t>
            </a:r>
            <a:r>
              <a:rPr lang="en-US" sz="1600" dirty="0">
                <a:solidFill>
                  <a:prstClr val="black"/>
                </a:solidFill>
              </a:rPr>
              <a:t>=0;</a:t>
            </a:r>
          </a:p>
          <a:p>
            <a:pPr lvl="0"/>
            <a:r>
              <a:rPr lang="en-US" sz="1600" dirty="0">
                <a:solidFill>
                  <a:prstClr val="black"/>
                </a:solidFill>
              </a:rPr>
              <a:t>int k;</a:t>
            </a:r>
          </a:p>
          <a:p>
            <a:pPr lvl="0"/>
            <a:r>
              <a:rPr lang="en-US" sz="1600" dirty="0">
                <a:solidFill>
                  <a:prstClr val="black"/>
                </a:solidFill>
              </a:rPr>
              <a:t>int j;</a:t>
            </a:r>
          </a:p>
          <a:p>
            <a:pPr lvl="0"/>
            <a:r>
              <a:rPr lang="en-US" sz="1600" dirty="0">
                <a:solidFill>
                  <a:prstClr val="black"/>
                </a:solidFill>
              </a:rPr>
              <a:t>while ((conv&gt;</a:t>
            </a:r>
            <a:r>
              <a:rPr lang="en-US" sz="1600" dirty="0" err="1">
                <a:solidFill>
                  <a:prstClr val="black"/>
                </a:solidFill>
              </a:rPr>
              <a:t>convcriteria</a:t>
            </a:r>
            <a:r>
              <a:rPr lang="en-US" sz="1600" dirty="0">
                <a:solidFill>
                  <a:prstClr val="black"/>
                </a:solidFill>
              </a:rPr>
              <a:t>)&amp;&amp;(</a:t>
            </a:r>
            <a:r>
              <a:rPr lang="en-US" sz="1600" dirty="0" err="1">
                <a:solidFill>
                  <a:prstClr val="black"/>
                </a:solidFill>
              </a:rPr>
              <a:t>iter</a:t>
            </a:r>
            <a:r>
              <a:rPr lang="en-US" sz="1600" dirty="0">
                <a:solidFill>
                  <a:prstClr val="black"/>
                </a:solidFill>
              </a:rPr>
              <a:t>&lt;</a:t>
            </a:r>
            <a:r>
              <a:rPr lang="en-US" sz="1600" dirty="0" err="1">
                <a:solidFill>
                  <a:prstClr val="black"/>
                </a:solidFill>
              </a:rPr>
              <a:t>MaxIter</a:t>
            </a:r>
            <a:r>
              <a:rPr lang="en-US" sz="1600" dirty="0">
                <a:solidFill>
                  <a:prstClr val="black"/>
                </a:solidFill>
              </a:rPr>
              <a:t>)) {</a:t>
            </a:r>
          </a:p>
          <a:p>
            <a:pPr lvl="0"/>
            <a:r>
              <a:rPr lang="en-US" sz="1600" dirty="0">
                <a:solidFill>
                  <a:prstClr val="black"/>
                </a:solidFill>
              </a:rPr>
              <a:t>        </a:t>
            </a:r>
            <a:r>
              <a:rPr lang="en-US" sz="1600" dirty="0" err="1">
                <a:solidFill>
                  <a:prstClr val="black"/>
                </a:solidFill>
              </a:rPr>
              <a:t>iter</a:t>
            </a:r>
            <a:r>
              <a:rPr lang="en-US" sz="1600" dirty="0">
                <a:solidFill>
                  <a:prstClr val="black"/>
                </a:solidFill>
              </a:rPr>
              <a:t>=iter+1;</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for (j=</a:t>
            </a:r>
            <a:r>
              <a:rPr lang="en-US" sz="1600" dirty="0" err="1">
                <a:solidFill>
                  <a:prstClr val="black"/>
                </a:solidFill>
              </a:rPr>
              <a:t>Arow</a:t>
            </a:r>
            <a:r>
              <a:rPr lang="en-US" sz="1600" dirty="0">
                <a:solidFill>
                  <a:prstClr val="black"/>
                </a:solidFill>
              </a:rPr>
              <a:t>[</a:t>
            </a:r>
            <a:r>
              <a:rPr lang="en-US" sz="1600" dirty="0" err="1">
                <a:solidFill>
                  <a:prstClr val="black"/>
                </a:solidFill>
              </a:rPr>
              <a:t>i</a:t>
            </a:r>
            <a:r>
              <a:rPr lang="en-US" sz="1600" dirty="0">
                <a:solidFill>
                  <a:prstClr val="black"/>
                </a:solidFill>
              </a:rPr>
              <a:t>];j&lt;</a:t>
            </a:r>
            <a:r>
              <a:rPr lang="en-US" sz="1600" dirty="0" err="1">
                <a:solidFill>
                  <a:prstClr val="black"/>
                </a:solidFill>
              </a:rPr>
              <a:t>Arow</a:t>
            </a:r>
            <a:r>
              <a:rPr lang="en-US" sz="1600" dirty="0">
                <a:solidFill>
                  <a:prstClr val="black"/>
                </a:solidFill>
              </a:rPr>
              <a:t>[i+1];</a:t>
            </a:r>
            <a:r>
              <a:rPr lang="en-US" sz="1600" dirty="0" err="1">
                <a:solidFill>
                  <a:prstClr val="black"/>
                </a:solidFill>
              </a:rPr>
              <a:t>j++</a:t>
            </a:r>
            <a:r>
              <a:rPr lang="en-US" sz="1600" dirty="0">
                <a:solidFill>
                  <a:prstClr val="black"/>
                </a:solidFill>
              </a:rPr>
              <a:t>){</a:t>
            </a:r>
          </a:p>
          <a:p>
            <a:pPr lvl="0"/>
            <a:r>
              <a:rPr lang="en-US" sz="1600" dirty="0">
                <a:solidFill>
                  <a:prstClr val="black"/>
                </a:solidFill>
              </a:rPr>
              <a:t>                      k=</a:t>
            </a:r>
            <a:r>
              <a:rPr lang="en-US" sz="1600" dirty="0" err="1">
                <a:solidFill>
                  <a:prstClr val="black"/>
                </a:solidFill>
              </a:rPr>
              <a:t>Acol</a:t>
            </a:r>
            <a:r>
              <a:rPr lang="en-US" sz="1600" dirty="0">
                <a:solidFill>
                  <a:prstClr val="black"/>
                </a:solidFill>
              </a:rPr>
              <a:t>[j];</a:t>
            </a:r>
          </a:p>
          <a:p>
            <a:pPr lvl="0"/>
            <a:r>
              <a:rPr lang="en-US" sz="1600" dirty="0">
                <a:solidFill>
                  <a:prstClr val="black"/>
                </a:solidFill>
              </a:rPr>
              <a:t>                      interim[</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Avalue</a:t>
            </a:r>
            <a:r>
              <a:rPr lang="en-US" sz="1600" dirty="0">
                <a:solidFill>
                  <a:prstClr val="black"/>
                </a:solidFill>
              </a:rPr>
              <a:t>[j]*x[k];}}</a:t>
            </a:r>
          </a:p>
          <a:p>
            <a:pPr lvl="0"/>
            <a:r>
              <a:rPr lang="en-US" sz="1600" dirty="0">
                <a:solidFill>
                  <a:prstClr val="black"/>
                </a:solidFill>
              </a:rPr>
              <a:t>            conv=0.0;</a:t>
            </a:r>
          </a:p>
          <a:p>
            <a:pPr lvl="0"/>
            <a:r>
              <a:rPr lang="en-US" sz="1600" dirty="0">
                <a:solidFill>
                  <a:prstClr val="black"/>
                </a:solidFill>
              </a:rPr>
              <a:t>            for (int </a:t>
            </a:r>
            <a:r>
              <a:rPr lang="en-US" sz="1600" dirty="0" err="1">
                <a:solidFill>
                  <a:prstClr val="black"/>
                </a:solidFill>
              </a:rPr>
              <a:t>i</a:t>
            </a:r>
            <a:r>
              <a:rPr lang="en-US" sz="1600" dirty="0">
                <a:solidFill>
                  <a:prstClr val="black"/>
                </a:solidFill>
              </a:rPr>
              <a:t>=0;i&lt;</a:t>
            </a:r>
            <a:r>
              <a:rPr lang="en-US" sz="1600" dirty="0" err="1">
                <a:solidFill>
                  <a:prstClr val="black"/>
                </a:solidFill>
              </a:rPr>
              <a:t>NMesh</a:t>
            </a:r>
            <a:r>
              <a:rPr lang="en-US" sz="1600" dirty="0">
                <a:solidFill>
                  <a:prstClr val="black"/>
                </a:solidFill>
              </a:rPr>
              <a:t>*</a:t>
            </a:r>
            <a:r>
              <a:rPr lang="en-US" sz="1600" dirty="0" err="1">
                <a:solidFill>
                  <a:prstClr val="black"/>
                </a:solidFill>
              </a:rPr>
              <a:t>NMesh;i</a:t>
            </a:r>
            <a:r>
              <a:rPr lang="en-US" sz="1600" dirty="0">
                <a:solidFill>
                  <a:prstClr val="black"/>
                </a:solidFill>
              </a:rPr>
              <a:t>++) {</a:t>
            </a:r>
          </a:p>
          <a:p>
            <a:pPr lvl="0"/>
            <a:r>
              <a:rPr lang="en-US" sz="1600" dirty="0">
                <a:solidFill>
                  <a:prstClr val="black"/>
                </a:solidFill>
              </a:rPr>
              <a:t>                      temp=(b[</a:t>
            </a:r>
            <a:r>
              <a:rPr lang="en-US" sz="1600" dirty="0" err="1">
                <a:solidFill>
                  <a:prstClr val="black"/>
                </a:solidFill>
              </a:rPr>
              <a:t>i</a:t>
            </a:r>
            <a:r>
              <a:rPr lang="en-US" sz="1600" dirty="0">
                <a:solidFill>
                  <a:prstClr val="black"/>
                </a:solidFill>
              </a:rPr>
              <a:t>]-interim[</a:t>
            </a:r>
            <a:r>
              <a:rPr lang="en-US" sz="1600" dirty="0" err="1">
                <a:solidFill>
                  <a:prstClr val="black"/>
                </a:solidFill>
              </a:rPr>
              <a:t>i</a:t>
            </a:r>
            <a:r>
              <a:rPr lang="en-US" sz="1600" dirty="0">
                <a:solidFill>
                  <a:prstClr val="black"/>
                </a:solidFill>
              </a:rPr>
              <a:t>])/</a:t>
            </a:r>
            <a:r>
              <a:rPr lang="en-US" sz="1600" dirty="0" err="1">
                <a:solidFill>
                  <a:prstClr val="black"/>
                </a:solidFill>
              </a:rPr>
              <a:t>diag</a:t>
            </a:r>
            <a:r>
              <a:rPr lang="en-US" sz="1600" dirty="0">
                <a:solidFill>
                  <a:prstClr val="black"/>
                </a:solidFill>
              </a:rPr>
              <a:t>[</a:t>
            </a:r>
            <a:r>
              <a:rPr lang="en-US" sz="1600" dirty="0" err="1">
                <a:solidFill>
                  <a:prstClr val="black"/>
                </a:solidFill>
              </a:rPr>
              <a:t>i</a:t>
            </a:r>
            <a:r>
              <a:rPr lang="en-US" sz="1600" dirty="0">
                <a:solidFill>
                  <a:prstClr val="black"/>
                </a:solidFill>
              </a:rPr>
              <a:t>];</a:t>
            </a:r>
          </a:p>
          <a:p>
            <a:pPr lvl="0"/>
            <a:r>
              <a:rPr lang="en-US" sz="1600" dirty="0">
                <a:solidFill>
                  <a:prstClr val="black"/>
                </a:solidFill>
              </a:rPr>
              <a:t>                      conv=</a:t>
            </a:r>
            <a:r>
              <a:rPr lang="en-US" sz="1600" dirty="0" err="1">
                <a:solidFill>
                  <a:prstClr val="black"/>
                </a:solidFill>
              </a:rPr>
              <a:t>conv+fabs</a:t>
            </a:r>
            <a:r>
              <a:rPr lang="en-US" sz="1600" dirty="0">
                <a:solidFill>
                  <a:prstClr val="black"/>
                </a:solidFill>
              </a:rPr>
              <a:t>(x[</a:t>
            </a:r>
            <a:r>
              <a:rPr lang="en-US" sz="1600" dirty="0" err="1">
                <a:solidFill>
                  <a:prstClr val="black"/>
                </a:solidFill>
              </a:rPr>
              <a:t>i</a:t>
            </a:r>
            <a:r>
              <a:rPr lang="en-US" sz="1600" dirty="0">
                <a:solidFill>
                  <a:prstClr val="black"/>
                </a:solidFill>
              </a:rPr>
              <a:t>]-temp);</a:t>
            </a:r>
          </a:p>
          <a:p>
            <a:pPr lvl="0"/>
            <a:r>
              <a:rPr lang="en-US" sz="1600" dirty="0">
                <a:solidFill>
                  <a:prstClr val="black"/>
                </a:solidFill>
              </a:rPr>
              <a:t>                      x[</a:t>
            </a:r>
            <a:r>
              <a:rPr lang="en-US" sz="1600" dirty="0" err="1">
                <a:solidFill>
                  <a:prstClr val="black"/>
                </a:solidFill>
              </a:rPr>
              <a:t>i</a:t>
            </a:r>
            <a:r>
              <a:rPr lang="en-US" sz="1600" dirty="0">
                <a:solidFill>
                  <a:prstClr val="black"/>
                </a:solidFill>
              </a:rPr>
              <a:t>]=temp;}}</a:t>
            </a:r>
          </a:p>
          <a:p>
            <a:pPr lvl="0"/>
            <a:r>
              <a:rPr lang="en-US" sz="1200" dirty="0">
                <a:solidFill>
                  <a:prstClr val="black"/>
                </a:solidFill>
              </a:rPr>
              <a:t/>
            </a:r>
            <a:br>
              <a:rPr lang="en-US" sz="1200" dirty="0">
                <a:solidFill>
                  <a:prstClr val="black"/>
                </a:solidFill>
              </a:rPr>
            </a:br>
            <a:endParaRPr lang="en-US" sz="1200" dirty="0">
              <a:solidFill>
                <a:prstClr val="black"/>
              </a:solidFill>
            </a:endParaRPr>
          </a:p>
        </p:txBody>
      </p:sp>
    </p:spTree>
    <p:extLst>
      <p:ext uri="{BB962C8B-B14F-4D97-AF65-F5344CB8AC3E}">
        <p14:creationId xmlns:p14="http://schemas.microsoft.com/office/powerpoint/2010/main" val="19765076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p:txBody>
          <a:bodyPr>
            <a:normAutofit/>
          </a:bodyPr>
          <a:lstStyle/>
          <a:p>
            <a:r>
              <a:rPr lang="en-US" dirty="0"/>
              <a:t>How to Port to GPU using </a:t>
            </a:r>
            <a:r>
              <a:rPr lang="en-US" dirty="0" err="1"/>
              <a:t>OpenACC</a:t>
            </a:r>
            <a:r>
              <a:rPr lang="en-US" dirty="0"/>
              <a:t>?</a:t>
            </a:r>
          </a:p>
        </p:txBody>
      </p:sp>
    </p:spTree>
    <p:extLst>
      <p:ext uri="{BB962C8B-B14F-4D97-AF65-F5344CB8AC3E}">
        <p14:creationId xmlns:p14="http://schemas.microsoft.com/office/powerpoint/2010/main" val="184558425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Solving the Matrix</a:t>
            </a:r>
          </a:p>
        </p:txBody>
      </p:sp>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Over 99% of the run time happens in this section of code.</a:t>
            </a:r>
          </a:p>
          <a:p>
            <a:pPr fontAlgn="ctr">
              <a:spcBef>
                <a:spcPts val="0"/>
              </a:spcBef>
              <a:spcAft>
                <a:spcPts val="600"/>
              </a:spcAft>
            </a:pPr>
            <a:r>
              <a:rPr lang="en-US" sz="2000" dirty="0"/>
              <a:t>The data dependency and the use of </a:t>
            </a:r>
            <a:r>
              <a:rPr lang="en-US" sz="2000" dirty="0" err="1"/>
              <a:t>Acol</a:t>
            </a:r>
            <a:r>
              <a:rPr lang="en-US" sz="2000" dirty="0"/>
              <a:t> to determine the index of x[] in the 3</a:t>
            </a:r>
            <a:r>
              <a:rPr lang="en-US" sz="2000" baseline="30000" dirty="0"/>
              <a:t>rd</a:t>
            </a:r>
            <a:r>
              <a:rPr lang="en-US" sz="2000" dirty="0"/>
              <a:t> loop (the nested loop) proved too complex for the PGI (version 19.10) compiler if simple pragmas were used, returning messages such as, “PGCC-S-0155-Compiler failed to translate accelerator region (see -</a:t>
            </a:r>
            <a:r>
              <a:rPr lang="en-US" sz="2000" dirty="0" err="1"/>
              <a:t>Minfo</a:t>
            </a:r>
            <a:r>
              <a:rPr lang="en-US" sz="2000" dirty="0"/>
              <a:t> messages): Could not find allocated-variable index for symbol – </a:t>
            </a:r>
            <a:r>
              <a:rPr lang="en-US" sz="2000" dirty="0" err="1"/>
              <a:t>Acol</a:t>
            </a:r>
            <a:r>
              <a:rPr lang="en-US" sz="2000" dirty="0"/>
              <a:t>”</a:t>
            </a:r>
          </a:p>
          <a:p>
            <a:pPr fontAlgn="ctr">
              <a:spcBef>
                <a:spcPts val="0"/>
              </a:spcBef>
              <a:spcAft>
                <a:spcPts val="600"/>
              </a:spcAft>
            </a:pPr>
            <a:r>
              <a:rPr lang="en-US" sz="2000" dirty="0"/>
              <a:t>The acc data region, and the marking of the variables using present() gives the key information the compiler needs.</a:t>
            </a:r>
          </a:p>
          <a:p>
            <a:pPr fontAlgn="ctr">
              <a:spcBef>
                <a:spcPts val="0"/>
              </a:spcBef>
            </a:pPr>
            <a:endParaRPr lang="en-US" sz="2000" dirty="0"/>
          </a:p>
        </p:txBody>
      </p:sp>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 xmlns:a16="http://schemas.microsoft.com/office/drawing/2014/main" id="{C2F3D90C-C107-2748-A8D5-91EEF6F90968}"/>
              </a:ext>
            </a:extLst>
          </p:cNvPr>
          <p:cNvSpPr/>
          <p:nvPr/>
        </p:nvSpPr>
        <p:spPr>
          <a:xfrm>
            <a:off x="6132991" y="312097"/>
            <a:ext cx="5410079"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conv=100;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this is the maximum temperature, thus by definition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 converged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int j;</a:t>
            </a:r>
          </a:p>
          <a:p>
            <a:pPr lvl="0"/>
            <a:r>
              <a:rPr lang="en-US" sz="1400" dirty="0">
                <a:solidFill>
                  <a:srgbClr val="FF0000"/>
                </a:solidFill>
              </a:rPr>
              <a:t>#pragma acc data </a:t>
            </a:r>
            <a:r>
              <a:rPr lang="en-US" sz="1400" dirty="0" err="1">
                <a:solidFill>
                  <a:srgbClr val="FF0000"/>
                </a:solidFill>
              </a:rPr>
              <a:t>copyin</a:t>
            </a:r>
            <a:r>
              <a:rPr lang="en-US" sz="1400" dirty="0">
                <a:solidFill>
                  <a:srgbClr val="FF0000"/>
                </a:solidFill>
              </a:rPr>
              <a: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p>
          <a:p>
            <a:pPr lvl="0"/>
            <a:r>
              <a:rPr lang="en-US" sz="1400" dirty="0">
                <a:solidFill>
                  <a:srgbClr val="FF0000"/>
                </a:solidFill>
              </a:rPr>
              <a:t>         </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 </a:t>
            </a:r>
          </a:p>
          <a:p>
            <a:pPr lvl="0"/>
            <a:r>
              <a:rPr lang="en-US" sz="1400" dirty="0">
                <a:solidFill>
                  <a:srgbClr val="FF0000"/>
                </a:solidFill>
              </a:rPr>
              <a:t>         copy(x[</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 create(interim[</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a:t>
            </a:r>
          </a:p>
          <a:p>
            <a:pPr lvl="0"/>
            <a:r>
              <a:rPr lang="en-US" sz="1400" dirty="0">
                <a:solidFill>
                  <a:srgbClr val="FF0000"/>
                </a:solidFill>
              </a:rPr>
              <a:t>{</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while ((conv&gt;</a:t>
            </a:r>
            <a:r>
              <a:rPr kumimoji="0" lang="en-US" sz="1400" b="0" i="0" u="none" strike="noStrike" kern="1200" cap="none" spc="0" normalizeH="0" baseline="0" noProof="0" dirty="0" err="1">
                <a:ln>
                  <a:noFill/>
                </a:ln>
                <a:solidFill>
                  <a:prstClr val="black"/>
                </a:solidFill>
                <a:effectLst/>
                <a:uLnTx/>
                <a:uFillTx/>
                <a:ea typeface="+mn-ea"/>
                <a:cs typeface="+mn-cs"/>
              </a:rPr>
              <a:t>convcriteria</a:t>
            </a:r>
            <a:r>
              <a:rPr kumimoji="0" lang="en-US" sz="1400" b="0" i="0" u="none" strike="noStrike" kern="1200" cap="none" spc="0" normalizeH="0" baseline="0" noProof="0" dirty="0">
                <a:ln>
                  <a:noFill/>
                </a:ln>
                <a:solidFill>
                  <a:prstClr val="black"/>
                </a:solidFill>
                <a:effectLst/>
                <a:uLnTx/>
                <a:uFillTx/>
                <a:ea typeface="+mn-ea"/>
                <a:cs typeface="+mn-cs"/>
              </a:rPr>
              <a:t>)&amp;&amp;(</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&lt;</a:t>
            </a:r>
            <a:r>
              <a:rPr kumimoji="0" lang="en-US" sz="1400" b="0" i="0" u="none" strike="noStrike" kern="1200" cap="none" spc="0" normalizeH="0" baseline="0" noProof="0" dirty="0" err="1">
                <a:ln>
                  <a:noFill/>
                </a:ln>
                <a:solidFill>
                  <a:prstClr val="black"/>
                </a:solidFill>
                <a:effectLst/>
                <a:uLnTx/>
                <a:uFillTx/>
                <a:ea typeface="+mn-ea"/>
                <a:cs typeface="+mn-cs"/>
              </a:rPr>
              <a:t>MaxIter</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iter</a:t>
            </a:r>
            <a:r>
              <a:rPr kumimoji="0" lang="en-US" sz="1400" b="0" i="0" u="none" strike="noStrike" kern="1200" cap="none" spc="0" normalizeH="0" baseline="0" noProof="0" dirty="0">
                <a:ln>
                  <a:noFill/>
                </a:ln>
                <a:solidFill>
                  <a:prstClr val="black"/>
                </a:solidFill>
                <a:effectLst/>
                <a:uLnTx/>
                <a:uFillTx/>
                <a:ea typeface="+mn-ea"/>
                <a:cs typeface="+mn-cs"/>
              </a:rPr>
              <a:t>=iter+1;</a:t>
            </a:r>
          </a:p>
          <a:p>
            <a:pPr lvl="0"/>
            <a:r>
              <a:rPr lang="en-US" sz="1400" dirty="0">
                <a:solidFill>
                  <a:srgbClr val="FF0000"/>
                </a:solidFill>
              </a:rPr>
              <a:t>#pragma acc parallel loop</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]=0.0;}</a:t>
            </a:r>
          </a:p>
          <a:p>
            <a:pPr lvl="0"/>
            <a:r>
              <a:rPr lang="en-US" sz="1400" dirty="0">
                <a:solidFill>
                  <a:srgbClr val="FF0000"/>
                </a:solidFill>
              </a:rPr>
              <a:t>#pragma acc parallel loop private(</a:t>
            </a:r>
            <a:r>
              <a:rPr lang="en-US" sz="1400" dirty="0" err="1">
                <a:solidFill>
                  <a:srgbClr val="FF0000"/>
                </a:solidFill>
              </a:rPr>
              <a:t>k,j</a:t>
            </a:r>
            <a:r>
              <a:rPr lang="en-US" sz="1400" dirty="0">
                <a:solidFill>
                  <a:srgbClr val="FF0000"/>
                </a:solidFill>
              </a:rPr>
              <a:t>) </a:t>
            </a:r>
          </a:p>
          <a:p>
            <a:pPr lvl="0"/>
            <a:r>
              <a:rPr lang="en-US" sz="1400" dirty="0">
                <a:solidFill>
                  <a:srgbClr val="FF0000"/>
                </a:solidFill>
              </a:rPr>
              <a:t>        present(</a:t>
            </a:r>
            <a:r>
              <a:rPr lang="en-US" sz="1400" dirty="0" err="1">
                <a:solidFill>
                  <a:srgbClr val="FF0000"/>
                </a:solidFill>
              </a:rPr>
              <a:t>Arow</a:t>
            </a:r>
            <a:r>
              <a:rPr lang="en-US" sz="1400" dirty="0">
                <a:solidFill>
                  <a:srgbClr val="FF0000"/>
                </a:solidFill>
              </a:rPr>
              <a:t>[</a:t>
            </a:r>
            <a:r>
              <a:rPr lang="en-US" sz="1400" dirty="0" err="1">
                <a:solidFill>
                  <a:srgbClr val="FF0000"/>
                </a:solidFill>
              </a:rPr>
              <a:t>NMesh</a:t>
            </a:r>
            <a:r>
              <a:rPr lang="en-US" sz="1400" dirty="0">
                <a:solidFill>
                  <a:srgbClr val="FF0000"/>
                </a:solidFill>
              </a:rPr>
              <a:t>*NMesh+1],</a:t>
            </a:r>
            <a:r>
              <a:rPr lang="en-US" sz="1400" dirty="0" err="1">
                <a:solidFill>
                  <a:srgbClr val="FF0000"/>
                </a:solidFill>
              </a:rPr>
              <a:t>Acol</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p>
          <a:p>
            <a:pPr lvl="0"/>
            <a:r>
              <a:rPr lang="en-US" sz="1400" dirty="0">
                <a:solidFill>
                  <a:srgbClr val="FF0000"/>
                </a:solidFill>
              </a:rPr>
              <a:t>        </a:t>
            </a:r>
            <a:r>
              <a:rPr lang="en-US" sz="1400" dirty="0" err="1">
                <a:solidFill>
                  <a:srgbClr val="FF0000"/>
                </a:solidFill>
              </a:rPr>
              <a:t>Avalue</a:t>
            </a:r>
            <a:r>
              <a:rPr lang="en-US" sz="1400" dirty="0">
                <a:solidFill>
                  <a:srgbClr val="FF0000"/>
                </a:solidFill>
              </a:rPr>
              <a:t>[</a:t>
            </a:r>
            <a:r>
              <a:rPr lang="en-US" sz="1400" dirty="0" err="1">
                <a:solidFill>
                  <a:srgbClr val="FF0000"/>
                </a:solidFill>
              </a:rPr>
              <a:t>NMesh</a:t>
            </a:r>
            <a:r>
              <a:rPr lang="en-US" sz="1400" dirty="0">
                <a:solidFill>
                  <a:srgbClr val="FF0000"/>
                </a:solidFill>
              </a:rPr>
              <a:t>*</a:t>
            </a:r>
            <a:r>
              <a:rPr lang="en-US" sz="1400" dirty="0" err="1">
                <a:solidFill>
                  <a:srgbClr val="FF0000"/>
                </a:solidFill>
              </a:rPr>
              <a:t>NMesh</a:t>
            </a:r>
            <a:r>
              <a:rPr lang="en-US" sz="1400" dirty="0">
                <a:solidFill>
                  <a:srgbClr val="FF0000"/>
                </a:solidFill>
              </a:rPr>
              <a:t>*4])</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(j=</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];j&lt;</a:t>
            </a:r>
            <a:r>
              <a:rPr kumimoji="0" lang="en-US" sz="1400" b="0" i="0" u="none" strike="noStrike" kern="1200" cap="none" spc="0" normalizeH="0" baseline="0" noProof="0" dirty="0" err="1">
                <a:ln>
                  <a:noFill/>
                </a:ln>
                <a:solidFill>
                  <a:prstClr val="black"/>
                </a:solidFill>
                <a:effectLst/>
                <a:uLnTx/>
                <a:uFillTx/>
                <a:ea typeface="+mn-ea"/>
                <a:cs typeface="+mn-cs"/>
              </a:rPr>
              <a:t>Arow</a:t>
            </a:r>
            <a:r>
              <a:rPr kumimoji="0" lang="en-US" sz="1400" b="0" i="0" u="none" strike="noStrike" kern="1200" cap="none" spc="0" normalizeH="0" baseline="0" noProof="0" dirty="0">
                <a:ln>
                  <a:noFill/>
                </a:ln>
                <a:solidFill>
                  <a:prstClr val="black"/>
                </a:solidFill>
                <a:effectLst/>
                <a:uLnTx/>
                <a:uFillTx/>
                <a:ea typeface="+mn-ea"/>
                <a:cs typeface="+mn-cs"/>
              </a:rPr>
              <a:t>[i+1];</a:t>
            </a:r>
            <a:r>
              <a:rPr kumimoji="0" lang="en-US" sz="1400" b="0" i="0" u="none" strike="noStrike" kern="1200" cap="none" spc="0" normalizeH="0" baseline="0" noProof="0" dirty="0" err="1">
                <a:ln>
                  <a:noFill/>
                </a:ln>
                <a:solidFill>
                  <a:prstClr val="black"/>
                </a:solidFill>
                <a:effectLst/>
                <a:uLnTx/>
                <a:uFillTx/>
                <a:ea typeface="+mn-ea"/>
                <a:cs typeface="+mn-cs"/>
              </a:rPr>
              <a:t>j++</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k=</a:t>
            </a:r>
            <a:r>
              <a:rPr kumimoji="0" lang="en-US" sz="1400" b="0" i="0" u="none" strike="noStrike" kern="1200" cap="none" spc="0" normalizeH="0" baseline="0" noProof="0" dirty="0" err="1">
                <a:ln>
                  <a:noFill/>
                </a:ln>
                <a:solidFill>
                  <a:prstClr val="black"/>
                </a:solidFill>
                <a:effectLst/>
                <a:uLnTx/>
                <a:uFillTx/>
                <a:ea typeface="+mn-ea"/>
                <a:cs typeface="+mn-cs"/>
              </a:rPr>
              <a:t>Acol</a:t>
            </a:r>
            <a:r>
              <a:rPr kumimoji="0" lang="en-US" sz="1400" b="0" i="0" u="none" strike="noStrike" kern="1200" cap="none" spc="0" normalizeH="0" baseline="0" noProof="0" dirty="0">
                <a:ln>
                  <a:noFill/>
                </a:ln>
                <a:solidFill>
                  <a:prstClr val="black"/>
                </a:solidFill>
                <a:effectLst/>
                <a:uLnTx/>
                <a:uFillTx/>
                <a:ea typeface="+mn-ea"/>
                <a:cs typeface="+mn-cs"/>
              </a:rPr>
              <a:t>[j];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Avalue</a:t>
            </a:r>
            <a:r>
              <a:rPr kumimoji="0" lang="en-US" sz="1400" b="0" i="0" u="none" strike="noStrike" kern="1200" cap="none" spc="0" normalizeH="0" baseline="0" noProof="0" dirty="0">
                <a:ln>
                  <a:noFill/>
                </a:ln>
                <a:solidFill>
                  <a:prstClr val="black"/>
                </a:solidFill>
                <a:effectLst/>
                <a:uLnTx/>
                <a:uFillTx/>
                <a:ea typeface="+mn-ea"/>
                <a:cs typeface="+mn-cs"/>
              </a:rPr>
              <a:t>[j]*x[k];}}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conv=0.0;</a:t>
            </a:r>
          </a:p>
          <a:p>
            <a:pPr lvl="0"/>
            <a:r>
              <a:rPr lang="en-US" sz="1400" dirty="0">
                <a:solidFill>
                  <a:srgbClr val="FF0000"/>
                </a:solidFill>
              </a:rPr>
              <a:t>#pragma acc parallel loop private(temp) reduction(+:conv)</a:t>
            </a:r>
            <a:endParaRPr kumimoji="0" lang="en-US" sz="1400" b="0" i="0" u="none" strike="noStrike" kern="1200" cap="none" spc="0" normalizeH="0" baseline="0" noProof="0" dirty="0">
              <a:ln>
                <a:noFill/>
              </a:ln>
              <a:solidFill>
                <a:srgbClr val="FF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for (int </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=0;i&lt;</a:t>
            </a:r>
            <a:r>
              <a:rPr kumimoji="0" lang="en-US" sz="1400" b="0" i="0" u="none" strike="noStrike" kern="1200" cap="none" spc="0" normalizeH="0" baseline="0" noProof="0" dirty="0" err="1">
                <a:ln>
                  <a:noFill/>
                </a:ln>
                <a:solidFill>
                  <a:prstClr val="black"/>
                </a:solidFill>
                <a:effectLst/>
                <a:uLnTx/>
                <a:uFillTx/>
                <a:ea typeface="+mn-ea"/>
                <a:cs typeface="+mn-cs"/>
              </a:rPr>
              <a:t>NMesh</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NMesh;i</a:t>
            </a:r>
            <a:r>
              <a:rPr kumimoji="0" lang="en-US" sz="14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temp=(b[</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]-interim[</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diag</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conv=</a:t>
            </a:r>
            <a:r>
              <a:rPr kumimoji="0" lang="en-US" sz="1400" b="0" i="0" u="none" strike="noStrike" kern="1200" cap="none" spc="0" normalizeH="0" baseline="0" noProof="0" dirty="0" err="1">
                <a:ln>
                  <a:noFill/>
                </a:ln>
                <a:solidFill>
                  <a:prstClr val="black"/>
                </a:solidFill>
                <a:effectLst/>
                <a:uLnTx/>
                <a:uFillTx/>
                <a:ea typeface="+mn-ea"/>
                <a:cs typeface="+mn-cs"/>
              </a:rPr>
              <a:t>conv+fabs</a:t>
            </a:r>
            <a:r>
              <a:rPr kumimoji="0" lang="en-US" sz="1400" b="0" i="0" u="none" strike="noStrike" kern="1200" cap="none" spc="0" normalizeH="0" baseline="0" noProof="0" dirty="0">
                <a:ln>
                  <a:noFill/>
                </a:ln>
                <a:solidFill>
                  <a:prstClr val="black"/>
                </a:solidFill>
                <a:effectLst/>
                <a:uLnTx/>
                <a:uFillTx/>
                <a:ea typeface="+mn-ea"/>
                <a:cs typeface="+mn-cs"/>
              </a:rPr>
              <a:t>(x[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                x[</a:t>
            </a:r>
            <a:r>
              <a:rPr kumimoji="0" lang="en-US" sz="1400" b="0" i="0" u="none" strike="noStrike" kern="1200" cap="none" spc="0" normalizeH="0" baseline="0" noProof="0" dirty="0" err="1">
                <a:ln>
                  <a:noFill/>
                </a:ln>
                <a:solidFill>
                  <a:prstClr val="black"/>
                </a:solidFill>
                <a:effectLst/>
                <a:uLnTx/>
                <a:uFillTx/>
                <a:ea typeface="+mn-ea"/>
                <a:cs typeface="+mn-cs"/>
              </a:rPr>
              <a:t>i</a:t>
            </a:r>
            <a:r>
              <a:rPr kumimoji="0" lang="en-US" sz="1400" b="0" i="0" u="none" strike="noStrike" kern="1200" cap="none" spc="0" normalizeH="0" baseline="0" noProof="0" dirty="0">
                <a:ln>
                  <a:noFill/>
                </a:ln>
                <a:solidFill>
                  <a:prstClr val="black"/>
                </a:solidFill>
                <a:effectLst/>
                <a:uLnTx/>
                <a:uFillTx/>
                <a:ea typeface="+mn-ea"/>
                <a:cs typeface="+mn-cs"/>
              </a:rPr>
              <a:t>]=temp;}}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ea typeface="+mn-ea"/>
                <a:cs typeface="+mn-cs"/>
              </a:rPr>
              <a: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2750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273269" y="365125"/>
            <a:ext cx="11918731" cy="1325563"/>
          </a:xfrm>
        </p:spPr>
        <p:txBody>
          <a:bodyPr>
            <a:normAutofit/>
          </a:bodyPr>
          <a:lstStyle/>
          <a:p>
            <a:r>
              <a:rPr lang="en-US" dirty="0">
                <a:solidFill>
                  <a:schemeClr val="bg1">
                    <a:lumMod val="95000"/>
                    <a:lumOff val="5000"/>
                  </a:schemeClr>
                </a:solidFill>
              </a:rPr>
              <a:t>Timing</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785283"/>
            <a:ext cx="10515600" cy="5077975"/>
          </a:xfrm>
        </p:spPr>
        <p:txBody>
          <a:bodyPr numCol="1" anchor="ctr">
            <a:noAutofit/>
          </a:bodyPr>
          <a:lstStyle/>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marL="0" indent="0">
              <a:spcBef>
                <a:spcPts val="0"/>
              </a:spcBef>
              <a:spcAft>
                <a:spcPts val="1200"/>
              </a:spcAft>
              <a:buNone/>
            </a:pPr>
            <a:endParaRPr lang="en-US" sz="2400" dirty="0"/>
          </a:p>
          <a:p>
            <a:pPr>
              <a:spcBef>
                <a:spcPts val="0"/>
              </a:spcBef>
              <a:spcAft>
                <a:spcPts val="1200"/>
              </a:spcAft>
            </a:pPr>
            <a:r>
              <a:rPr lang="en-US" sz="2400" dirty="0"/>
              <a:t>The speed up is not as impressive as for other codes.  It is however significant that the speedup takes place with just a few lines.</a:t>
            </a:r>
          </a:p>
        </p:txBody>
      </p:sp>
      <p:graphicFrame>
        <p:nvGraphicFramePr>
          <p:cNvPr id="3" name="Table 2">
            <a:extLst>
              <a:ext uri="{FF2B5EF4-FFF2-40B4-BE49-F238E27FC236}">
                <a16:creationId xmlns="" xmlns:a16="http://schemas.microsoft.com/office/drawing/2014/main" id="{385C4C53-BAA6-6B4F-92C2-0829D71A6D27}"/>
              </a:ext>
            </a:extLst>
          </p:cNvPr>
          <p:cNvGraphicFramePr>
            <a:graphicFrameLocks noGrp="1"/>
          </p:cNvGraphicFramePr>
          <p:nvPr>
            <p:extLst>
              <p:ext uri="{D42A27DB-BD31-4B8C-83A1-F6EECF244321}">
                <p14:modId xmlns:p14="http://schemas.microsoft.com/office/powerpoint/2010/main" val="62079834"/>
              </p:ext>
            </p:extLst>
          </p:nvPr>
        </p:nvGraphicFramePr>
        <p:xfrm>
          <a:off x="2168634" y="313741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3128613816"/>
                    </a:ext>
                  </a:extLst>
                </a:gridCol>
                <a:gridCol w="2709333">
                  <a:extLst>
                    <a:ext uri="{9D8B030D-6E8A-4147-A177-3AD203B41FA5}">
                      <a16:colId xmlns="" xmlns:a16="http://schemas.microsoft.com/office/drawing/2014/main" val="936682656"/>
                    </a:ext>
                  </a:extLst>
                </a:gridCol>
                <a:gridCol w="2709333">
                  <a:extLst>
                    <a:ext uri="{9D8B030D-6E8A-4147-A177-3AD203B41FA5}">
                      <a16:colId xmlns="" xmlns:a16="http://schemas.microsoft.com/office/drawing/2014/main" val="1454602897"/>
                    </a:ext>
                  </a:extLst>
                </a:gridCol>
              </a:tblGrid>
              <a:tr h="370840">
                <a:tc>
                  <a:txBody>
                    <a:bodyPr/>
                    <a:lstStyle/>
                    <a:p>
                      <a:r>
                        <a:rPr lang="en-US" dirty="0"/>
                        <a:t>Measurement</a:t>
                      </a:r>
                    </a:p>
                  </a:txBody>
                  <a:tcPr/>
                </a:tc>
                <a:tc>
                  <a:txBody>
                    <a:bodyPr/>
                    <a:lstStyle/>
                    <a:p>
                      <a:r>
                        <a:rPr lang="en-US" dirty="0"/>
                        <a:t>Serial Runtime (</a:t>
                      </a:r>
                      <a:r>
                        <a:rPr lang="en-US" dirty="0" err="1"/>
                        <a:t>ms</a:t>
                      </a:r>
                      <a:r>
                        <a:rPr lang="en-US" dirty="0"/>
                        <a:t>)</a:t>
                      </a:r>
                    </a:p>
                  </a:txBody>
                  <a:tcPr/>
                </a:tc>
                <a:tc>
                  <a:txBody>
                    <a:bodyPr/>
                    <a:lstStyle/>
                    <a:p>
                      <a:r>
                        <a:rPr lang="en-US" dirty="0" err="1"/>
                        <a:t>OpenACC</a:t>
                      </a:r>
                      <a:r>
                        <a:rPr lang="en-US" dirty="0"/>
                        <a:t> Runtime (</a:t>
                      </a:r>
                      <a:r>
                        <a:rPr lang="en-US" dirty="0" err="1"/>
                        <a:t>ms</a:t>
                      </a:r>
                      <a:r>
                        <a:rPr lang="en-US" dirty="0"/>
                        <a:t>)</a:t>
                      </a:r>
                    </a:p>
                  </a:txBody>
                  <a:tcPr/>
                </a:tc>
                <a:extLst>
                  <a:ext uri="{0D108BD9-81ED-4DB2-BD59-A6C34878D82A}">
                    <a16:rowId xmlns="" xmlns:a16="http://schemas.microsoft.com/office/drawing/2014/main" val="1817702652"/>
                  </a:ext>
                </a:extLst>
              </a:tr>
              <a:tr h="370840">
                <a:tc>
                  <a:txBody>
                    <a:bodyPr/>
                    <a:lstStyle/>
                    <a:p>
                      <a:r>
                        <a:rPr lang="en-US" dirty="0"/>
                        <a:t>Time to Solve</a:t>
                      </a:r>
                    </a:p>
                  </a:txBody>
                  <a:tcPr/>
                </a:tc>
                <a:tc>
                  <a:txBody>
                    <a:bodyPr/>
                    <a:lstStyle/>
                    <a:p>
                      <a:r>
                        <a:rPr lang="en-US" dirty="0"/>
                        <a:t>1.788 x 10</a:t>
                      </a:r>
                      <a:r>
                        <a:rPr lang="en-US" baseline="30000" dirty="0"/>
                        <a:t>8</a:t>
                      </a:r>
                    </a:p>
                  </a:txBody>
                  <a:tcPr/>
                </a:tc>
                <a:tc>
                  <a:txBody>
                    <a:bodyPr/>
                    <a:lstStyle/>
                    <a:p>
                      <a:r>
                        <a:rPr lang="en-US" dirty="0"/>
                        <a:t>4.134 x 10</a:t>
                      </a:r>
                      <a:r>
                        <a:rPr lang="en-US" baseline="30000" dirty="0"/>
                        <a:t>7</a:t>
                      </a:r>
                    </a:p>
                  </a:txBody>
                  <a:tcPr/>
                </a:tc>
                <a:extLst>
                  <a:ext uri="{0D108BD9-81ED-4DB2-BD59-A6C34878D82A}">
                    <a16:rowId xmlns="" xmlns:a16="http://schemas.microsoft.com/office/drawing/2014/main" val="3483568158"/>
                  </a:ext>
                </a:extLst>
              </a:tr>
              <a:tr h="370840">
                <a:tc>
                  <a:txBody>
                    <a:bodyPr/>
                    <a:lstStyle/>
                    <a:p>
                      <a:r>
                        <a:rPr lang="en-US" dirty="0"/>
                        <a:t>Total Run time</a:t>
                      </a:r>
                    </a:p>
                  </a:txBody>
                  <a:tcPr/>
                </a:tc>
                <a:tc>
                  <a:txBody>
                    <a:bodyPr/>
                    <a:lstStyle/>
                    <a:p>
                      <a:r>
                        <a:rPr lang="en-US" dirty="0"/>
                        <a:t>1.788 x 10</a:t>
                      </a:r>
                      <a:r>
                        <a:rPr lang="en-US" baseline="30000" dirty="0"/>
                        <a:t>8</a:t>
                      </a:r>
                    </a:p>
                  </a:txBody>
                  <a:tcPr/>
                </a:tc>
                <a:tc>
                  <a:txBody>
                    <a:bodyPr/>
                    <a:lstStyle/>
                    <a:p>
                      <a:r>
                        <a:rPr lang="en-US" dirty="0"/>
                        <a:t>4.135 x 10</a:t>
                      </a:r>
                      <a:r>
                        <a:rPr lang="en-US" baseline="30000" dirty="0"/>
                        <a:t>7</a:t>
                      </a:r>
                    </a:p>
                  </a:txBody>
                  <a:tcPr/>
                </a:tc>
                <a:extLst>
                  <a:ext uri="{0D108BD9-81ED-4DB2-BD59-A6C34878D82A}">
                    <a16:rowId xmlns="" xmlns:a16="http://schemas.microsoft.com/office/drawing/2014/main" val="1980686529"/>
                  </a:ext>
                </a:extLst>
              </a:tr>
            </a:tbl>
          </a:graphicData>
        </a:graphic>
      </p:graphicFrame>
    </p:spTree>
    <p:extLst>
      <p:ext uri="{BB962C8B-B14F-4D97-AF65-F5344CB8AC3E}">
        <p14:creationId xmlns:p14="http://schemas.microsoft.com/office/powerpoint/2010/main" val="33766962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Conclusions</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000" dirty="0"/>
              <a:t>While this problem seems simpler than many, it actually proved very difficult for the compiler to do on its own with simple acc kernels or acc parallel loop statements.  </a:t>
            </a:r>
          </a:p>
          <a:p>
            <a:r>
              <a:rPr lang="en-US" sz="2000" dirty="0"/>
              <a:t>With a more detailed specification the compiler was able to accelerate the code.</a:t>
            </a:r>
          </a:p>
          <a:p>
            <a:r>
              <a:rPr lang="en-US" sz="2000" dirty="0"/>
              <a:t>While the speed up (~ a factor of 4) was not as impressive as can be achieved with some other codes, it is non </a:t>
            </a:r>
            <a:r>
              <a:rPr lang="en-US" sz="2000" dirty="0" err="1"/>
              <a:t>trival</a:t>
            </a:r>
            <a:r>
              <a:rPr lang="en-US" sz="2000" dirty="0"/>
              <a:t>.</a:t>
            </a:r>
          </a:p>
        </p:txBody>
      </p:sp>
    </p:spTree>
    <p:extLst>
      <p:ext uri="{BB962C8B-B14F-4D97-AF65-F5344CB8AC3E}">
        <p14:creationId xmlns:p14="http://schemas.microsoft.com/office/powerpoint/2010/main" val="10980053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Additional Suggested Exercises</a:t>
            </a:r>
          </a:p>
        </p:txBody>
      </p:sp>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702879"/>
            <a:ext cx="10515600" cy="4802187"/>
          </a:xfrm>
        </p:spPr>
        <p:txBody>
          <a:bodyPr anchor="ctr">
            <a:normAutofit/>
          </a:bodyPr>
          <a:lstStyle/>
          <a:p>
            <a:r>
              <a:rPr lang="en-US" sz="2400" dirty="0"/>
              <a:t>Investigate how the problem scales with size:</a:t>
            </a:r>
          </a:p>
          <a:p>
            <a:pPr lvl="1"/>
            <a:r>
              <a:rPr lang="en-US" dirty="0"/>
              <a:t>if the number of bodies increases does the speedup increase or decrease? How does the code scale for a problem 2  times larger?</a:t>
            </a:r>
          </a:p>
          <a:p>
            <a:r>
              <a:rPr lang="en-US" sz="2400" dirty="0"/>
              <a:t>If you know OpenMP, parallelize the code with OpenMP and get timing data – compare the performance as a function of wattage (you’ll need to look this up for the hardware in your machine.</a:t>
            </a:r>
          </a:p>
        </p:txBody>
      </p:sp>
    </p:spTree>
    <p:extLst>
      <p:ext uri="{BB962C8B-B14F-4D97-AF65-F5344CB8AC3E}">
        <p14:creationId xmlns:p14="http://schemas.microsoft.com/office/powerpoint/2010/main" val="38403640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6350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79348-028E-EB42-9B8D-348A5CE5A3CF}"/>
              </a:ext>
            </a:extLst>
          </p:cNvPr>
          <p:cNvSpPr>
            <a:spLocks noGrp="1"/>
          </p:cNvSpPr>
          <p:nvPr>
            <p:ph type="ctrTitle"/>
          </p:nvPr>
        </p:nvSpPr>
        <p:spPr/>
        <p:txBody>
          <a:bodyPr>
            <a:normAutofit fontScale="90000"/>
          </a:bodyPr>
          <a:lstStyle/>
          <a:p>
            <a:r>
              <a:rPr lang="en-US" dirty="0"/>
              <a:t>Solving the Steady State Heat Equation Accelerated with </a:t>
            </a:r>
            <a:r>
              <a:rPr lang="en-US" dirty="0" err="1"/>
              <a:t>OpenACC</a:t>
            </a:r>
            <a:endParaRPr lang="en-US" dirty="0"/>
          </a:p>
        </p:txBody>
      </p:sp>
    </p:spTree>
    <p:extLst>
      <p:ext uri="{BB962C8B-B14F-4D97-AF65-F5344CB8AC3E}">
        <p14:creationId xmlns:p14="http://schemas.microsoft.com/office/powerpoint/2010/main" val="3330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The Heat equation is a partial differential equation which governs the movement of heat via conduction within a material. </a:t>
                </a:r>
              </a:p>
              <a:p>
                <a:r>
                  <a:rPr lang="en-US" sz="2000" dirty="0"/>
                  <a:t>It is given by</a:t>
                </a:r>
                <a:br>
                  <a:rPr lang="en-US" sz="2000" dirty="0"/>
                </a:br>
                <a14:m>
                  <m:oMath xmlns:m="http://schemas.openxmlformats.org/officeDocument/2006/math">
                    <m:f>
                      <m:fPr>
                        <m:ctrlPr>
                          <a:rPr lang="en-US" sz="2000" i="1" smtClean="0">
                            <a:latin typeface="Cambria Math" charset="0"/>
                          </a:rPr>
                        </m:ctrlPr>
                      </m:fPr>
                      <m:num>
                        <m:r>
                          <a:rPr lang="en-US" sz="200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𝑧</m:t>
                        </m:r>
                        <m:r>
                          <a:rPr lang="en-US" sz="2000" b="0" i="1" smtClean="0">
                            <a:latin typeface="Cambria Math" panose="02040503050406030204" pitchFamily="18" charset="0"/>
                          </a:rPr>
                          <m:t>)</m:t>
                        </m:r>
                      </m:num>
                      <m:den>
                        <m:r>
                          <a:rPr lang="en-US" sz="2000" i="1" smtClean="0">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charset="0"/>
                            <a:ea typeface="Cambria Math" panose="02040503050406030204" pitchFamily="18" charset="0"/>
                          </a:rPr>
                        </m:ctrlPr>
                      </m:dPr>
                      <m:e>
                        <m:f>
                          <m:fPr>
                            <m:ctrlPr>
                              <a:rPr lang="en-US" sz="2000" b="0" i="1" smtClean="0">
                                <a:latin typeface="Cambria Math" charset="0"/>
                                <a:ea typeface="Cambria Math" panose="02040503050406030204" pitchFamily="18" charset="0"/>
                              </a:rPr>
                            </m:ctrlPr>
                          </m:fPr>
                          <m:num>
                            <m:sSup>
                              <m:sSupPr>
                                <m:ctrlPr>
                                  <a:rPr lang="en-US" sz="2000" b="0" i="1" smtClean="0">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a:p>
                <a:r>
                  <a:rPr lang="en-US" sz="2000" dirty="0"/>
                  <a:t>Where u is the temperature, </a:t>
                </a:r>
                <a:r>
                  <a:rPr lang="en-US" sz="2000" dirty="0">
                    <a:latin typeface="Symbol" pitchFamily="2" charset="2"/>
                  </a:rPr>
                  <a:t>a</a:t>
                </a:r>
                <a:r>
                  <a:rPr lang="en-US" sz="2000" dirty="0"/>
                  <a:t> the thermal diffusivity coefficient (which related to the thermal conductivity (k), density (</a:t>
                </a:r>
                <a:r>
                  <a:rPr lang="en-US" sz="2000" dirty="0">
                    <a:latin typeface="Symbol" pitchFamily="2" charset="2"/>
                  </a:rPr>
                  <a:t>r</a:t>
                </a:r>
                <a:r>
                  <a:rPr lang="en-US" sz="2000" dirty="0"/>
                  <a:t>) and specific heat capacity (c) as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𝜌</m:t>
                        </m:r>
                      </m:den>
                    </m:f>
                  </m:oMath>
                </a14:m>
                <a:r>
                  <a:rPr lang="en-US" sz="2000" dirty="0"/>
                  <a:t>), t is time and </a:t>
                </a:r>
                <a:r>
                  <a:rPr lang="en-US" sz="2000" dirty="0" err="1"/>
                  <a:t>x,y</a:t>
                </a:r>
                <a:r>
                  <a:rPr lang="en-US" sz="2000" dirty="0"/>
                  <a:t>, and z are the usual cartesian coordinates</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13740518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Steady State Heat Equation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6"/>
                <a:ext cx="10515600" cy="4065986"/>
              </a:xfrm>
            </p:spPr>
            <p:txBody>
              <a:bodyPr anchor="ctr">
                <a:normAutofit/>
              </a:bodyPr>
              <a:lstStyle/>
              <a:p>
                <a:r>
                  <a:rPr lang="en-US" sz="2000" dirty="0"/>
                  <a:t>A particularly interesting case is the steady state problem where</a:t>
                </a:r>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b="0" i="1" smtClean="0">
                          <a:latin typeface="Cambria Math" panose="02040503050406030204" pitchFamily="18" charset="0"/>
                        </a:rPr>
                        <m:t>=0</m:t>
                      </m:r>
                    </m:oMath>
                  </m:oMathPara>
                </a14:m>
                <a:endParaRPr lang="en-US" sz="2000" dirty="0"/>
              </a:p>
              <a:p>
                <a:r>
                  <a:rPr lang="en-US" sz="2000" dirty="0"/>
                  <a:t>Thus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𝛼</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charset="0"/>
                              <a:ea typeface="Cambria Math" panose="02040503050406030204" pitchFamily="18" charset="0"/>
                            </a:rPr>
                          </m:ctrlPr>
                        </m:dPr>
                        <m:e>
                          <m:f>
                            <m:fPr>
                              <m:ctrlPr>
                                <a:rPr lang="en-US" sz="2000" b="0" i="1" smtClean="0">
                                  <a:latin typeface="Cambria Math" charset="0"/>
                                  <a:ea typeface="Cambria Math" panose="02040503050406030204" pitchFamily="18" charset="0"/>
                                </a:rPr>
                              </m:ctrlPr>
                            </m:fPr>
                            <m:num>
                              <m:sSup>
                                <m:sSupPr>
                                  <m:ctrlPr>
                                    <a:rPr lang="en-US" sz="2000" b="0" i="1" smtClean="0">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p>
                                <m:sSupPr>
                                  <m:ctrlPr>
                                    <a:rPr lang="en-US" sz="2000" i="1">
                                      <a:latin typeface="Cambria Math"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𝑢</m:t>
                              </m:r>
                            </m:num>
                            <m:den>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endParaRPr lang="en-US" sz="2000" dirty="0"/>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483"/>
                </a:stretch>
              </a:blipFill>
            </p:spPr>
            <p:txBody>
              <a:bodyPr/>
              <a:lstStyle/>
              <a:p>
                <a:r>
                  <a:rPr lang="en-US">
                    <a:noFill/>
                  </a:rPr>
                  <a:t> </a:t>
                </a:r>
              </a:p>
            </p:txBody>
          </p:sp>
        </mc:Fallback>
      </mc:AlternateContent>
    </p:spTree>
    <p:extLst>
      <p:ext uri="{BB962C8B-B14F-4D97-AF65-F5344CB8AC3E}">
        <p14:creationId xmlns:p14="http://schemas.microsoft.com/office/powerpoint/2010/main" val="26508445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30" y="629266"/>
            <a:ext cx="5121644" cy="1676603"/>
          </a:xfrm>
        </p:spPr>
        <p:txBody>
          <a:bodyPr vert="horz" lIns="91440" tIns="45720" rIns="91440" bIns="45720" rtlCol="0" anchor="ctr">
            <a:normAutofit fontScale="90000"/>
          </a:bodyPr>
          <a:lstStyle/>
          <a:p>
            <a:r>
              <a:rPr lang="en-US" dirty="0"/>
              <a:t>Method of Lines/Finite 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196948" y="2011680"/>
                <a:ext cx="5739618" cy="4531686"/>
              </a:xfrm>
            </p:spPr>
            <p:txBody>
              <a:bodyPr vert="horz" lIns="91440" tIns="45720" rIns="91440" bIns="45720" rtlCol="0" anchor="ctr">
                <a:normAutofit/>
              </a:bodyPr>
              <a:lstStyle/>
              <a:p>
                <a:pPr fontAlgn="ctr">
                  <a:spcBef>
                    <a:spcPts val="1200"/>
                  </a:spcBef>
                  <a:spcAft>
                    <a:spcPts val="1200"/>
                  </a:spcAft>
                </a:pPr>
                <a:r>
                  <a:rPr lang="en-US" sz="2000" dirty="0"/>
                  <a:t>The derivatives on the right hand side can be approximated as finite differences, for instance</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smtClean="0">
                              <a:latin typeface="Cambria Math" charset="0"/>
                            </a:rPr>
                          </m:ctrlPr>
                        </m:fPr>
                        <m:num>
                          <m:sSup>
                            <m:sSupPr>
                              <m:ctrlPr>
                                <a:rPr lang="en-US" sz="2000" i="1" smtClean="0">
                                  <a:latin typeface="Cambria Math"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num>
                        <m:den>
                          <m:r>
                            <a:rPr lang="en-US" sz="2000" i="1" smtClean="0">
                              <a:latin typeface="Cambria Math" panose="02040503050406030204" pitchFamily="18" charset="0"/>
                            </a:rPr>
                            <m:t>𝜕</m:t>
                          </m:r>
                          <m:sSup>
                            <m:sSupPr>
                              <m:ctrlPr>
                                <a:rPr lang="en-US" sz="2000" i="1" smtClean="0">
                                  <a:latin typeface="Cambria Math"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den>
                      </m:f>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d>
                        <m:dPr>
                          <m:begChr m:val="["/>
                          <m:endChr m:val="]"/>
                          <m:ctrlPr>
                            <a:rPr lang="en-US" sz="2000" i="1" smtClean="0">
                              <a:latin typeface="Cambria Math" charset="0"/>
                              <a:ea typeface="Cambria Math" panose="02040503050406030204" pitchFamily="18" charset="0"/>
                            </a:rPr>
                          </m:ctrlPr>
                        </m:dPr>
                        <m:e>
                          <m:f>
                            <m:fPr>
                              <m:ctrlPr>
                                <a:rPr lang="en-US" sz="2000" i="1" smtClean="0">
                                  <a:latin typeface="Cambria Math" charset="0"/>
                                  <a:ea typeface="Cambria Math" panose="02040503050406030204" pitchFamily="18" charset="0"/>
                                </a:rPr>
                              </m:ctrlPr>
                            </m:fPr>
                            <m:num>
                              <m:sSub>
                                <m:sSubPr>
                                  <m:ctrlPr>
                                    <a:rPr lang="en-US" sz="200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,3</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e>
                      </m:d>
                    </m:oMath>
                  </m:oMathPara>
                </a14:m>
                <a:endParaRPr lang="en-US" sz="2000" dirty="0"/>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4,3</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2,3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smtClean="0">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b="0" i="1" smtClean="0">
                                      <a:latin typeface="Cambria Math" panose="02040503050406030204" pitchFamily="18" charset="0"/>
                                      <a:ea typeface="Cambria Math" panose="02040503050406030204" pitchFamily="18" charset="0"/>
                                    </a:rPr>
                                    <m:t>2</m:t>
                                  </m:r>
                                </m:sup>
                              </m:sSup>
                            </m:den>
                          </m:f>
                        </m:e>
                      </m:d>
                    </m:oMath>
                  </m:oMathPara>
                </a14:m>
                <a:endParaRPr lang="en-US" sz="2000" dirty="0"/>
              </a:p>
              <a:p>
                <a:pPr fontAlgn="ctr">
                  <a:spcBef>
                    <a:spcPts val="1200"/>
                  </a:spcBef>
                  <a:spcAft>
                    <a:spcPts val="1200"/>
                  </a:spcAft>
                </a:pPr>
                <a:r>
                  <a:rPr lang="en-US" sz="2000" dirty="0"/>
                  <a:t>Similarly</a:t>
                </a:r>
              </a:p>
              <a:p>
                <a:pPr marL="0" indent="0" fontAlgn="ctr">
                  <a:spcBef>
                    <a:spcPts val="1200"/>
                  </a:spcBef>
                  <a:spcAft>
                    <a:spcPts val="1200"/>
                  </a:spcAft>
                  <a:buNone/>
                </a:pPr>
                <a14:m>
                  <m:oMathPara xmlns:m="http://schemas.openxmlformats.org/officeDocument/2006/math">
                    <m:oMathParaPr>
                      <m:jc m:val="centerGroup"/>
                    </m:oMathParaPr>
                    <m:oMath xmlns:m="http://schemas.openxmlformats.org/officeDocument/2006/math">
                      <m:f>
                        <m:fPr>
                          <m:ctrlPr>
                            <a:rPr lang="en-US" sz="2000" i="1">
                              <a:latin typeface="Cambria Math" charset="0"/>
                            </a:rPr>
                          </m:ctrlPr>
                        </m:fPr>
                        <m:num>
                          <m:sSup>
                            <m:sSupPr>
                              <m:ctrlPr>
                                <a:rPr lang="en-US" sz="2000" i="1">
                                  <a:latin typeface="Cambria Math"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charset="0"/>
                                </a:rPr>
                              </m:ctrlPr>
                            </m:sSupPr>
                            <m:e>
                              <m:r>
                                <a:rPr lang="en-US" sz="2000" b="0" i="1" smtClean="0">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3</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3,3</m:t>
                                  </m:r>
                                </m:sub>
                              </m:sSub>
                            </m:num>
                            <m:den>
                              <m:sSup>
                                <m:sSupPr>
                                  <m:ctrlPr>
                                    <a:rPr lang="en-US" sz="2000" i="1">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oMath>
                  </m:oMathPara>
                </a14:m>
                <a:endParaRPr lang="en-US" sz="2000" dirty="0"/>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196948" y="2011680"/>
                <a:ext cx="5739618" cy="4531686"/>
              </a:xfrm>
              <a:blipFill>
                <a:blip r:embed="rId2"/>
                <a:stretch>
                  <a:fillRect l="-885"/>
                </a:stretch>
              </a:blipFill>
            </p:spPr>
            <p:txBody>
              <a:bodyPr/>
              <a:lstStyle/>
              <a:p>
                <a:r>
                  <a:rPr lang="en-US">
                    <a:noFill/>
                  </a:rPr>
                  <a:t> </a:t>
                </a:r>
              </a:p>
            </p:txBody>
          </p:sp>
        </mc:Fallback>
      </mc:AlternateContent>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ell phone&#10;&#10;Description automatically generated">
            <a:extLst>
              <a:ext uri="{FF2B5EF4-FFF2-40B4-BE49-F238E27FC236}">
                <a16:creationId xmlns="" xmlns:a16="http://schemas.microsoft.com/office/drawing/2014/main" id="{B736648E-051A-B34D-9914-D1BBB04498B7}"/>
              </a:ext>
            </a:extLst>
          </p:cNvPr>
          <p:cNvPicPr>
            <a:picLocks noChangeAspect="1"/>
          </p:cNvPicPr>
          <p:nvPr/>
        </p:nvPicPr>
        <p:blipFill>
          <a:blip r:embed="rId3"/>
          <a:stretch>
            <a:fillRect/>
          </a:stretch>
        </p:blipFill>
        <p:spPr>
          <a:xfrm>
            <a:off x="6091130" y="629266"/>
            <a:ext cx="6100870" cy="6228732"/>
          </a:xfrm>
          <a:prstGeom prst="rect">
            <a:avLst/>
          </a:prstGeom>
        </p:spPr>
      </p:pic>
      <p:pic>
        <p:nvPicPr>
          <p:cNvPr id="10" name="Picture 9" descr="A screenshot of a cell phone&#10;&#10;Description automatically generated">
            <a:extLst>
              <a:ext uri="{FF2B5EF4-FFF2-40B4-BE49-F238E27FC236}">
                <a16:creationId xmlns="" xmlns:a16="http://schemas.microsoft.com/office/drawing/2014/main" id="{400E893D-C7C9-9E42-9578-9E14E7CE25F0}"/>
              </a:ext>
            </a:extLst>
          </p:cNvPr>
          <p:cNvPicPr>
            <a:picLocks noChangeAspect="1"/>
          </p:cNvPicPr>
          <p:nvPr/>
        </p:nvPicPr>
        <p:blipFill>
          <a:blip r:embed="rId3"/>
          <a:stretch>
            <a:fillRect/>
          </a:stretch>
        </p:blipFill>
        <p:spPr>
          <a:xfrm>
            <a:off x="6091130" y="314634"/>
            <a:ext cx="6100870" cy="6228732"/>
          </a:xfrm>
          <a:prstGeom prst="rect">
            <a:avLst/>
          </a:prstGeom>
        </p:spPr>
      </p:pic>
    </p:spTree>
    <p:extLst>
      <p:ext uri="{BB962C8B-B14F-4D97-AF65-F5344CB8AC3E}">
        <p14:creationId xmlns:p14="http://schemas.microsoft.com/office/powerpoint/2010/main" val="6870737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2015406"/>
                <a:ext cx="10515600" cy="4668198"/>
              </a:xfrm>
            </p:spPr>
            <p:txBody>
              <a:bodyPr anchor="ctr">
                <a:normAutofit/>
              </a:bodyPr>
              <a:lstStyle/>
              <a:p>
                <a:pPr>
                  <a:spcAft>
                    <a:spcPts val="1200"/>
                  </a:spcAft>
                </a:pPr>
                <a:r>
                  <a:rPr lang="en-US" sz="2000" dirty="0"/>
                  <a:t>Using the finite difference approximation we can turn the partial differential equation into a linear one.  Thus the steady state heat equation in 2D becomes</a:t>
                </a:r>
              </a:p>
              <a:p>
                <a:pPr marL="0" indent="0">
                  <a:spcAft>
                    <a:spcPts val="1200"/>
                  </a:spcAft>
                  <a:buNone/>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charset="0"/>
                              <a:ea typeface="Cambria Math" panose="02040503050406030204" pitchFamily="18" charset="0"/>
                            </a:rPr>
                          </m:ctrlPr>
                        </m:dPr>
                        <m:e>
                          <m:f>
                            <m:fPr>
                              <m:ctrlPr>
                                <a:rPr lang="en-US" sz="2000" i="1">
                                  <a:latin typeface="Cambria Math" charset="0"/>
                                  <a:ea typeface="Cambria Math" panose="02040503050406030204" pitchFamily="18" charset="0"/>
                                </a:rPr>
                              </m:ctrlPr>
                            </m:fPr>
                            <m:num>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𝑢</m:t>
                                  </m:r>
                                </m:e>
                                <m:sub>
                                  <m:r>
                                    <a:rPr lang="en-US" sz="2000" b="0" i="1" smtClean="0">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num>
                            <m:den>
                              <m:sSup>
                                <m:sSupPr>
                                  <m:ctrlPr>
                                    <a:rPr lang="en-US" sz="2000" i="1">
                                      <a:latin typeface="Cambria Math" charset="0"/>
                                      <a:ea typeface="Cambria Math" panose="02040503050406030204" pitchFamily="18" charset="0"/>
                                    </a:rPr>
                                  </m:ctrlPr>
                                </m:sSupPr>
                                <m:e>
                                  <m:d>
                                    <m:dPr>
                                      <m:ctrlPr>
                                        <a:rPr lang="en-US" sz="2000" i="1">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If the mesh is square (</a:t>
                </a:r>
                <a:r>
                  <a:rPr lang="en-US" sz="2000" dirty="0">
                    <a:latin typeface="Symbol" pitchFamily="2" charset="2"/>
                  </a:rPr>
                  <a:t>D</a:t>
                </a:r>
                <a:r>
                  <a:rPr lang="en-US" sz="2000" dirty="0"/>
                  <a:t>x=</a:t>
                </a:r>
                <a:r>
                  <a:rPr lang="en-US" sz="2000" dirty="0">
                    <a:latin typeface="Symbol" pitchFamily="2" charset="2"/>
                  </a:rPr>
                  <a:t>D</a:t>
                </a:r>
                <a:r>
                  <a:rPr lang="en-US" sz="2000" dirty="0"/>
                  <a:t>y)</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=0</m:t>
                      </m:r>
                    </m:oMath>
                  </m:oMathPara>
                </a14:m>
                <a:endParaRPr lang="en-US" sz="2000" dirty="0"/>
              </a:p>
              <a:p>
                <a:pPr>
                  <a:spcAft>
                    <a:spcPts val="1200"/>
                  </a:spcAft>
                </a:pPr>
                <a:r>
                  <a:rPr lang="en-US" sz="2000" dirty="0"/>
                  <a:t>This equation holds at every point </a:t>
                </a:r>
                <a14:m>
                  <m:oMath xmlns:m="http://schemas.openxmlformats.org/officeDocument/2006/math">
                    <m:d>
                      <m:dPr>
                        <m:ctrlPr>
                          <a:rPr lang="en-US" sz="2000" b="0" i="1" smtClean="0">
                            <a:latin typeface="Cambria Math"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e>
                    </m:d>
                  </m:oMath>
                </a14:m>
                <a:r>
                  <a:rPr lang="en-US" sz="2000" dirty="0"/>
                  <a:t> except at points we define to be a particular temperature, these are known as the boundary points, the linear equation defining these points looks like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m:oMathPara>
                </a14:m>
                <a:endParaRPr lang="en-US" sz="2000" dirty="0"/>
              </a:p>
              <a:p>
                <a:pPr marL="0" indent="0">
                  <a:spcAft>
                    <a:spcPts val="1200"/>
                  </a:spcAft>
                  <a:buNone/>
                </a:pPr>
                <a:r>
                  <a:rPr lang="en-US" sz="2000" dirty="0"/>
                  <a:t>Where </a:t>
                </a:r>
                <a14:m>
                  <m:oMath xmlns:m="http://schemas.openxmlformats.org/officeDocument/2006/math">
                    <m:sSub>
                      <m:sSubPr>
                        <m:ctrlPr>
                          <a:rPr lang="en-US" sz="2000" i="1" smtClean="0">
                            <a:latin typeface="Cambria Math"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oMath>
                </a14:m>
                <a:r>
                  <a:rPr lang="en-US" sz="2000" dirty="0"/>
                  <a:t> is the defined temperature at the point </a:t>
                </a:r>
                <a14:m>
                  <m:oMath xmlns:m="http://schemas.openxmlformats.org/officeDocument/2006/math">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2015406"/>
                <a:ext cx="10515600" cy="4668198"/>
              </a:xfrm>
              <a:blipFill>
                <a:blip r:embed="rId2"/>
                <a:stretch>
                  <a:fillRect l="-603" r="-844"/>
                </a:stretch>
              </a:blipFill>
            </p:spPr>
            <p:txBody>
              <a:bodyPr/>
              <a:lstStyle/>
              <a:p>
                <a:r>
                  <a:rPr lang="en-US">
                    <a:noFill/>
                  </a:rPr>
                  <a:t> </a:t>
                </a:r>
              </a:p>
            </p:txBody>
          </p:sp>
        </mc:Fallback>
      </mc:AlternateContent>
    </p:spTree>
    <p:extLst>
      <p:ext uri="{BB962C8B-B14F-4D97-AF65-F5344CB8AC3E}">
        <p14:creationId xmlns:p14="http://schemas.microsoft.com/office/powerpoint/2010/main" val="418608800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A4F209C-C20E-4FA7-B241-1EF4F8D193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 xmlns:a16="http://schemas.microsoft.com/office/drawing/2014/main" id="{E4564234-45B0-4ED8-A9E2-199C00173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2AE96A0-ED8F-624C-A189-18C57DFFC328}"/>
              </a:ext>
            </a:extLst>
          </p:cNvPr>
          <p:cNvSpPr>
            <a:spLocks noGrp="1"/>
          </p:cNvSpPr>
          <p:nvPr>
            <p:ph type="title"/>
          </p:nvPr>
        </p:nvSpPr>
        <p:spPr>
          <a:xfrm>
            <a:off x="838200" y="365125"/>
            <a:ext cx="10515600" cy="1325563"/>
          </a:xfrm>
        </p:spPr>
        <p:txBody>
          <a:bodyPr>
            <a:normAutofit/>
          </a:bodyPr>
          <a:lstStyle/>
          <a:p>
            <a:r>
              <a:rPr lang="en-US" dirty="0">
                <a:solidFill>
                  <a:schemeClr val="bg1">
                    <a:lumMod val="95000"/>
                    <a:lumOff val="5000"/>
                  </a:schemeClr>
                </a:solidFill>
              </a:rPr>
              <a:t>Solving Linear Equations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 xmlns:a16="http://schemas.microsoft.com/office/drawing/2014/main" id="{D709A5CC-AC22-0340-8F44-73A8C271AE35}"/>
                  </a:ext>
                </a:extLst>
              </p:cNvPr>
              <p:cNvSpPr>
                <a:spLocks noGrp="1"/>
              </p:cNvSpPr>
              <p:nvPr>
                <p:ph idx="1"/>
              </p:nvPr>
            </p:nvSpPr>
            <p:spPr>
              <a:xfrm>
                <a:off x="838200" y="1690687"/>
                <a:ext cx="10515600" cy="5166359"/>
              </a:xfrm>
            </p:spPr>
            <p:txBody>
              <a:bodyPr anchor="ctr">
                <a:normAutofit fontScale="92500"/>
              </a:bodyPr>
              <a:lstStyle/>
              <a:p>
                <a:pPr>
                  <a:spcAft>
                    <a:spcPts val="1200"/>
                  </a:spcAft>
                </a:pPr>
                <a:r>
                  <a:rPr lang="en-US" sz="2000" dirty="0"/>
                  <a:t>There are multiple ways to solve this set of linear equations.  Typically in linear algebra classes we talk about gaussian elimination or LU factorization but in this case that would be inefficient.</a:t>
                </a:r>
              </a:p>
              <a:p>
                <a:pPr>
                  <a:spcAft>
                    <a:spcPts val="1200"/>
                  </a:spcAft>
                </a:pPr>
                <a:r>
                  <a:rPr lang="en-US" sz="2000" dirty="0"/>
                  <a:t>Let us suppose we have a 2D, 100 x 100 mesh, that is 10,000 linear equations.  As each equation has 10,000 coefficients, but only at most 5 non-zero coefficients, that means only 0.05% of the matrix is non-zero.  A traditional dense method (like Gaussian Elimination or LU factorization) would result in a huge number of multiplies and adds involving 0 – this is inefficient.</a:t>
                </a:r>
              </a:p>
              <a:p>
                <a:pPr>
                  <a:spcAft>
                    <a:spcPts val="1200"/>
                  </a:spcAft>
                </a:pPr>
                <a:r>
                  <a:rPr lang="en-US" sz="2000" dirty="0"/>
                  <a:t>We will be using an iterative method adapted for use with sparse matrices (matrices with lots of 0’s), it will be significantly faster as this method will not involve the large number of multiplications by 0 or additions of 0 to another number.  We will be using the Jacobi method</a:t>
                </a:r>
              </a:p>
              <a:p>
                <a:pPr marL="0" indent="0">
                  <a:spcAft>
                    <a:spcPts val="1200"/>
                  </a:spcAft>
                  <a:buNone/>
                </a:pPr>
                <a14:m>
                  <m:oMathPara xmlns:m="http://schemas.openxmlformats.org/officeDocument/2006/math">
                    <m:oMathParaPr>
                      <m:jc m:val="centerGroup"/>
                    </m:oMathParaPr>
                    <m:oMath xmlns:m="http://schemas.openxmlformats.org/officeDocument/2006/math">
                      <m:sSubSup>
                        <m:sSubSupPr>
                          <m:ctrlPr>
                            <a:rPr lang="en-US" sz="2000" i="1" smtClean="0">
                              <a:latin typeface="Cambria Math"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b="0" i="1" smtClean="0">
                          <a:latin typeface="Cambria Math" panose="02040503050406030204" pitchFamily="18" charset="0"/>
                        </a:rPr>
                        <m:t>=</m:t>
                      </m:r>
                      <m:f>
                        <m:fPr>
                          <m:ctrlPr>
                            <a:rPr lang="en-US" sz="2000" b="0" i="1" smtClean="0">
                              <a:latin typeface="Cambria Math" charset="0"/>
                            </a:rPr>
                          </m:ctrlPr>
                        </m:fPr>
                        <m:num>
                          <m:r>
                            <a:rPr lang="en-US" sz="2000" b="0" i="1" smtClean="0">
                              <a:latin typeface="Cambria Math" panose="02040503050406030204" pitchFamily="18" charset="0"/>
                            </a:rPr>
                            <m:t>1</m:t>
                          </m:r>
                        </m:num>
                        <m:den>
                          <m:sSub>
                            <m:sSubPr>
                              <m:ctrlPr>
                                <a:rPr lang="en-US" sz="2000" b="0" i="1" smtClean="0">
                                  <a:latin typeface="Cambria Math"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den>
                      </m:f>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nary>
                            <m:naryPr>
                              <m:chr m:val="∑"/>
                              <m:supHide m:val="on"/>
                              <m:ctrlPr>
                                <a:rPr lang="en-US" sz="2000" b="0" i="1" smtClean="0">
                                  <a:latin typeface="Cambria Math" charset="0"/>
                                </a:rPr>
                              </m:ctrlPr>
                            </m:naryPr>
                            <m:sub>
                              <m:r>
                                <m:rPr>
                                  <m:brk m:alnAt="7"/>
                                </m:rP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sSubSup>
                                <m:sSubSupPr>
                                  <m:ctrlPr>
                                    <a:rPr lang="en-US" sz="2000" b="0" i="1" smtClean="0">
                                      <a:latin typeface="Cambria Math"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up>
                              </m:sSubSup>
                            </m:e>
                          </m:nary>
                        </m:e>
                      </m:d>
                    </m:oMath>
                  </m:oMathPara>
                </a14:m>
                <a:endParaRPr lang="en-US" sz="2000" dirty="0"/>
              </a:p>
              <a:p>
                <a:pPr>
                  <a:spcAft>
                    <a:spcPts val="1200"/>
                  </a:spcAft>
                </a:pPr>
                <a:r>
                  <a:rPr lang="en-US" sz="2000" dirty="0"/>
                  <a:t>Where </a:t>
                </a:r>
                <a14:m>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 are the individual elements of the coefficient matrix, </a:t>
                </a:r>
                <a14:m>
                  <m:oMath xmlns:m="http://schemas.openxmlformats.org/officeDocument/2006/math">
                    <m:sSub>
                      <m:sSubPr>
                        <m:ctrlPr>
                          <a:rPr lang="en-US" sz="2000" i="1">
                            <a:latin typeface="Cambria Math"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oMath>
                </a14:m>
                <a:r>
                  <a:rPr lang="en-US" sz="2000" dirty="0"/>
                  <a:t> are the elements of the right hand side of the linear equations (either a 0 or a specific temperature), </a:t>
                </a:r>
                <a14:m>
                  <m:oMath xmlns:m="http://schemas.openxmlformats.org/officeDocument/2006/math">
                    <m:sSubSup>
                      <m:sSubSupPr>
                        <m:ctrlPr>
                          <a:rPr lang="en-US" sz="2000" i="1">
                            <a:latin typeface="Cambria Math"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sup>
                    </m:sSubSup>
                  </m:oMath>
                </a14:m>
                <a:r>
                  <a:rPr lang="en-US" sz="2000" dirty="0"/>
                  <a:t>are the elements of the k</a:t>
                </a:r>
                <a:r>
                  <a:rPr lang="en-US" sz="2000" baseline="30000" dirty="0"/>
                  <a:t>th</a:t>
                </a:r>
                <a:r>
                  <a:rPr lang="en-US" sz="2000" dirty="0"/>
                  <a:t> trial solution  -- we seed the method with a guess solution </a:t>
                </a:r>
                <a14:m>
                  <m:oMath xmlns:m="http://schemas.openxmlformats.org/officeDocument/2006/math">
                    <m:sSubSup>
                      <m:sSubSupPr>
                        <m:ctrlPr>
                          <a:rPr lang="en-US" sz="2000" i="1">
                            <a:latin typeface="Cambria Math" charset="0"/>
                          </a:rPr>
                        </m:ctrlPr>
                      </m:sSubSupPr>
                      <m:e>
                        <m:r>
                          <a:rPr lang="en-US" sz="2000" b="0" i="1" smtClean="0">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m:t>
                        </m:r>
                      </m:sup>
                    </m:sSubSup>
                    <m:r>
                      <a:rPr lang="en-US" sz="2000" b="0" i="1" smtClean="0">
                        <a:latin typeface="Cambria Math" panose="02040503050406030204" pitchFamily="18" charset="0"/>
                      </a:rPr>
                      <m:t>}</m:t>
                    </m:r>
                  </m:oMath>
                </a14:m>
                <a:r>
                  <a:rPr lang="en-US" sz="2000" dirty="0"/>
                  <a:t> and repeat until </a:t>
                </a:r>
                <a14:m>
                  <m:oMath xmlns:m="http://schemas.openxmlformats.org/officeDocument/2006/math">
                    <m:sSubSup>
                      <m:sSubSupPr>
                        <m:ctrlPr>
                          <a:rPr lang="en-US" sz="2000" i="1">
                            <a:latin typeface="Cambria Math"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p>
                    </m:sSubSup>
                    <m:r>
                      <a:rPr lang="en-US" sz="2000" i="1">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sSubSup>
                      <m:sSubSupPr>
                        <m:ctrlPr>
                          <a:rPr lang="en-US" sz="2000" i="1">
                            <a:latin typeface="Cambria Math" charset="0"/>
                          </a:rPr>
                        </m:ctrlPr>
                      </m:sSubSupPr>
                      <m:e>
                        <m:r>
                          <a:rPr lang="en-US" sz="2000" i="1">
                            <a:latin typeface="Cambria Math" panose="02040503050406030204" pitchFamily="18" charset="0"/>
                          </a:rPr>
                          <m:t>{</m:t>
                        </m:r>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b="0" i="1" smtClean="0">
                            <a:latin typeface="Cambria Math" panose="02040503050406030204" pitchFamily="18" charset="0"/>
                          </a:rPr>
                          <m:t>𝑘</m:t>
                        </m:r>
                        <m:r>
                          <a:rPr lang="en-US" sz="2000" i="1">
                            <a:latin typeface="Cambria Math" panose="02040503050406030204" pitchFamily="18" charset="0"/>
                          </a:rPr>
                          <m:t>)</m:t>
                        </m:r>
                      </m:sup>
                    </m:sSubSup>
                    <m:r>
                      <a:rPr lang="en-US" sz="2000" i="1">
                        <a:latin typeface="Cambria Math" panose="02040503050406030204" pitchFamily="18" charset="0"/>
                      </a:rPr>
                      <m:t>}</m:t>
                    </m:r>
                  </m:oMath>
                </a14:m>
                <a:r>
                  <a:rPr lang="en-US" sz="2000" dirty="0"/>
                  <a:t>.</a:t>
                </a:r>
              </a:p>
            </p:txBody>
          </p:sp>
        </mc:Choice>
        <mc:Fallback xmlns="">
          <p:sp>
            <p:nvSpPr>
              <p:cNvPr id="5" name="Content Placeholder 4">
                <a:extLst>
                  <a:ext uri="{FF2B5EF4-FFF2-40B4-BE49-F238E27FC236}">
                    <a16:creationId xmlns:a16="http://schemas.microsoft.com/office/drawing/2014/main" id="{D709A5CC-AC22-0340-8F44-73A8C271AE35}"/>
                  </a:ext>
                </a:extLst>
              </p:cNvPr>
              <p:cNvSpPr>
                <a:spLocks noGrp="1" noRot="1" noChangeAspect="1" noMove="1" noResize="1" noEditPoints="1" noAdjustHandles="1" noChangeArrowheads="1" noChangeShapeType="1" noTextEdit="1"/>
              </p:cNvSpPr>
              <p:nvPr>
                <p:ph idx="1"/>
              </p:nvPr>
            </p:nvSpPr>
            <p:spPr>
              <a:xfrm>
                <a:off x="838200" y="1690687"/>
                <a:ext cx="10515600" cy="5166359"/>
              </a:xfrm>
              <a:blipFill>
                <a:blip r:embed="rId2"/>
                <a:stretch>
                  <a:fillRect l="-362" t="-245" r="-121" b="-980"/>
                </a:stretch>
              </a:blipFill>
            </p:spPr>
            <p:txBody>
              <a:bodyPr/>
              <a:lstStyle/>
              <a:p>
                <a:r>
                  <a:rPr lang="en-US">
                    <a:noFill/>
                  </a:rPr>
                  <a:t> </a:t>
                </a:r>
              </a:p>
            </p:txBody>
          </p:sp>
        </mc:Fallback>
      </mc:AlternateContent>
    </p:spTree>
    <p:extLst>
      <p:ext uri="{BB962C8B-B14F-4D97-AF65-F5344CB8AC3E}">
        <p14:creationId xmlns:p14="http://schemas.microsoft.com/office/powerpoint/2010/main" val="38288432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3B07-CB94-C543-8FED-3C2B518FCA0D}"/>
              </a:ext>
            </a:extLst>
          </p:cNvPr>
          <p:cNvSpPr>
            <a:spLocks noGrp="1"/>
          </p:cNvSpPr>
          <p:nvPr>
            <p:ph type="title"/>
          </p:nvPr>
        </p:nvSpPr>
        <p:spPr>
          <a:xfrm>
            <a:off x="648928" y="219363"/>
            <a:ext cx="5121644" cy="1676603"/>
          </a:xfrm>
        </p:spPr>
        <p:txBody>
          <a:bodyPr vert="horz" lIns="91440" tIns="45720" rIns="91440" bIns="45720" rtlCol="0" anchor="ctr">
            <a:normAutofit/>
          </a:bodyPr>
          <a:lstStyle/>
          <a:p>
            <a:r>
              <a:rPr lang="en-US" dirty="0"/>
              <a:t>Populating the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E4B41E3-9411-4142-90D8-7B1BB45F2911}"/>
                  </a:ext>
                </a:extLst>
              </p:cNvPr>
              <p:cNvSpPr>
                <a:spLocks noGrp="1"/>
              </p:cNvSpPr>
              <p:nvPr>
                <p:ph sz="half" idx="1"/>
              </p:nvPr>
            </p:nvSpPr>
            <p:spPr>
              <a:xfrm>
                <a:off x="648930" y="1805152"/>
                <a:ext cx="5121642" cy="4663033"/>
              </a:xfrm>
            </p:spPr>
            <p:txBody>
              <a:bodyPr vert="horz" lIns="91440" tIns="45720" rIns="91440" bIns="45720" rtlCol="0" anchor="ctr">
                <a:normAutofit/>
              </a:bodyPr>
              <a:lstStyle/>
              <a:p>
                <a:pPr fontAlgn="ctr">
                  <a:spcBef>
                    <a:spcPts val="0"/>
                  </a:spcBef>
                  <a:spcAft>
                    <a:spcPts val="600"/>
                  </a:spcAft>
                </a:pPr>
                <a:r>
                  <a:rPr lang="en-US" sz="2000" dirty="0"/>
                  <a:t>We’ll be using a 750x750 (numbered 0 to 749) mesh where the edges are being held at 0 degrees, and the central point (375,375) is set to 100 degrees.</a:t>
                </a:r>
              </a:p>
              <a:p>
                <a:pPr fontAlgn="ctr">
                  <a:spcBef>
                    <a:spcPts val="0"/>
                  </a:spcBef>
                  <a:spcAft>
                    <a:spcPts val="600"/>
                  </a:spcAft>
                </a:pPr>
                <a:r>
                  <a:rPr lang="en-US" sz="2000" dirty="0"/>
                  <a:t>The diagonal and the off diagonal elements are not used in the same way by the Jacobi iterative method, therefore we will store them separately.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oMath>
                </a14:m>
                <a:r>
                  <a:rPr lang="en-US" sz="2000" dirty="0"/>
                  <a:t>, where D is the diagonal, and C stores the off diagonals.</a:t>
                </a:r>
              </a:p>
              <a:p>
                <a:pPr fontAlgn="ctr">
                  <a:spcBef>
                    <a:spcPts val="0"/>
                  </a:spcBef>
                </a:pPr>
                <a:r>
                  <a:rPr lang="en-US" sz="2000" dirty="0"/>
                  <a:t>D is a dense vector, as such will be stored traditionally </a:t>
                </a:r>
                <a:r>
                  <a:rPr lang="en-US" sz="2000" dirty="0" err="1"/>
                  <a:t>diag</a:t>
                </a:r>
                <a:r>
                  <a:rPr lang="en-US" sz="2000" dirty="0"/>
                  <a:t>[</a:t>
                </a:r>
                <a:r>
                  <a:rPr lang="en-US" sz="2000" dirty="0" err="1"/>
                  <a:t>i</a:t>
                </a:r>
                <a:r>
                  <a:rPr lang="en-US" sz="2000" dirty="0"/>
                  <a:t>]=</a:t>
                </a:r>
                <a:r>
                  <a:rPr lang="en-US" sz="2000" dirty="0" err="1"/>
                  <a:t>D</a:t>
                </a:r>
                <a:r>
                  <a:rPr lang="en-US" sz="2000" baseline="-25000" dirty="0" err="1"/>
                  <a:t>i,i</a:t>
                </a:r>
                <a:r>
                  <a:rPr lang="en-US" sz="2000" dirty="0"/>
                  <a:t>.  There are multiple method of storing the sparse off diagonals.  We’ll be storing only the non-zero elements along with their locations in the matrix in the arrays </a:t>
                </a:r>
                <a:r>
                  <a:rPr lang="en-US" sz="2000" dirty="0" err="1"/>
                  <a:t>Arow</a:t>
                </a:r>
                <a:r>
                  <a:rPr lang="en-US" sz="2000" dirty="0"/>
                  <a:t>, </a:t>
                </a:r>
                <a:r>
                  <a:rPr lang="en-US" sz="2000" dirty="0" err="1"/>
                  <a:t>Acol</a:t>
                </a:r>
                <a:r>
                  <a:rPr lang="en-US" sz="2000" dirty="0"/>
                  <a:t>, and </a:t>
                </a:r>
                <a:r>
                  <a:rPr lang="en-US" sz="2000" dirty="0" err="1"/>
                  <a:t>Avalue</a:t>
                </a:r>
                <a:r>
                  <a:rPr lang="en-US" sz="2000" dirty="0"/>
                  <a:t> in the compressed sparse row format.</a:t>
                </a:r>
              </a:p>
              <a:p>
                <a:pPr fontAlgn="ctr">
                  <a:spcBef>
                    <a:spcPts val="0"/>
                  </a:spcBef>
                </a:pPr>
                <a:endParaRPr lang="en-US" sz="2000" dirty="0"/>
              </a:p>
            </p:txBody>
          </p:sp>
        </mc:Choice>
        <mc:Fallback xmlns="">
          <p:sp>
            <p:nvSpPr>
              <p:cNvPr id="3" name="Content Placeholder 2">
                <a:extLst>
                  <a:ext uri="{FF2B5EF4-FFF2-40B4-BE49-F238E27FC236}">
                    <a16:creationId xmlns:a16="http://schemas.microsoft.com/office/drawing/2014/main" id="{4E4B41E3-9411-4142-90D8-7B1BB45F2911}"/>
                  </a:ext>
                </a:extLst>
              </p:cNvPr>
              <p:cNvSpPr>
                <a:spLocks noGrp="1" noRot="1" noChangeAspect="1" noMove="1" noResize="1" noEditPoints="1" noAdjustHandles="1" noChangeArrowheads="1" noChangeShapeType="1" noTextEdit="1"/>
              </p:cNvSpPr>
              <p:nvPr>
                <p:ph sz="half" idx="1"/>
              </p:nvPr>
            </p:nvSpPr>
            <p:spPr>
              <a:xfrm>
                <a:off x="648930" y="1805152"/>
                <a:ext cx="5121642" cy="4663033"/>
              </a:xfrm>
              <a:blipFill>
                <a:blip r:embed="rId2"/>
                <a:stretch>
                  <a:fillRect l="-743" t="-3804" r="-990"/>
                </a:stretch>
              </a:blipFill>
            </p:spPr>
            <p:txBody>
              <a:bodyPr/>
              <a:lstStyle/>
              <a:p>
                <a:r>
                  <a:rPr lang="en-US">
                    <a:noFill/>
                  </a:rPr>
                  <a:t> </a:t>
                </a:r>
              </a:p>
            </p:txBody>
          </p:sp>
        </mc:Fallback>
      </mc:AlternateContent>
      <p:sp>
        <p:nvSpPr>
          <p:cNvPr id="29" name="Rectangle 28">
            <a:extLst>
              <a:ext uri="{FF2B5EF4-FFF2-40B4-BE49-F238E27FC236}">
                <a16:creationId xmlns="" xmlns:a16="http://schemas.microsoft.com/office/drawing/2014/main" id="{293F5FFF-2AE2-424B-BE21-49AFFEF688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 xmlns:a16="http://schemas.microsoft.com/office/drawing/2014/main" id="{229BC5D3-C8D7-1C49-9F9C-0B3BF35AFBE4}"/>
              </a:ext>
            </a:extLst>
          </p:cNvPr>
          <p:cNvSpPr txBox="1">
            <a:spLocks/>
          </p:cNvSpPr>
          <p:nvPr/>
        </p:nvSpPr>
        <p:spPr>
          <a:xfrm>
            <a:off x="6247857" y="126125"/>
            <a:ext cx="5786488" cy="649539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ctr"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 xmlns:a16="http://schemas.microsoft.com/office/drawing/2014/main" id="{C2F3D90C-C107-2748-A8D5-91EEF6F90968}"/>
              </a:ext>
            </a:extLst>
          </p:cNvPr>
          <p:cNvSpPr/>
          <p:nvPr/>
        </p:nvSpPr>
        <p:spPr>
          <a:xfrm>
            <a:off x="6132991" y="15766"/>
            <a:ext cx="5410079" cy="6832640"/>
          </a:xfrm>
          <a:prstGeom prst="rect">
            <a:avLst/>
          </a:prstGeom>
        </p:spPr>
        <p:txBody>
          <a:bodyPr wrap="square">
            <a:spAutoFit/>
          </a:bodyPr>
          <a:lstStyle/>
          <a:p>
            <a:r>
              <a:rPr lang="en-US" dirty="0">
                <a:solidFill>
                  <a:schemeClr val="bg1"/>
                </a:solidFill>
                <a:latin typeface="Menlo" panose="020B0609030804020204" pitchFamily="49" charset="0"/>
              </a:rPr>
              <a:t>  </a:t>
            </a:r>
            <a:r>
              <a:rPr lang="en-US" sz="1200" dirty="0">
                <a:solidFill>
                  <a:schemeClr val="bg1"/>
                </a:solidFill>
              </a:rPr>
              <a:t>index=-1; // Where in the off diagonal array we are placing the value</a:t>
            </a:r>
          </a:p>
          <a:p>
            <a:r>
              <a:rPr lang="en-US" sz="1200" dirty="0">
                <a:solidFill>
                  <a:schemeClr val="bg1"/>
                </a:solidFill>
              </a:rPr>
              <a:t>        for (int </a:t>
            </a:r>
            <a:r>
              <a:rPr lang="en-US" sz="1200" dirty="0" err="1">
                <a:solidFill>
                  <a:schemeClr val="bg1"/>
                </a:solidFill>
              </a:rPr>
              <a:t>i</a:t>
            </a:r>
            <a:r>
              <a:rPr lang="en-US" sz="1200" dirty="0">
                <a:solidFill>
                  <a:schemeClr val="bg1"/>
                </a:solidFill>
              </a:rPr>
              <a:t>=0;i&lt;</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 {</a:t>
            </a:r>
          </a:p>
          <a:p>
            <a:r>
              <a:rPr lang="en-US" sz="1200" dirty="0">
                <a:solidFill>
                  <a:schemeClr val="bg1"/>
                </a:solidFill>
              </a:rPr>
              <a:t>                </a:t>
            </a:r>
            <a:r>
              <a:rPr lang="en-US" sz="1200" dirty="0" err="1">
                <a:solidFill>
                  <a:schemeClr val="bg1"/>
                </a:solidFill>
              </a:rPr>
              <a:t>Arow</a:t>
            </a:r>
            <a:r>
              <a:rPr lang="en-US" sz="1200" dirty="0">
                <a:solidFill>
                  <a:schemeClr val="bg1"/>
                </a:solidFill>
              </a:rPr>
              <a:t>[</a:t>
            </a:r>
            <a:r>
              <a:rPr lang="en-US" sz="1200" dirty="0" err="1">
                <a:solidFill>
                  <a:schemeClr val="bg1"/>
                </a:solidFill>
              </a:rPr>
              <a:t>i</a:t>
            </a:r>
            <a:r>
              <a:rPr lang="en-US" sz="1200" dirty="0">
                <a:solidFill>
                  <a:schemeClr val="bg1"/>
                </a:solidFill>
              </a:rPr>
              <a:t>]=index+1;</a:t>
            </a:r>
          </a:p>
          <a:p>
            <a:r>
              <a:rPr lang="en-US" sz="1200" dirty="0">
                <a:solidFill>
                  <a:schemeClr val="bg1"/>
                </a:solidFill>
              </a:rPr>
              <a:t>                x[</a:t>
            </a:r>
            <a:r>
              <a:rPr lang="en-US" sz="1200" dirty="0" err="1">
                <a:solidFill>
                  <a:schemeClr val="bg1"/>
                </a:solidFill>
              </a:rPr>
              <a:t>i</a:t>
            </a:r>
            <a:r>
              <a:rPr lang="en-US" sz="1200" dirty="0">
                <a:solidFill>
                  <a:schemeClr val="bg1"/>
                </a:solidFill>
              </a:rPr>
              <a:t>]=0;</a:t>
            </a:r>
          </a:p>
          <a:p>
            <a:r>
              <a:rPr lang="en-US" sz="1200" dirty="0">
                <a:solidFill>
                  <a:schemeClr val="bg1"/>
                </a:solidFill>
              </a:rPr>
              <a:t>                if (</a:t>
            </a:r>
            <a:r>
              <a:rPr lang="en-US" sz="1200" dirty="0" err="1">
                <a:solidFill>
                  <a:schemeClr val="bg1"/>
                </a:solidFill>
              </a:rPr>
              <a:t>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NMesh</a:t>
            </a:r>
            <a:r>
              <a:rPr lang="en-US" sz="1200" dirty="0">
                <a:solidFill>
                  <a:schemeClr val="bg1"/>
                </a:solidFill>
              </a:rPr>
              <a:t>*</a:t>
            </a:r>
            <a:r>
              <a:rPr lang="en-US" sz="1200" dirty="0" err="1">
                <a:solidFill>
                  <a:schemeClr val="bg1"/>
                </a:solidFill>
              </a:rPr>
              <a:t>NMesh-i</a:t>
            </a:r>
            <a:r>
              <a:rPr lang="en-US" sz="1200" dirty="0">
                <a:solidFill>
                  <a:schemeClr val="bg1"/>
                </a:solidFill>
              </a:rPr>
              <a:t>)&lt;</a:t>
            </a:r>
            <a:r>
              <a:rPr lang="en-US" sz="1200" dirty="0" err="1">
                <a:solidFill>
                  <a:schemeClr val="bg1"/>
                </a:solidFill>
              </a:rPr>
              <a:t>NMesh</a:t>
            </a:r>
            <a:r>
              <a:rPr lang="en-US" sz="1200" dirty="0">
                <a:solidFill>
                  <a:schemeClr val="bg1"/>
                </a:solidFill>
              </a:rPr>
              <a:t>)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)==0)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i%NMesh</a:t>
            </a:r>
            <a:r>
              <a:rPr lang="en-US" sz="1200" dirty="0">
                <a:solidFill>
                  <a:schemeClr val="bg1"/>
                </a:solidFill>
              </a:rPr>
              <a:t>)==(NMesh-1))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else if (</a:t>
            </a:r>
            <a:r>
              <a:rPr lang="en-US" sz="1200" dirty="0" err="1">
                <a:solidFill>
                  <a:schemeClr val="bg1"/>
                </a:solidFill>
              </a:rPr>
              <a:t>i</a:t>
            </a:r>
            <a:r>
              <a:rPr lang="en-US" sz="1200" dirty="0">
                <a:solidFill>
                  <a:schemeClr val="bg1"/>
                </a:solidFill>
              </a:rPr>
              <a:t>==(</a:t>
            </a:r>
            <a:r>
              <a:rPr lang="en-US" sz="1200" dirty="0" err="1">
                <a:solidFill>
                  <a:schemeClr val="bg1"/>
                </a:solidFill>
              </a:rPr>
              <a:t>NMesh</a:t>
            </a:r>
            <a:r>
              <a:rPr lang="en-US" sz="1200" dirty="0">
                <a:solidFill>
                  <a:schemeClr val="bg1"/>
                </a:solidFill>
              </a:rPr>
              <a:t>*</a:t>
            </a:r>
            <a:r>
              <a:rPr lang="en-US" sz="1200" dirty="0" err="1">
                <a:solidFill>
                  <a:schemeClr val="bg1"/>
                </a:solidFill>
              </a:rPr>
              <a:t>NMesh</a:t>
            </a:r>
            <a:r>
              <a:rPr lang="en-US" sz="1200" dirty="0">
                <a:solidFill>
                  <a:schemeClr val="bg1"/>
                </a:solidFill>
              </a:rPr>
              <a:t>/2+NMesh/2))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]=1;</a:t>
            </a:r>
          </a:p>
          <a:p>
            <a:r>
              <a:rPr lang="en-US" sz="1200" dirty="0">
                <a:solidFill>
                  <a:schemeClr val="bg1"/>
                </a:solidFill>
              </a:rPr>
              <a:t>                        b[</a:t>
            </a:r>
            <a:r>
              <a:rPr lang="en-US" sz="1200" dirty="0" err="1">
                <a:solidFill>
                  <a:schemeClr val="bg1"/>
                </a:solidFill>
              </a:rPr>
              <a:t>i</a:t>
            </a:r>
            <a:r>
              <a:rPr lang="en-US" sz="1200" dirty="0">
                <a:solidFill>
                  <a:schemeClr val="bg1"/>
                </a:solidFill>
              </a:rPr>
              <a:t>]=100;</a:t>
            </a:r>
          </a:p>
          <a:p>
            <a:r>
              <a:rPr lang="en-US" sz="1200" dirty="0">
                <a:solidFill>
                  <a:schemeClr val="bg1"/>
                </a:solidFill>
              </a:rPr>
              <a:t>                        x[</a:t>
            </a:r>
            <a:r>
              <a:rPr lang="en-US" sz="1200" dirty="0" err="1">
                <a:solidFill>
                  <a:schemeClr val="bg1"/>
                </a:solidFill>
              </a:rPr>
              <a:t>i</a:t>
            </a:r>
            <a:r>
              <a:rPr lang="en-US" sz="1200" dirty="0">
                <a:solidFill>
                  <a:schemeClr val="bg1"/>
                </a:solidFill>
              </a:rPr>
              <a:t>]=100;}</a:t>
            </a:r>
          </a:p>
          <a:p>
            <a:r>
              <a:rPr lang="en-US" sz="1200" dirty="0">
                <a:solidFill>
                  <a:schemeClr val="bg1"/>
                </a:solidFill>
              </a:rPr>
              <a:t>                else {</a:t>
            </a:r>
          </a:p>
          <a:p>
            <a:r>
              <a:rPr lang="en-US" sz="1200" dirty="0">
                <a:solidFill>
                  <a:schemeClr val="bg1"/>
                </a:solidFill>
              </a:rPr>
              <a:t>                        </a:t>
            </a:r>
            <a:r>
              <a:rPr lang="en-US" sz="1200" dirty="0" err="1">
                <a:solidFill>
                  <a:schemeClr val="bg1"/>
                </a:solidFill>
              </a:rPr>
              <a:t>diag</a:t>
            </a:r>
            <a:r>
              <a:rPr lang="en-US" sz="1200" dirty="0">
                <a:solidFill>
                  <a:schemeClr val="bg1"/>
                </a:solidFill>
              </a:rPr>
              <a:t>[</a:t>
            </a:r>
            <a:r>
              <a:rPr lang="en-US" sz="1200" dirty="0" err="1">
                <a:solidFill>
                  <a:schemeClr val="bg1"/>
                </a:solidFill>
              </a:rPr>
              <a:t>i</a:t>
            </a:r>
            <a:r>
              <a:rPr lang="en-US" sz="1200" dirty="0">
                <a:solidFill>
                  <a:schemeClr val="bg1"/>
                </a:solidFill>
              </a:rPr>
              <a:t>]=-4;</a:t>
            </a:r>
          </a:p>
          <a:p>
            <a:r>
              <a:rPr lang="en-US" sz="1200" dirty="0">
                <a:solidFill>
                  <a:schemeClr val="bg1"/>
                </a:solidFill>
              </a:rPr>
              <a:t>                        index=index+1;</a:t>
            </a:r>
          </a:p>
          <a:p>
            <a:r>
              <a:rPr lang="en-US" sz="1200" dirty="0">
                <a:solidFill>
                  <a:schemeClr val="bg1"/>
                </a:solidFill>
              </a:rPr>
              <a:t>                        b[</a:t>
            </a:r>
            <a:r>
              <a:rPr lang="en-US" sz="1200" dirty="0" err="1">
                <a:solidFill>
                  <a:schemeClr val="bg1"/>
                </a:solidFill>
              </a:rPr>
              <a:t>i</a:t>
            </a:r>
            <a:r>
              <a:rPr lang="en-US" sz="1200" dirty="0">
                <a:solidFill>
                  <a:schemeClr val="bg1"/>
                </a:solidFill>
              </a:rPr>
              <a:t>]=0;</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[index]=i+1;</a:t>
            </a:r>
          </a:p>
          <a:p>
            <a:r>
              <a:rPr lang="en-US" sz="1200" dirty="0">
                <a:solidFill>
                  <a:schemeClr val="bg1"/>
                </a:solidFill>
              </a:rPr>
              <a:t>                        </a:t>
            </a:r>
            <a:r>
              <a:rPr lang="en-US" sz="1200" dirty="0" err="1">
                <a:solidFill>
                  <a:schemeClr val="bg1"/>
                </a:solidFill>
              </a:rPr>
              <a:t>Avalue</a:t>
            </a:r>
            <a:r>
              <a:rPr lang="en-US" sz="1200" dirty="0">
                <a:solidFill>
                  <a:schemeClr val="bg1"/>
                </a:solidFill>
              </a:rPr>
              <a:t>[index]=1;</a:t>
            </a:r>
          </a:p>
          <a:p>
            <a:r>
              <a:rPr lang="en-US" sz="1200" dirty="0">
                <a:solidFill>
                  <a:schemeClr val="bg1"/>
                </a:solidFill>
              </a:rPr>
              <a:t>                        index=index+1;</a:t>
            </a:r>
          </a:p>
          <a:p>
            <a:r>
              <a:rPr lang="en-US" sz="1200" dirty="0">
                <a:solidFill>
                  <a:schemeClr val="bg1"/>
                </a:solidFill>
              </a:rPr>
              <a:t>                        </a:t>
            </a:r>
            <a:r>
              <a:rPr lang="en-US" sz="1200" dirty="0" err="1">
                <a:solidFill>
                  <a:schemeClr val="bg1"/>
                </a:solidFill>
              </a:rPr>
              <a:t>Acol</a:t>
            </a:r>
            <a:r>
              <a:rPr lang="en-US" sz="1200" dirty="0">
                <a:solidFill>
                  <a:schemeClr val="bg1"/>
                </a:solidFill>
              </a:rPr>
              <a:t>[index]=</a:t>
            </a:r>
            <a:r>
              <a:rPr lang="en-US" sz="1200" dirty="0" err="1">
                <a:solidFill>
                  <a:schemeClr val="bg1"/>
                </a:solidFill>
              </a:rPr>
              <a:t>i+NMesh</a:t>
            </a:r>
            <a:r>
              <a:rPr lang="en-US" sz="1200" dirty="0">
                <a:solidFill>
                  <a:schemeClr val="bg1"/>
                </a:solidFill>
              </a:rPr>
              <a:t>;</a:t>
            </a:r>
          </a:p>
          <a:p>
            <a:r>
              <a:rPr lang="en-US" sz="1200" dirty="0">
                <a:solidFill>
                  <a:schemeClr val="bg1"/>
                </a:solidFill>
              </a:rPr>
              <a:t>                        </a:t>
            </a:r>
            <a:r>
              <a:rPr lang="en-US" sz="1200" dirty="0" err="1">
                <a:solidFill>
                  <a:schemeClr val="bg1"/>
                </a:solidFill>
              </a:rPr>
              <a:t>Avalue</a:t>
            </a:r>
            <a:r>
              <a:rPr lang="en-US" sz="1200" dirty="0">
                <a:solidFill>
                  <a:schemeClr val="bg1"/>
                </a:solidFill>
              </a:rPr>
              <a:t>[index]=1;} }</a:t>
            </a:r>
          </a:p>
          <a:p>
            <a:r>
              <a:rPr lang="en-US" sz="1200" dirty="0">
                <a:solidFill>
                  <a:schemeClr val="bg1"/>
                </a:solidFill>
              </a:rPr>
              <a:t>        </a:t>
            </a:r>
            <a:r>
              <a:rPr lang="en-US" sz="1200" dirty="0" err="1">
                <a:solidFill>
                  <a:schemeClr val="bg1"/>
                </a:solidFill>
              </a:rPr>
              <a:t>Nnz</a:t>
            </a:r>
            <a:r>
              <a:rPr lang="en-US" sz="1200" dirty="0">
                <a:solidFill>
                  <a:schemeClr val="bg1"/>
                </a:solidFill>
              </a:rPr>
              <a:t>=index+1;</a:t>
            </a:r>
            <a:endParaRPr lang="en-US" sz="1200" dirty="0">
              <a:solidFill>
                <a:schemeClr val="bg1"/>
              </a:solidFill>
              <a:effectLst/>
            </a:endParaRPr>
          </a:p>
        </p:txBody>
      </p:sp>
    </p:spTree>
    <p:extLst>
      <p:ext uri="{BB962C8B-B14F-4D97-AF65-F5344CB8AC3E}">
        <p14:creationId xmlns:p14="http://schemas.microsoft.com/office/powerpoint/2010/main" val="5239171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1423</Words>
  <Application>Microsoft Macintosh PowerPoint</Application>
  <PresentationFormat>Widescreen</PresentationFormat>
  <Paragraphs>155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Calibri Light</vt:lpstr>
      <vt:lpstr>Cambria Math</vt:lpstr>
      <vt:lpstr>Menlo</vt:lpstr>
      <vt:lpstr>Symbol</vt:lpstr>
      <vt:lpstr>Times New Roman</vt:lpstr>
      <vt:lpstr>Arial</vt:lpstr>
      <vt:lpstr>Office Theme</vt:lpstr>
      <vt:lpstr>Blue Waters Petascale Semester Curriculum v1.0 Unit 8: OpenACC Lesson 4: Solving the Heat Equation via      Jacobi's Method Developed by Justin Oelgoetz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Solving the Steady State Heat Equation Accelerated with OpenACC</vt:lpstr>
      <vt:lpstr>Heat Equation</vt:lpstr>
      <vt:lpstr>Steady State Heat Equation</vt:lpstr>
      <vt:lpstr>Method of Lines/Finite Difference</vt:lpstr>
      <vt:lpstr>Linear Equations </vt:lpstr>
      <vt:lpstr>Solving Linear Equations </vt:lpstr>
      <vt:lpstr>Populating the Matrix</vt:lpstr>
      <vt:lpstr>Solving the Matrix</vt:lpstr>
      <vt:lpstr>How to Port to GPU using OpenACC?</vt:lpstr>
      <vt:lpstr>Solving the Matrix</vt:lpstr>
      <vt:lpstr>Timing</vt:lpstr>
      <vt:lpstr>Conclusions</vt:lpstr>
      <vt:lpstr>Additional Suggested Exercises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N-Body Problem</dc:title>
  <dc:creator>Oelgoetz, Justin</dc:creator>
  <cp:lastModifiedBy>Aaron Weeden</cp:lastModifiedBy>
  <cp:revision>25</cp:revision>
  <dcterms:created xsi:type="dcterms:W3CDTF">2020-06-18T19:32:29Z</dcterms:created>
  <dcterms:modified xsi:type="dcterms:W3CDTF">2020-10-11T16:14:26Z</dcterms:modified>
</cp:coreProperties>
</file>