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67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8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39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c149f151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c149f151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149f151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149f151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149f15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149f15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c149f151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c149f151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c149f151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c149f151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c149f151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c149f151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c149f151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c149f151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c149f151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c149f151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c149f151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c149f151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c149f151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c149f151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2" Type="http://schemas.openxmlformats.org/officeDocument/2006/relationships/hyperlink" Target="https://creativecommons.org/licenses/by-sa/4.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etascale@shodor.org" TargetMode="External"/><Relationship Id="rId4" Type="http://schemas.openxmlformats.org/officeDocument/2006/relationships/hyperlink" Target="https://github.com/shodor-education/petascale-semester-curriculu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Unit 10: Productivity and Visualization</a:t>
            </a:r>
            <a:b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Lesson 1: Python Scripting 1</a:t>
            </a:r>
            <a:b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Developed by Michael N. Groves</a:t>
            </a:r>
            <a:b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863518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 are used to iterate through a list and perform an operation on each element. For example, to print each letter of c=’Python’ using a for loop: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letter in c: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print(letter)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Note two things: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 syntax of the for loop is ‘for element in list’ so each element of the list will take a turn as element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 indentation.  Python uses significant whitespace.  The end of the for loop occurs when the indented block ends.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If/else statements also use significant whitespace.  Assume that a=2: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 &gt; 1: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print(‘a is greater than 1’)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elif a &lt; 1: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print(‘a is less than 1’)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else: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print(‘a is equal to 1’)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is an interpreted language that lends itself to quick prototyping of code ideally to perform non-resource intensive operations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can be saved to lists where indexing starts at 0.  Indexing also starts at the end of the list with -1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uses significant whitespace to indicate when for loops and conditional statements are in effect.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7" y="0"/>
            <a:ext cx="8011886" cy="51435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CC BY-SA 4.0. To view a copy of this license, visit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https://creativecommons.org/licenses/by-sa/4.0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72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Understand what is an interpreted programming language and that Python is an interpreted language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Understand basic Python programming ideas including saving variables, writing lists, for loops and conditional statements.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Interpreted vs Compiled Programming Languages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Interpreted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Definition: Source code is compiled when executed by an interpreter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Advantages: Development of new code and changes to existing code are generally faster than with compiled code.  Prototyping code is typically simpler.  Code is portable to any system.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Disadvantages: The execution of code is generally slower than compiled languages because it is ‘compiled’ on the spot each time you run the code.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Compiled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Definition: Source code is translated into machine code to be executed later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Advantages: Once compiled, the execution of code is generally faster than interpreted languages.  This is important for heavy resource applications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Disadvantages: Speed of development is typically slower since each iteration must be compiled.  Compiled software can only be run on the system it was compiled on.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is an Interpreted Language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level, general purpose programming language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oriented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philosophy emphasizes code readability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Named after the sketch comedy troupe “Monty Python”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Python Interpreter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4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Typing ‘python3’ on the command line will start the Python interpreter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gives a spot to try some commands.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exit type: exit()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850" y="1384825"/>
            <a:ext cx="4895850" cy="2850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“Hello_world.py” Python Program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usually better to write Python scripts so that your code is saved.  The following instructions are to write a first Python Program: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Once logged into a cluster, open a text editor (eg. vi or emacs)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Type the following line: print(“Hello World!”)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Save and exit the text editor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Type: python3 Hello_world.py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“Hello World!” should be printed to the screen.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 how the adding the name of a Python script after the python executable runs the program.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vectors and matrices in Python involves a structure called a List.  Lists are enclosed by square brackets and can be made of any data type: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Vector: a = [0,’t’,2,’Y’,4]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Matrix: b = [[1,2,3],[4,5,6]]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Strings are just a list of characters.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 = ‘Python’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List Elements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using an indexing scheme to call elements from a list.  For example, the individual letters from the string c=’Python’ can be called according to: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So, c[0] and c[-6] will return the letter ‘P’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563" y="1962150"/>
            <a:ext cx="45815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835</Words>
  <Application>Microsoft Office PowerPoint</Application>
  <PresentationFormat>On-screen Show (16:9)</PresentationFormat>
  <Paragraphs>63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Simple Light</vt:lpstr>
      <vt:lpstr>Blue Waters Petascale Semester Curriculum v1.0 Unit 10: Productivity and Visualization Lesson 1: Python Scripting 1 Developed by Michael N. Groves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Learning Objectives</vt:lpstr>
      <vt:lpstr>Interpreted vs Compiled Programming Languages</vt:lpstr>
      <vt:lpstr>Python is an Interpreted Language</vt:lpstr>
      <vt:lpstr>The Python Interpreter</vt:lpstr>
      <vt:lpstr>“Hello_world.py” Python Program</vt:lpstr>
      <vt:lpstr>Lists</vt:lpstr>
      <vt:lpstr>Calling List Elements</vt:lpstr>
      <vt:lpstr>For Loops</vt:lpstr>
      <vt:lpstr>Conditional Statements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Waters Petascale Semester Curriculum v1.0 Unit 10: Productivity and Visualization Lesson 4: Multiprocessor Caching and False Sharing Developed by David P. Bunde for the Shodor Education Foundation, Inc.</dc:title>
  <dc:creator>Magik Home</dc:creator>
  <cp:lastModifiedBy>Magik Home</cp:lastModifiedBy>
  <cp:revision>5</cp:revision>
  <dcterms:modified xsi:type="dcterms:W3CDTF">2020-12-11T15:10:16Z</dcterms:modified>
</cp:coreProperties>
</file>