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0" r:id="rId6"/>
    <p:sldId id="261" r:id="rId7"/>
    <p:sldId id="262" r:id="rId8"/>
    <p:sldId id="263" r:id="rId9"/>
    <p:sldId id="271" r:id="rId10"/>
    <p:sldId id="269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1590-D6F7-4D43-A08F-D93861FBD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685DD-B544-4BC8-B3A5-3EE9A431D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6B0F-B3C7-4729-94ED-51B3B327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1D49-F57B-4F40-A154-2B7D949D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9425-559C-4D2A-BACA-14FE6C01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2EA5-646D-43EC-99A3-8FE35B95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8D6DE-FE10-439C-BDC2-862FAFF68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AB131-000A-4E4F-9E7B-CB4F45A7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6F42-ACE1-4228-9B31-3440EC96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B8DE2-E4AA-4D6D-89BA-0E369458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49B00-F9C9-4394-92CF-AED10C8D5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6750B-5290-4665-9E03-FA530A89C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4CAF-3EC0-418B-8346-5F189B2D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D955-DF71-47A9-AB44-5681B64C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E743-25A6-4306-AE00-C1AA22C9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98ED-3C5D-4E8F-A6A9-41A92D98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6E30-3D44-4B3A-97E9-AF91D331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C62A-7030-4F12-9A9C-961893F2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F624-3EC0-4452-AFD0-17462BF0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A529-E398-49C3-ABE6-C5B8EF5E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9161-6CA6-404D-8B15-31EE7734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30773-BBD9-4A59-940B-D024B0127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8B827-B01E-4663-B049-2399C203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30D1D-4985-4220-AEBF-6A20A613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0030-D5D7-41AF-BF48-087E9237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AB21-C897-4FE0-B70A-7DFB8F6C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749B-00C1-4C4E-85F8-6633B16B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79DC1-90E3-41BE-89C4-E6DDB5EB2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6DA50-745A-4362-91F2-A7EA933A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1A856-3735-4E7A-AEE2-1E23AAD8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684ED-FD15-4E2B-A61D-513D53C2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9095-ADA1-4E08-9626-926E6DAE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69450-3D00-4188-B9B3-DF13A30BC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2416C-C796-4E75-AE47-194969FFC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593CA-A613-4699-8EAA-B801F8BD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2E9E-C9C6-4405-B581-60884CA4D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D11E-3DBF-49E7-9106-9C308965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2ACC7-3452-4FE6-9DAB-77B2C086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FE5A9-0D8A-4F8D-8E67-2C9462D0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9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3F1B-6727-49C3-9D83-153692A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6CFD6-DFF7-4C21-A526-AC8928FE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06EB9-A423-4CDD-BEA5-84031C98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D3C14-1D8C-4E19-BEDD-2970CDCB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8E8A8-F923-496F-BD13-ADEA3C0E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038B0-2E9D-4B10-9657-1612EF2F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3EDE5-01A5-4F27-AEFC-587B9F22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F49B-401B-4B88-9B4D-FC9B8862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DBE4-524B-4AD5-9D50-06DBD15D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277B-0547-4618-A441-3903BEFB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A1890-8E41-4668-9AF7-E2385991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07568-EDB4-4938-B61D-C71087BA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13360-577B-4C4E-9382-8F7A5FB7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2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A345-A3B8-4E43-B8DE-AB0F9167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A4DE6-64E6-4B97-90FD-3E0BC5D97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02D48-2500-484A-A5D0-F64D04D3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19830-6E94-42A5-8548-C2FBB8F7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754D-42DB-4353-B579-FF62E7EA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3AC98-9156-42DD-B2FE-6F86991B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55777-2E26-4600-AE8F-A33DCFFD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4F879-A65F-4D9F-9E11-2B846197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C228-64C9-4C4E-A41F-E32153C8A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4393-D0C7-4233-91F5-2BF4D8A1F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37752-DDE3-44E6-8E99-D709AFC91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sc.fsu.edu/~jburkardt/c_src/laplace_mpi/laplace_mpi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BC6C-625D-4B7F-8FE2-4393293CB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 (Message Passing Interface)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F85D8-3A89-4621-8521-EEA7AB5A3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6C72-B983-4B94-ADD3-BB795A12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24"/>
            <a:ext cx="10515600" cy="8933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Steps to Use a Super Computer</a:t>
            </a:r>
            <a:br>
              <a:rPr lang="en-US" dirty="0"/>
            </a:br>
            <a:r>
              <a:rPr lang="en-US" dirty="0"/>
              <a:t>(Example 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C0FC-CC12-4F07-825A-916EEABA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17"/>
            <a:ext cx="10515600" cy="4737046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ssh</a:t>
            </a:r>
            <a:r>
              <a:rPr lang="en-US" b="1" dirty="0"/>
              <a:t> username@hostname.ncsa.illinois.edu&lt;ENTER&gt;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git clone \ https://github.com/aaronweeden/pi2018-submitting.git&lt;ENTER&gt;</a:t>
            </a:r>
            <a:endParaRPr lang="en-US" dirty="0"/>
          </a:p>
          <a:p>
            <a:br>
              <a:rPr lang="en-US" dirty="0"/>
            </a:br>
            <a:r>
              <a:rPr lang="en-US" b="1" dirty="0"/>
              <a:t>cd pi2018-submitting&lt;ENTER&gt;</a:t>
            </a:r>
          </a:p>
          <a:p>
            <a:br>
              <a:rPr lang="pt-BR" dirty="0"/>
            </a:br>
            <a:r>
              <a:rPr lang="pt-BR" b="1" dirty="0"/>
              <a:t>cc -o test.exe test.c&lt;ENTER&gt;</a:t>
            </a:r>
            <a:endParaRPr lang="pt-BR" dirty="0"/>
          </a:p>
          <a:p>
            <a:br>
              <a:rPr lang="pt-BR" dirty="0"/>
            </a:br>
            <a:r>
              <a:rPr lang="en-US" b="1" dirty="0"/>
              <a:t>cat </a:t>
            </a:r>
            <a:r>
              <a:rPr lang="en-US" b="1" dirty="0" err="1"/>
              <a:t>test.pbs</a:t>
            </a:r>
            <a:r>
              <a:rPr lang="en-US" b="1" dirty="0"/>
              <a:t>&lt;ENTER&gt;</a:t>
            </a:r>
            <a:endParaRPr lang="en-US" dirty="0"/>
          </a:p>
          <a:p>
            <a:r>
              <a:rPr lang="en-US" b="1" dirty="0"/>
              <a:t>#!/bin/bash</a:t>
            </a:r>
            <a:endParaRPr lang="en-US" dirty="0"/>
          </a:p>
          <a:p>
            <a:r>
              <a:rPr lang="en-US" b="1" dirty="0"/>
              <a:t>#PBS -l nodes=2:ppn=32:xe</a:t>
            </a:r>
            <a:endParaRPr lang="en-US" dirty="0"/>
          </a:p>
          <a:p>
            <a:r>
              <a:rPr lang="en-US" b="1" dirty="0"/>
              <a:t>#PBS -l </a:t>
            </a:r>
            <a:r>
              <a:rPr lang="en-US" b="1" dirty="0" err="1"/>
              <a:t>walltime</a:t>
            </a:r>
            <a:r>
              <a:rPr lang="en-US" b="1" dirty="0"/>
              <a:t>=00:05:00</a:t>
            </a:r>
            <a:endParaRPr lang="en-US" dirty="0"/>
          </a:p>
          <a:p>
            <a:r>
              <a:rPr lang="en-US" b="1" dirty="0"/>
              <a:t>#PBS -N test</a:t>
            </a:r>
            <a:endParaRPr lang="en-US" dirty="0"/>
          </a:p>
          <a:p>
            <a:br>
              <a:rPr lang="en-US" dirty="0"/>
            </a:br>
            <a:r>
              <a:rPr lang="en-US" b="1" dirty="0"/>
              <a:t>cd $PBS_O_WORKDIR</a:t>
            </a:r>
            <a:endParaRPr lang="en-US" dirty="0"/>
          </a:p>
          <a:p>
            <a:br>
              <a:rPr lang="en-US" dirty="0"/>
            </a:br>
            <a:r>
              <a:rPr lang="en-US" b="1" dirty="0" err="1"/>
              <a:t>aprun</a:t>
            </a:r>
            <a:r>
              <a:rPr lang="en-US" b="1" dirty="0"/>
              <a:t> -n 4 ./</a:t>
            </a:r>
            <a:r>
              <a:rPr lang="en-US" b="1" dirty="0" err="1"/>
              <a:t>test.exe|sort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2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C3E6-3CB2-4ED8-9B0C-4F06386C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908635"/>
          </a:xfrm>
        </p:spPr>
        <p:txBody>
          <a:bodyPr/>
          <a:lstStyle/>
          <a:p>
            <a:pPr algn="ctr"/>
            <a:r>
              <a:rPr lang="en-US" dirty="0"/>
              <a:t>Running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2379-FB2C-4EC8-9D9F-5B10DC61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172"/>
            <a:ext cx="10515600" cy="500831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/>
              <a:t>cat </a:t>
            </a:r>
            <a:r>
              <a:rPr lang="en-US" b="1" dirty="0" err="1"/>
              <a:t>test.pbs</a:t>
            </a:r>
            <a:r>
              <a:rPr lang="en-US" b="1" dirty="0"/>
              <a:t>&lt;ENTER&gt;</a:t>
            </a:r>
            <a:endParaRPr lang="en-US" dirty="0"/>
          </a:p>
          <a:p>
            <a:r>
              <a:rPr lang="en-US" b="1" dirty="0"/>
              <a:t>#!/bin/bash</a:t>
            </a:r>
            <a:endParaRPr lang="en-US" dirty="0"/>
          </a:p>
          <a:p>
            <a:r>
              <a:rPr lang="en-US" b="1" dirty="0"/>
              <a:t>#PBS -l nodes=2:ppn=32:xe</a:t>
            </a:r>
            <a:endParaRPr lang="en-US" dirty="0"/>
          </a:p>
          <a:p>
            <a:r>
              <a:rPr lang="en-US" b="1" dirty="0"/>
              <a:t>#PBS -l </a:t>
            </a:r>
            <a:r>
              <a:rPr lang="en-US" b="1" dirty="0" err="1"/>
              <a:t>walltime</a:t>
            </a:r>
            <a:r>
              <a:rPr lang="en-US" b="1" dirty="0"/>
              <a:t>=00:05:00</a:t>
            </a:r>
            <a:endParaRPr lang="en-US" dirty="0"/>
          </a:p>
          <a:p>
            <a:r>
              <a:rPr lang="en-US" b="1" dirty="0"/>
              <a:t>#PBS -N test</a:t>
            </a:r>
            <a:endParaRPr lang="en-US" dirty="0"/>
          </a:p>
          <a:p>
            <a:br>
              <a:rPr lang="en-US" dirty="0"/>
            </a:br>
            <a:r>
              <a:rPr lang="en-US" b="1" dirty="0"/>
              <a:t>cd $PBS_O_WORKDIR</a:t>
            </a:r>
            <a:endParaRPr lang="en-US" dirty="0"/>
          </a:p>
          <a:p>
            <a:br>
              <a:rPr lang="en-US" dirty="0"/>
            </a:br>
            <a:r>
              <a:rPr lang="en-US" b="1" dirty="0" err="1"/>
              <a:t>aprun</a:t>
            </a:r>
            <a:r>
              <a:rPr lang="en-US" b="1" dirty="0"/>
              <a:t> -n 4 ./</a:t>
            </a:r>
            <a:r>
              <a:rPr lang="en-US" b="1" dirty="0" err="1"/>
              <a:t>test.exe|sort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1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C269-A440-4635-AF72-AB1C8BDD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534"/>
            <a:ext cx="10515600" cy="806119"/>
          </a:xfrm>
        </p:spPr>
        <p:txBody>
          <a:bodyPr/>
          <a:lstStyle/>
          <a:p>
            <a:pPr algn="ctr"/>
            <a:r>
              <a:rPr lang="en-US" b="1" dirty="0"/>
              <a:t>Error and Output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F61E-5DBE-4680-9BD0-D5E65558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653"/>
            <a:ext cx="10515600" cy="5642813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4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8B4-3870-46BB-B73F-BF1140CB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4"/>
            <a:ext cx="10515600" cy="75381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B3E5-4C71-4AE3-9998-82924BC4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4" y="926436"/>
            <a:ext cx="11238186" cy="561874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1. https://people.sc.fsu.edu/~jburkardt/c_src/laplace_mpi/laplace_mpi.html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Please see the </a:t>
            </a:r>
            <a:r>
              <a:rPr lang="en-US" u="sng" dirty="0"/>
              <a:t>TACC_CS395_COURSE_MATERIALS </a:t>
            </a:r>
            <a:r>
              <a:rPr lang="en-US" dirty="0"/>
              <a:t>s1. </a:t>
            </a:r>
          </a:p>
          <a:p>
            <a:pPr marL="0" indent="0">
              <a:buNone/>
            </a:pPr>
            <a:r>
              <a:rPr lang="en-US" dirty="0"/>
              <a:t>3. https://www.mpi-forum.org/docs/mpi-1.1/mpi1-report.pdf</a:t>
            </a:r>
          </a:p>
        </p:txBody>
      </p:sp>
    </p:spTree>
    <p:extLst>
      <p:ext uri="{BB962C8B-B14F-4D97-AF65-F5344CB8AC3E}">
        <p14:creationId xmlns:p14="http://schemas.microsoft.com/office/powerpoint/2010/main" val="276379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AC8E-4937-4041-B1D3-406B1716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1"/>
            <a:ext cx="10515600" cy="556545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72E7-8A03-45A2-9819-DC62A9C5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5"/>
            <a:ext cx="10515600" cy="591536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Definition and Use</a:t>
            </a:r>
          </a:p>
          <a:p>
            <a:r>
              <a:rPr lang="en-US" dirty="0"/>
              <a:t>Structure of MPI code</a:t>
            </a:r>
          </a:p>
          <a:p>
            <a:pPr lvl="1"/>
            <a:r>
              <a:rPr lang="en-US" dirty="0" err="1"/>
              <a:t>Hello_world_mpi</a:t>
            </a:r>
            <a:endParaRPr lang="en-US" dirty="0"/>
          </a:p>
          <a:p>
            <a:pPr lvl="1"/>
            <a:r>
              <a:rPr lang="en-US" dirty="0" err="1"/>
              <a:t>Area_curve_mpi</a:t>
            </a:r>
            <a:endParaRPr lang="en-US" dirty="0"/>
          </a:p>
          <a:p>
            <a:r>
              <a:rPr lang="en-US" dirty="0"/>
              <a:t>Load the module (software application)</a:t>
            </a:r>
          </a:p>
          <a:p>
            <a:r>
              <a:rPr lang="en-US" dirty="0"/>
              <a:t>Job Script Code</a:t>
            </a:r>
          </a:p>
          <a:p>
            <a:r>
              <a:rPr lang="en-US" dirty="0"/>
              <a:t>Run the job script</a:t>
            </a:r>
          </a:p>
          <a:p>
            <a:r>
              <a:rPr lang="en-US" dirty="0"/>
              <a:t>Screenshots of example of program codes run:</a:t>
            </a:r>
          </a:p>
          <a:p>
            <a:pPr lvl="1"/>
            <a:r>
              <a:rPr lang="en-US" dirty="0" err="1"/>
              <a:t>Hello_world_mpi</a:t>
            </a:r>
            <a:endParaRPr lang="en-US" dirty="0"/>
          </a:p>
          <a:p>
            <a:pPr lvl="1"/>
            <a:r>
              <a:rPr lang="en-US" dirty="0" err="1"/>
              <a:t>Area_curve</a:t>
            </a:r>
            <a:r>
              <a:rPr lang="en-US" dirty="0"/>
              <a:t> code</a:t>
            </a:r>
          </a:p>
          <a:p>
            <a:pPr lvl="1"/>
            <a:r>
              <a:rPr lang="en-US" dirty="0" err="1"/>
              <a:t>BioFilm</a:t>
            </a:r>
            <a:endParaRPr lang="en-US" dirty="0"/>
          </a:p>
          <a:p>
            <a:pPr lvl="1"/>
            <a:r>
              <a:rPr lang="en-US" dirty="0"/>
              <a:t>More</a:t>
            </a:r>
          </a:p>
          <a:p>
            <a:r>
              <a:rPr lang="en-US" dirty="0"/>
              <a:t>Run job</a:t>
            </a:r>
          </a:p>
          <a:p>
            <a:r>
              <a:rPr lang="en-US" dirty="0"/>
              <a:t>Output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0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1851-D53B-4A1B-A2C8-7F4A2980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MPI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070A-1B8B-4867-AD71-10DC47D3F97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mpi.h</a:t>
            </a:r>
            <a:r>
              <a:rPr lang="en-US" dirty="0"/>
              <a:t>&gt;</a:t>
            </a:r>
          </a:p>
          <a:p>
            <a:r>
              <a:rPr lang="en-US" dirty="0"/>
              <a:t>...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MPI_Init</a:t>
            </a:r>
            <a:r>
              <a:rPr lang="en-US" dirty="0"/>
              <a:t>(&amp;</a:t>
            </a:r>
            <a:r>
              <a:rPr lang="en-US" dirty="0" err="1"/>
              <a:t>argc</a:t>
            </a:r>
            <a:r>
              <a:rPr lang="en-US" dirty="0"/>
              <a:t>, &amp;</a:t>
            </a:r>
            <a:r>
              <a:rPr lang="en-US" dirty="0" err="1"/>
              <a:t>argv</a:t>
            </a:r>
            <a:r>
              <a:rPr lang="en-US" dirty="0"/>
              <a:t>);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MPI_Comm_size</a:t>
            </a:r>
            <a:r>
              <a:rPr lang="en-US" dirty="0"/>
              <a:t>(MPI_COMM_WORLD,&amp;</a:t>
            </a:r>
            <a:r>
              <a:rPr lang="en-US" dirty="0" err="1"/>
              <a:t>npes</a:t>
            </a:r>
            <a:r>
              <a:rPr lang="en-US" dirty="0"/>
              <a:t>);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MPI_Comm_rank</a:t>
            </a:r>
            <a:r>
              <a:rPr lang="en-US" dirty="0"/>
              <a:t>(MPI_COMM_WORLD,&amp;</a:t>
            </a:r>
            <a:r>
              <a:rPr lang="en-US" dirty="0" err="1"/>
              <a:t>iam</a:t>
            </a:r>
            <a:r>
              <a:rPr lang="en-US" dirty="0"/>
              <a:t>);</a:t>
            </a:r>
          </a:p>
          <a:p>
            <a:r>
              <a:rPr lang="en-US" dirty="0"/>
              <a:t>...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MPI_Finalize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7919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80E0-41DD-4D7D-8139-47A76AA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MPI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27FF-0308-4C33-9572-0AC9E367B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 parallel “Hello, World” program</a:t>
            </a:r>
          </a:p>
          <a:p>
            <a:r>
              <a:rPr lang="en-US" dirty="0"/>
              <a:t>– Initialize MPI</a:t>
            </a:r>
          </a:p>
          <a:p>
            <a:r>
              <a:rPr lang="en-US" dirty="0"/>
              <a:t>– Have each node print out its node number</a:t>
            </a:r>
          </a:p>
          <a:p>
            <a:r>
              <a:rPr lang="en-US" dirty="0"/>
              <a:t>– Quit MPI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3CE02-124F-4779-AB91-B70BA9FFF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mpi.h</a:t>
            </a:r>
            <a:r>
              <a:rPr lang="en-US" dirty="0"/>
              <a:t>&gt;</a:t>
            </a:r>
          </a:p>
          <a:p>
            <a:r>
              <a:rPr lang="en-US" dirty="0"/>
              <a:t>...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MPI_Init</a:t>
            </a:r>
            <a:r>
              <a:rPr lang="en-US" dirty="0"/>
              <a:t>(&amp;</a:t>
            </a:r>
            <a:r>
              <a:rPr lang="en-US" dirty="0" err="1"/>
              <a:t>argc</a:t>
            </a:r>
            <a:r>
              <a:rPr lang="en-US" dirty="0"/>
              <a:t>, &amp;</a:t>
            </a:r>
            <a:r>
              <a:rPr lang="en-US" dirty="0" err="1"/>
              <a:t>argv</a:t>
            </a:r>
            <a:r>
              <a:rPr lang="en-US" dirty="0"/>
              <a:t>);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MPI_Comm_size</a:t>
            </a:r>
            <a:r>
              <a:rPr lang="en-US" dirty="0"/>
              <a:t>(MPI_COMM_WORLD,&amp;</a:t>
            </a:r>
            <a:r>
              <a:rPr lang="en-US" dirty="0" err="1"/>
              <a:t>npes</a:t>
            </a:r>
            <a:r>
              <a:rPr lang="en-US" dirty="0"/>
              <a:t>);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MPI_Comm_rank</a:t>
            </a:r>
            <a:r>
              <a:rPr lang="en-US" dirty="0"/>
              <a:t>(MPI_COMM_WORLD,&amp;</a:t>
            </a:r>
            <a:r>
              <a:rPr lang="en-US" dirty="0" err="1"/>
              <a:t>iam</a:t>
            </a:r>
            <a:r>
              <a:rPr lang="en-US" dirty="0"/>
              <a:t>);</a:t>
            </a:r>
          </a:p>
          <a:p>
            <a:r>
              <a:rPr lang="en-US" dirty="0"/>
              <a:t>...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MPI_Finalize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3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CA58-5D8B-4F39-866E-D82DD4E3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 the module (software application)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6090-1791-478B-BAE5-F0025D20A78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module load </a:t>
            </a:r>
            <a:r>
              <a:rPr lang="en-US" dirty="0" err="1"/>
              <a:t>OpenMPI</a:t>
            </a:r>
            <a:endParaRPr lang="en-US" dirty="0"/>
          </a:p>
          <a:p>
            <a:r>
              <a:rPr lang="en-US" dirty="0" err="1"/>
              <a:t>sbatch</a:t>
            </a:r>
            <a:r>
              <a:rPr lang="en-US" dirty="0"/>
              <a:t> </a:t>
            </a:r>
            <a:r>
              <a:rPr lang="en-US" dirty="0" err="1"/>
              <a:t>myJobScript</a:t>
            </a:r>
            <a:endParaRPr lang="en-US" dirty="0"/>
          </a:p>
          <a:p>
            <a:r>
              <a:rPr lang="en-US" dirty="0" err="1"/>
              <a:t>squeue</a:t>
            </a:r>
            <a:r>
              <a:rPr lang="en-US" dirty="0"/>
              <a:t> –u </a:t>
            </a:r>
            <a:r>
              <a:rPr lang="en-US" dirty="0" err="1"/>
              <a:t>haboudj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4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A24E-2C2B-48C0-8798-158C4AF4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4"/>
            <a:ext cx="10515600" cy="725214"/>
          </a:xfrm>
        </p:spPr>
        <p:txBody>
          <a:bodyPr/>
          <a:lstStyle/>
          <a:p>
            <a:pPr algn="ctr"/>
            <a:r>
              <a:rPr lang="en-US" b="1" dirty="0"/>
              <a:t>Job Script Code (SLURM)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28EF-CE27-4C2C-BE08-4F24065E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298"/>
            <a:ext cx="10515600" cy="5747913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1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BF64-74FE-405F-8649-C7E0E8C8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253"/>
            <a:ext cx="10515600" cy="782048"/>
          </a:xfrm>
        </p:spPr>
        <p:txBody>
          <a:bodyPr/>
          <a:lstStyle/>
          <a:p>
            <a:pPr algn="ctr"/>
            <a:r>
              <a:rPr lang="en-US" b="1" dirty="0"/>
              <a:t>Run the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A218-3137-42AB-986E-0869013D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653"/>
            <a:ext cx="10515600" cy="5166310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0C42-C8AC-4BD6-991C-96C9A2C0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348"/>
            <a:ext cx="10515600" cy="86627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Screenshots of example of program codes run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CADDCFA-2886-4B5F-BA5C-CCB8763C8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56" y="998538"/>
            <a:ext cx="9206088" cy="517842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652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9F16-4AB5-4C02-9F90-25F25CBF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3C3DD11-0F16-44C1-A74E-D34D2557E2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6AF91661-D465-4E8E-86BF-8F3258BB40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24156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477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MPI (Message Passing Interface)</vt:lpstr>
      <vt:lpstr>Outline</vt:lpstr>
      <vt:lpstr>Structure of MPI code</vt:lpstr>
      <vt:lpstr>Structure of MPI Code</vt:lpstr>
      <vt:lpstr>Load the module (software application)</vt:lpstr>
      <vt:lpstr>Job Script Code (SLURM)</vt:lpstr>
      <vt:lpstr>Run the job script</vt:lpstr>
      <vt:lpstr>Screenshots of example of program codes run</vt:lpstr>
      <vt:lpstr>PowerPoint Presentation</vt:lpstr>
      <vt:lpstr>Steps to Use a Super Computer (Example Template)</vt:lpstr>
      <vt:lpstr>Running Job Script</vt:lpstr>
      <vt:lpstr>Error and Output Files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(Message Passing Interface)</dc:title>
  <dc:creator>Hyacinthe Aboudja</dc:creator>
  <cp:lastModifiedBy>Hyacinthe Aboudja</cp:lastModifiedBy>
  <cp:revision>26</cp:revision>
  <dcterms:created xsi:type="dcterms:W3CDTF">2020-06-27T17:38:44Z</dcterms:created>
  <dcterms:modified xsi:type="dcterms:W3CDTF">2020-06-30T20:49:47Z</dcterms:modified>
</cp:coreProperties>
</file>