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a0b3b5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a0b3b5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bc457f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bc457f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9bc457f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9bc457f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a0b3b5b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aa0b3b5b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9bc457fe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9bc457fe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aa0b3b5b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aa0b3b5b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d7f08b0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d7f08b0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aa0b3b5b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aa0b3b5b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5.8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Hello World in MPI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will write their first MPI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will become familiar with what is a rank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First MPI Program (in Python)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code will go to every process so it must tell each process what it should do!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 a result the program needs to differentiate each process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50" y="2000448"/>
            <a:ext cx="7637301" cy="18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Telling Each Process Who They Are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 new text editor file (saved as ‘Your_Program.py’) and type: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from mpi4py import MPI				# Imports the MPI Framework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 = MPI.COMM_WORLD			# Saves information about all processes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rank = comm.Get_rank()				# Tells this process what rank it 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print(‘My rank is {}’.format(rank))		# Prints to the screen a process’ rank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‘rank’ of a process is simply a way to index all the resources available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process is numbered by its rank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Rank 0                               Rank 1                               Rank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50" y="2000448"/>
            <a:ext cx="7637301" cy="18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Differentiating between ranks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for certain ranks to do different jobs is to set up if/else statements.  Adding to the code from before: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rank == 0: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print(“Hello World from rank {}”.format(rank))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else: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print(“I am rank {}”.format(rank))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Feel free to change which rank you select to say ‘Hello World’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each process does from the example code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Rank 0                               Rank 1                               Rank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“Hello World from rank 0”            “I am rank 1”                      “I am rank 2”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50" y="2000448"/>
            <a:ext cx="7637301" cy="18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note on the order things will be printed in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running the program, the order each rank reports back will be random: </a:t>
            </a: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Sample output: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“I am rank 1”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“Hello World from rank 0”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“I am rank 2”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Each process operates independently and will have different timings. This random execution leads to something called a Race Condition.  To avoid this, when the order of operations is critical, code must be written to follow a proper order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 programs differentiate different processes by assigning them a rank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Rank 0                               Rank 1                               Rank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your MPI program, the coder must specify which rank does what.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50" y="2000448"/>
            <a:ext cx="7637301" cy="18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