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5542cac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5542cac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5542cac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5542ca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c5542cac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c5542cac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5542cac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5542cac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5542cac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5542cac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5542cac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5542cac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5542cac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5542cac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c5542cac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c5542cac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5542c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5542c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5542ca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5542ca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5542cac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5542cac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5542cac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5542cac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5542ca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5542ca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5542cac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5542cac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5542cac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5542cac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5542cac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5542cac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10.2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Scripting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Data with MatPlotLib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Fitting Data to a Line - Using polyfit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 using polyfit.  We use another numpy function (poly1d) to convert the output of polyfit so that it can be used as a function with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Notice the ‘r-’ in the format of the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lot function which gives the line its color.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5" y="2111400"/>
            <a:ext cx="35433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123" y="1894475"/>
            <a:ext cx="4171401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olyfit - Slope and y-intercept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print the information saved in the fit variable from the output of polyfit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get the slope and the y-intercept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fitted line the equation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general, polyfit will output a list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oefficients from the highest to lowest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olynomial </a:t>
            </a:r>
            <a:r>
              <a:rPr lang="en"/>
              <a:t>o</a:t>
            </a:r>
            <a:r>
              <a:rPr lang="en"/>
              <a:t>rder 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123" y="1894475"/>
            <a:ext cx="4171401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50" y="1639025"/>
            <a:ext cx="2340850" cy="49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code&quot;:&quot;$f\\left(x\\right)=2.517x-1.2219$&quot;,&quot;font&quot;:{&quot;size&quot;:17.999999488806438,&quot;family&quot;:&quot;Arial&quot;,&quot;color&quot;:&quot;#595959&quot;},&quot;type&quot;:&quot;$&quot;,&quot;ts&quot;:1595050255252,&quot;cs&quot;:&quot;U3N3bz8tpi7uJJcDxKzSPQ==&quot;,&quot;size&quot;:{&quot;width&quot;:284.03331161859467,&quot;height&quot;:28.0032842440868}}"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00" y="3297800"/>
            <a:ext cx="3607223" cy="35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Axis Labels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plt.xlabel(x-axis label) and plt.ylabel(y-axis label), the axes can be labeled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that the arguments are strings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850" y="1584977"/>
            <a:ext cx="4535200" cy="347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38" y="1935813"/>
            <a:ext cx="35337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the Plot to a PDF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savefig command will save the figure to a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type of file is defined by the extension so to save a .pdf add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plt.savefig(‘My_Figure.pdf’)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lang="en"/>
              <a:t>fter defining all the parts of the figure.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275" y="2130475"/>
            <a:ext cx="35242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are plots that illustrates the frequency of a certain group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typically plotted as vertical bars where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x-axis label identifies the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y-axis label identifies the frequency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50" y="2061825"/>
            <a:ext cx="4031950" cy="30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hist Function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MatPlotLib, the hist is the histogram function.  The basic usage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matplotlib.pyplot as plt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data=[list of histogram data]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ybins=[list of group limits]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plt.hist(x=data, bins=mybins)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the list of information you want to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bins is how you want to group 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ist Example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-Data comes from random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between 0-10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-Bins set to group data </a:t>
            </a:r>
            <a:r>
              <a:rPr lang="en"/>
              <a:t>b</a:t>
            </a:r>
            <a:r>
              <a:rPr lang="en"/>
              <a:t>y the integer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957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150" y="1131563"/>
            <a:ext cx="4627525" cy="3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 is a fully featured plotting suite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plot function will plot x,y data points in a scatter or join data by lined segments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hist function will plot grouped data using bars that indicate the frequency each data point appears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completion of this lesson, students will be able to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Take a set of data, plot it, and fit it to a polynomial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Take a set of data and plot it as a histogram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Lists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vectors and matrices in Python involves a structure called a List.  Lists are enclosed by square brackets and can be made of any data type: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Vector: a = [0,’t’,2,’Y’,4]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Matrix: b = [[1,2,3],[4,5,6]]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are just a list of characters.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 = ‘Python’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We will use Lists to store data to plot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</a:t>
            </a:r>
            <a:r>
              <a:rPr lang="en"/>
              <a:t>contains a set of numerical routines that support </a:t>
            </a:r>
            <a:r>
              <a:rPr lang="en"/>
              <a:t>scientific computing in Python.  We will be using it in this lesson and it can be included in a script by typing: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 numpy as np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any of the numpy functions can be called by typing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np.NumPyFunction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0850"/>
            <a:ext cx="16859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comprehensive library for creating static, animated, and interactive visualizations in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complete list of functionality and HowTos are found on its website: matplotlib.org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examine two functions in particular: plot and hist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0" y="366641"/>
            <a:ext cx="3039474" cy="7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matplotlib.pyplot.plot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plot function included in matplotlib exists in a library called pyplot.  A first plot can be made by following this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that without any other options the plot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connects the data with straight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‘plt.show()’ makes the plot appear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00" y="1917050"/>
            <a:ext cx="44577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100" y="1866400"/>
            <a:ext cx="4256900" cy="3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the Data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syntax for the plot function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plot(xdata, ydata, format)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‘format’ can be substituted with a 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hat where the user can change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marker, line and color. See the references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more details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50" y="2102663"/>
            <a:ext cx="44577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875" y="1531575"/>
            <a:ext cx="4072200" cy="30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Data to a Line - Data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fit a line to the following data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75" y="2231550"/>
            <a:ext cx="35242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200" y="918750"/>
            <a:ext cx="4933326" cy="37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numpy.polyfit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polyfit function included in numpy will fit data to polynomials of degree n using a least squares method.  Its basic syntax 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fit = np.polyfit(x, y, degree)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p invokes the numpy library previous imported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,y are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</a:t>
            </a:r>
            <a:r>
              <a:rPr lang="en"/>
              <a:t>egree is the degree of the polynomial.  For a line, this is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