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0c6f9028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0c6f9028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c6f9028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c6f9028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0c6f902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0c6f902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0c6f9028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0c6f9028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0c6f9028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0c6f9028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0c6f9028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0c6f9028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0c6f9028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0c6f9028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0c6f9028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0c6f9028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0c6f9028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0c6f9028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219825" y="0"/>
            <a:ext cx="924175" cy="9241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Scaling in a Cluster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GNU-Parallel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4875"/>
            <a:ext cx="7314226" cy="20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4213" y="2261163"/>
            <a:ext cx="1438275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5135125" y="3779175"/>
            <a:ext cx="22128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from 8 quadratic functions within one job.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Overall Concept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There are two typical issues in solving a problem: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Existing resources are not enough to handle the current problem.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Existing resources are just enough to handle the current problem, but the problem needs to be solved at larger scales.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Adding computers to handle the first issue is called </a:t>
            </a:r>
            <a:r>
              <a:rPr b="1" lang="en-GB">
                <a:solidFill>
                  <a:schemeClr val="dk1"/>
                </a:solidFill>
              </a:rPr>
              <a:t>strong scaling</a:t>
            </a:r>
            <a:r>
              <a:rPr lang="en-GB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Adding computers and increasing the size of the problem to address the second issue is called </a:t>
            </a:r>
            <a:r>
              <a:rPr b="1" lang="en-GB">
                <a:solidFill>
                  <a:schemeClr val="dk1"/>
                </a:solidFill>
              </a:rPr>
              <a:t>weak scaling</a:t>
            </a:r>
            <a:r>
              <a:rPr lang="en-GB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Speedup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How fast the program becomes when more computing resources are added.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Improvement in performance = Reduction in run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438" y="2339588"/>
            <a:ext cx="15525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Scaling Limitation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There is a limit to how much resources can be added to improve performance.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Scalings are limited by proportion of serial (non-parallelizable) code/task within a program/workflow.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Strong scaling: </a:t>
            </a:r>
            <a:r>
              <a:rPr lang="en-GB">
                <a:solidFill>
                  <a:schemeClr val="dk1"/>
                </a:solidFill>
              </a:rPr>
              <a:t>Amdahl's</a:t>
            </a:r>
            <a:r>
              <a:rPr lang="en-GB">
                <a:solidFill>
                  <a:schemeClr val="dk1"/>
                </a:solidFill>
              </a:rPr>
              <a:t> Law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Weak scaling: Gustafson’s Law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Strong scaling: Amdahl’s Law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Let’s call </a:t>
            </a:r>
            <a:r>
              <a:rPr i="1" lang="en-GB">
                <a:solidFill>
                  <a:schemeClr val="dk1"/>
                </a:solidFill>
              </a:rPr>
              <a:t>s</a:t>
            </a:r>
            <a:r>
              <a:rPr lang="en-GB">
                <a:solidFill>
                  <a:schemeClr val="dk1"/>
                </a:solidFill>
              </a:rPr>
              <a:t> the proportion of code that cannot be parallelized. Hence </a:t>
            </a:r>
            <a:r>
              <a:rPr i="1" lang="en-GB">
                <a:solidFill>
                  <a:schemeClr val="dk1"/>
                </a:solidFill>
              </a:rPr>
              <a:t>1-s</a:t>
            </a:r>
            <a:r>
              <a:rPr lang="en-GB">
                <a:solidFill>
                  <a:schemeClr val="dk1"/>
                </a:solidFill>
              </a:rPr>
              <a:t> represents the remainder proportion of code that can be parallelized. The speedup in strong scaling (S) can then be calculated as: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625" y="2529080"/>
            <a:ext cx="2482225" cy="14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Weak scaling: Gustafson’s Law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In weak scaling we scale up the problem as well as resources, we need to consider scaled speedup (SS).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Let’s call </a:t>
            </a:r>
            <a:r>
              <a:rPr i="1" lang="en-GB">
                <a:solidFill>
                  <a:schemeClr val="dk1"/>
                </a:solidFill>
              </a:rPr>
              <a:t>s</a:t>
            </a:r>
            <a:r>
              <a:rPr lang="en-GB">
                <a:solidFill>
                  <a:schemeClr val="dk1"/>
                </a:solidFill>
              </a:rPr>
              <a:t> the proportion of code that cannot be parallelized. Hence </a:t>
            </a:r>
            <a:r>
              <a:rPr i="1" lang="en-GB">
                <a:solidFill>
                  <a:schemeClr val="dk1"/>
                </a:solidFill>
              </a:rPr>
              <a:t>1-s</a:t>
            </a:r>
            <a:r>
              <a:rPr lang="en-GB">
                <a:solidFill>
                  <a:schemeClr val="dk1"/>
                </a:solidFill>
              </a:rPr>
              <a:t> represents the remainder proportion of code that can be parallelized. The scaled speedup in strong scaling can then be calculated as: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950" y="3161788"/>
            <a:ext cx="30480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Scaling in a cluster (1)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Running multiple instances of a program in parallel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Scheduler support: Job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Module support: gnu-parallel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 code modification is needed.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Quadratic Calculation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38" y="1494550"/>
            <a:ext cx="463867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0963" y="2189150"/>
            <a:ext cx="277177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5174275" y="1629275"/>
            <a:ext cx="3329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files for 8 quadratic functions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Job Array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38" y="1152475"/>
            <a:ext cx="380047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425" y="4146650"/>
            <a:ext cx="8649569" cy="4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4775" y="1506825"/>
            <a:ext cx="1539125" cy="6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183700" y="3665050"/>
            <a:ext cx="56103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of jobs’ output files from the job array submission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5647938" y="970150"/>
            <a:ext cx="22128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in one job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