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handoutMasterIdLst>
    <p:handoutMasterId r:id="rId64"/>
  </p:handoutMasterIdLst>
  <p:sldIdLst>
    <p:sldId id="387" r:id="rId3"/>
    <p:sldId id="389" r:id="rId4"/>
    <p:sldId id="384" r:id="rId5"/>
    <p:sldId id="263" r:id="rId6"/>
    <p:sldId id="265" r:id="rId7"/>
    <p:sldId id="337" r:id="rId8"/>
    <p:sldId id="266" r:id="rId9"/>
    <p:sldId id="260" r:id="rId10"/>
    <p:sldId id="261" r:id="rId11"/>
    <p:sldId id="366" r:id="rId12"/>
    <p:sldId id="267" r:id="rId13"/>
    <p:sldId id="343" r:id="rId14"/>
    <p:sldId id="355" r:id="rId15"/>
    <p:sldId id="269" r:id="rId16"/>
    <p:sldId id="359" r:id="rId17"/>
    <p:sldId id="380" r:id="rId18"/>
    <p:sldId id="360" r:id="rId19"/>
    <p:sldId id="361" r:id="rId20"/>
    <p:sldId id="362" r:id="rId21"/>
    <p:sldId id="364" r:id="rId22"/>
    <p:sldId id="371" r:id="rId23"/>
    <p:sldId id="373" r:id="rId24"/>
    <p:sldId id="367" r:id="rId25"/>
    <p:sldId id="365" r:id="rId26"/>
    <p:sldId id="369" r:id="rId27"/>
    <p:sldId id="368" r:id="rId28"/>
    <p:sldId id="376" r:id="rId29"/>
    <p:sldId id="377" r:id="rId30"/>
    <p:sldId id="378" r:id="rId31"/>
    <p:sldId id="379" r:id="rId32"/>
    <p:sldId id="370" r:id="rId33"/>
    <p:sldId id="357" r:id="rId34"/>
    <p:sldId id="356" r:id="rId35"/>
    <p:sldId id="372" r:id="rId36"/>
    <p:sldId id="383" r:id="rId37"/>
    <p:sldId id="382" r:id="rId38"/>
    <p:sldId id="363" r:id="rId39"/>
    <p:sldId id="338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333" r:id="rId48"/>
    <p:sldId id="339" r:id="rId49"/>
    <p:sldId id="281" r:id="rId50"/>
    <p:sldId id="282" r:id="rId51"/>
    <p:sldId id="283" r:id="rId52"/>
    <p:sldId id="334" r:id="rId53"/>
    <p:sldId id="335" r:id="rId54"/>
    <p:sldId id="284" r:id="rId55"/>
    <p:sldId id="285" r:id="rId56"/>
    <p:sldId id="286" r:id="rId57"/>
    <p:sldId id="340" r:id="rId58"/>
    <p:sldId id="375" r:id="rId59"/>
    <p:sldId id="381" r:id="rId60"/>
    <p:sldId id="342" r:id="rId61"/>
    <p:sldId id="386" r:id="rId62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E104F-AB93-456A-9718-480640BC69A0}" v="68" dt="2020-12-04T14:42:29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8"/>
  </p:normalViewPr>
  <p:slideViewPr>
    <p:cSldViewPr>
      <p:cViewPr varScale="1">
        <p:scale>
          <a:sx n="68" d="100"/>
          <a:sy n="68" d="100"/>
        </p:scale>
        <p:origin x="12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EDEE104F-AB93-456A-9718-480640BC69A0}"/>
    <pc:docChg chg="undo redo custSel delSld modSld">
      <pc:chgData name="Magik Home" userId="68ebee5321e2cff8" providerId="LiveId" clId="{EDEE104F-AB93-456A-9718-480640BC69A0}" dt="2020-12-04T14:42:09.444" v="142"/>
      <pc:docMkLst>
        <pc:docMk/>
      </pc:docMkLst>
      <pc:sldChg chg="addSp delSp modSp mod">
        <pc:chgData name="Magik Home" userId="68ebee5321e2cff8" providerId="LiveId" clId="{EDEE104F-AB93-456A-9718-480640BC69A0}" dt="2020-12-02T20:16:01.349" v="23"/>
        <pc:sldMkLst>
          <pc:docMk/>
          <pc:sldMk cId="0" sldId="260"/>
        </pc:sldMkLst>
        <pc:spChg chg="add mod">
          <ac:chgData name="Magik Home" userId="68ebee5321e2cff8" providerId="LiveId" clId="{EDEE104F-AB93-456A-9718-480640BC69A0}" dt="2020-12-02T20:16:01.349" v="23"/>
          <ac:spMkLst>
            <pc:docMk/>
            <pc:sldMk cId="0" sldId="260"/>
            <ac:spMk id="7" creationId="{5F56F2DD-BA78-4160-BDC2-BB5207FECD51}"/>
          </ac:spMkLst>
        </pc:spChg>
        <pc:picChg chg="add mod">
          <ac:chgData name="Magik Home" userId="68ebee5321e2cff8" providerId="LiveId" clId="{EDEE104F-AB93-456A-9718-480640BC69A0}" dt="2020-12-02T20:06:41.584" v="13" actId="1076"/>
          <ac:picMkLst>
            <pc:docMk/>
            <pc:sldMk cId="0" sldId="260"/>
            <ac:picMk id="3" creationId="{568C5914-26F8-4DC0-A600-BEA56683B4A5}"/>
          </ac:picMkLst>
        </pc:picChg>
        <pc:picChg chg="del">
          <ac:chgData name="Magik Home" userId="68ebee5321e2cff8" providerId="LiveId" clId="{EDEE104F-AB93-456A-9718-480640BC69A0}" dt="2020-12-02T20:06:16.628" v="6" actId="478"/>
          <ac:picMkLst>
            <pc:docMk/>
            <pc:sldMk cId="0" sldId="260"/>
            <ac:picMk id="34818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4T14:42:09.444" v="142"/>
        <pc:sldMkLst>
          <pc:docMk/>
          <pc:sldMk cId="0" sldId="261"/>
        </pc:sldMkLst>
        <pc:spChg chg="add mod">
          <ac:chgData name="Magik Home" userId="68ebee5321e2cff8" providerId="LiveId" clId="{EDEE104F-AB93-456A-9718-480640BC69A0}" dt="2020-12-04T14:42:09.444" v="142"/>
          <ac:spMkLst>
            <pc:docMk/>
            <pc:sldMk cId="0" sldId="261"/>
            <ac:spMk id="5" creationId="{152C7A50-5205-4CB7-896F-550FAC9A96C8}"/>
          </ac:spMkLst>
        </pc:spChg>
        <pc:spChg chg="add del">
          <ac:chgData name="Magik Home" userId="68ebee5321e2cff8" providerId="LiveId" clId="{EDEE104F-AB93-456A-9718-480640BC69A0}" dt="2020-12-02T20:17:33.017" v="34" actId="22"/>
          <ac:spMkLst>
            <pc:docMk/>
            <pc:sldMk cId="0" sldId="261"/>
            <ac:spMk id="7" creationId="{38D49BA9-106E-40F7-83FB-46B3178EBEAD}"/>
          </ac:spMkLst>
        </pc:spChg>
        <pc:spChg chg="add del mod">
          <ac:chgData name="Magik Home" userId="68ebee5321e2cff8" providerId="LiveId" clId="{EDEE104F-AB93-456A-9718-480640BC69A0}" dt="2020-12-02T20:19:37.374" v="44" actId="21"/>
          <ac:spMkLst>
            <pc:docMk/>
            <pc:sldMk cId="0" sldId="261"/>
            <ac:spMk id="9" creationId="{BF37EE69-8F6F-4382-9B82-7BD9F03F0507}"/>
          </ac:spMkLst>
        </pc:spChg>
        <pc:picChg chg="add mod">
          <ac:chgData name="Magik Home" userId="68ebee5321e2cff8" providerId="LiveId" clId="{EDEE104F-AB93-456A-9718-480640BC69A0}" dt="2020-12-02T20:19:50.066" v="45" actId="1076"/>
          <ac:picMkLst>
            <pc:docMk/>
            <pc:sldMk cId="0" sldId="261"/>
            <ac:picMk id="3" creationId="{FF7BB79F-9410-4A38-894E-FDF77E8C6291}"/>
          </ac:picMkLst>
        </pc:picChg>
        <pc:picChg chg="del">
          <ac:chgData name="Magik Home" userId="68ebee5321e2cff8" providerId="LiveId" clId="{EDEE104F-AB93-456A-9718-480640BC69A0}" dt="2020-12-02T20:17:17.983" v="31" actId="478"/>
          <ac:picMkLst>
            <pc:docMk/>
            <pc:sldMk cId="0" sldId="261"/>
            <ac:picMk id="35842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3T18:28:23.904" v="109" actId="1076"/>
        <pc:sldMkLst>
          <pc:docMk/>
          <pc:sldMk cId="0" sldId="267"/>
        </pc:sldMkLst>
        <pc:spChg chg="add mod">
          <ac:chgData name="Magik Home" userId="68ebee5321e2cff8" providerId="LiveId" clId="{EDEE104F-AB93-456A-9718-480640BC69A0}" dt="2020-12-03T18:28:23.904" v="109" actId="1076"/>
          <ac:spMkLst>
            <pc:docMk/>
            <pc:sldMk cId="0" sldId="267"/>
            <ac:spMk id="9" creationId="{5060A3A1-18F2-47C1-976F-909A159722CB}"/>
          </ac:spMkLst>
        </pc:spChg>
        <pc:spChg chg="mod">
          <ac:chgData name="Magik Home" userId="68ebee5321e2cff8" providerId="LiveId" clId="{EDEE104F-AB93-456A-9718-480640BC69A0}" dt="2020-12-03T18:28:17.373" v="107" actId="1076"/>
          <ac:spMkLst>
            <pc:docMk/>
            <pc:sldMk cId="0" sldId="267"/>
            <ac:spMk id="37891" creationId="{00000000-0000-0000-0000-000000000000}"/>
          </ac:spMkLst>
        </pc:spChg>
        <pc:spChg chg="del">
          <ac:chgData name="Magik Home" userId="68ebee5321e2cff8" providerId="LiveId" clId="{EDEE104F-AB93-456A-9718-480640BC69A0}" dt="2020-12-03T18:28:08.079" v="104" actId="478"/>
          <ac:spMkLst>
            <pc:docMk/>
            <pc:sldMk cId="0" sldId="267"/>
            <ac:spMk id="37892" creationId="{00000000-0000-0000-0000-000000000000}"/>
          </ac:spMkLst>
        </pc:spChg>
        <pc:picChg chg="add mod">
          <ac:chgData name="Magik Home" userId="68ebee5321e2cff8" providerId="LiveId" clId="{EDEE104F-AB93-456A-9718-480640BC69A0}" dt="2020-12-03T18:25:23.036" v="97" actId="1076"/>
          <ac:picMkLst>
            <pc:docMk/>
            <pc:sldMk cId="0" sldId="267"/>
            <ac:picMk id="3" creationId="{F361A830-1DEC-4118-A41E-32E07F3640D8}"/>
          </ac:picMkLst>
        </pc:picChg>
        <pc:picChg chg="del">
          <ac:chgData name="Magik Home" userId="68ebee5321e2cff8" providerId="LiveId" clId="{EDEE104F-AB93-456A-9718-480640BC69A0}" dt="2020-12-03T18:25:12.039" v="89" actId="478"/>
          <ac:picMkLst>
            <pc:docMk/>
            <pc:sldMk cId="0" sldId="267"/>
            <ac:picMk id="37890" creationId="{00000000-0000-0000-0000-000000000000}"/>
          </ac:picMkLst>
        </pc:picChg>
      </pc:sldChg>
      <pc:sldChg chg="delSp modSp mod">
        <pc:chgData name="Magik Home" userId="68ebee5321e2cff8" providerId="LiveId" clId="{EDEE104F-AB93-456A-9718-480640BC69A0}" dt="2020-12-03T19:54:14.430" v="136" actId="1076"/>
        <pc:sldMkLst>
          <pc:docMk/>
          <pc:sldMk cId="0" sldId="269"/>
        </pc:sldMkLst>
        <pc:spChg chg="del">
          <ac:chgData name="Magik Home" userId="68ebee5321e2cff8" providerId="LiveId" clId="{EDEE104F-AB93-456A-9718-480640BC69A0}" dt="2020-12-03T19:53:51.951" v="134" actId="478"/>
          <ac:spMkLst>
            <pc:docMk/>
            <pc:sldMk cId="0" sldId="269"/>
            <ac:spMk id="40963" creationId="{00000000-0000-0000-0000-000000000000}"/>
          </ac:spMkLst>
        </pc:spChg>
        <pc:spChg chg="mod">
          <ac:chgData name="Magik Home" userId="68ebee5321e2cff8" providerId="LiveId" clId="{EDEE104F-AB93-456A-9718-480640BC69A0}" dt="2020-12-03T19:54:14.430" v="136" actId="1076"/>
          <ac:spMkLst>
            <pc:docMk/>
            <pc:sldMk cId="0" sldId="269"/>
            <ac:spMk id="40964" creationId="{00000000-0000-0000-0000-000000000000}"/>
          </ac:spMkLst>
        </pc:spChg>
        <pc:picChg chg="del mod">
          <ac:chgData name="Magik Home" userId="68ebee5321e2cff8" providerId="LiveId" clId="{EDEE104F-AB93-456A-9718-480640BC69A0}" dt="2020-12-03T19:53:30.960" v="126" actId="478"/>
          <ac:picMkLst>
            <pc:docMk/>
            <pc:sldMk cId="0" sldId="269"/>
            <ac:picMk id="40962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3T19:33:41.627" v="125" actId="1076"/>
        <pc:sldMkLst>
          <pc:docMk/>
          <pc:sldMk cId="0" sldId="355"/>
        </pc:sldMkLst>
        <pc:spChg chg="add mod">
          <ac:chgData name="Magik Home" userId="68ebee5321e2cff8" providerId="LiveId" clId="{EDEE104F-AB93-456A-9718-480640BC69A0}" dt="2020-12-03T19:33:41.627" v="125" actId="1076"/>
          <ac:spMkLst>
            <pc:docMk/>
            <pc:sldMk cId="0" sldId="355"/>
            <ac:spMk id="9" creationId="{737CB4E3-1308-42CB-BFCB-C8136139616E}"/>
          </ac:spMkLst>
        </pc:spChg>
        <pc:spChg chg="mod">
          <ac:chgData name="Magik Home" userId="68ebee5321e2cff8" providerId="LiveId" clId="{EDEE104F-AB93-456A-9718-480640BC69A0}" dt="2020-12-03T18:46:39.591" v="121"/>
          <ac:spMkLst>
            <pc:docMk/>
            <pc:sldMk cId="0" sldId="355"/>
            <ac:spMk id="39937" creationId="{00000000-0000-0000-0000-000000000000}"/>
          </ac:spMkLst>
        </pc:spChg>
        <pc:picChg chg="add del mod">
          <ac:chgData name="Magik Home" userId="68ebee5321e2cff8" providerId="LiveId" clId="{EDEE104F-AB93-456A-9718-480640BC69A0}" dt="2020-12-03T18:46:18.181" v="111"/>
          <ac:picMkLst>
            <pc:docMk/>
            <pc:sldMk cId="0" sldId="355"/>
            <ac:picMk id="3" creationId="{3D168C32-84B5-48DC-9135-74BE90BD2BFB}"/>
          </ac:picMkLst>
        </pc:picChg>
        <pc:picChg chg="add mod">
          <ac:chgData name="Magik Home" userId="68ebee5321e2cff8" providerId="LiveId" clId="{EDEE104F-AB93-456A-9718-480640BC69A0}" dt="2020-12-03T18:46:24.773" v="117" actId="1076"/>
          <ac:picMkLst>
            <pc:docMk/>
            <pc:sldMk cId="0" sldId="355"/>
            <ac:picMk id="5" creationId="{E07E199E-DF54-4E5D-870E-5B87B21AB30B}"/>
          </ac:picMkLst>
        </pc:picChg>
        <pc:picChg chg="del">
          <ac:chgData name="Magik Home" userId="68ebee5321e2cff8" providerId="LiveId" clId="{EDEE104F-AB93-456A-9718-480640BC69A0}" dt="2020-12-03T18:46:19.144" v="112" actId="478"/>
          <ac:picMkLst>
            <pc:docMk/>
            <pc:sldMk cId="0" sldId="355"/>
            <ac:picMk id="39938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2T20:29:05.088" v="85"/>
        <pc:sldMkLst>
          <pc:docMk/>
          <pc:sldMk cId="0" sldId="366"/>
        </pc:sldMkLst>
        <pc:spChg chg="add del mod">
          <ac:chgData name="Magik Home" userId="68ebee5321e2cff8" providerId="LiveId" clId="{EDEE104F-AB93-456A-9718-480640BC69A0}" dt="2020-12-02T20:29:05.088" v="85"/>
          <ac:spMkLst>
            <pc:docMk/>
            <pc:sldMk cId="0" sldId="366"/>
            <ac:spMk id="4" creationId="{713D4D0C-36D0-4FF0-93D2-9F003AE5ACB7}"/>
          </ac:spMkLst>
        </pc:spChg>
        <pc:spChg chg="add del mod">
          <ac:chgData name="Magik Home" userId="68ebee5321e2cff8" providerId="LiveId" clId="{EDEE104F-AB93-456A-9718-480640BC69A0}" dt="2020-12-02T20:25:28.091" v="63" actId="478"/>
          <ac:spMkLst>
            <pc:docMk/>
            <pc:sldMk cId="0" sldId="366"/>
            <ac:spMk id="5" creationId="{9B64C3FA-E128-48B2-8CF2-471E0AAB0BE9}"/>
          </ac:spMkLst>
        </pc:spChg>
        <pc:spChg chg="add del mod">
          <ac:chgData name="Magik Home" userId="68ebee5321e2cff8" providerId="LiveId" clId="{EDEE104F-AB93-456A-9718-480640BC69A0}" dt="2020-12-02T20:25:30.778" v="67"/>
          <ac:spMkLst>
            <pc:docMk/>
            <pc:sldMk cId="0" sldId="366"/>
            <ac:spMk id="6" creationId="{9C47E880-5880-4318-B0C9-51EC8710C9C8}"/>
          </ac:spMkLst>
        </pc:spChg>
        <pc:picChg chg="add del mod">
          <ac:chgData name="Magik Home" userId="68ebee5321e2cff8" providerId="LiveId" clId="{EDEE104F-AB93-456A-9718-480640BC69A0}" dt="2020-12-02T20:25:28.894" v="65"/>
          <ac:picMkLst>
            <pc:docMk/>
            <pc:sldMk cId="0" sldId="366"/>
            <ac:picMk id="3" creationId="{3D4DEB9E-902F-4EF7-B691-E3A4B345630C}"/>
          </ac:picMkLst>
        </pc:picChg>
        <pc:picChg chg="add mod">
          <ac:chgData name="Magik Home" userId="68ebee5321e2cff8" providerId="LiveId" clId="{EDEE104F-AB93-456A-9718-480640BC69A0}" dt="2020-12-02T20:26:36.151" v="84" actId="18131"/>
          <ac:picMkLst>
            <pc:docMk/>
            <pc:sldMk cId="0" sldId="366"/>
            <ac:picMk id="8" creationId="{E41340AC-FA23-4C75-99E0-2AE5635B4AA5}"/>
          </ac:picMkLst>
        </pc:picChg>
        <pc:picChg chg="add del">
          <ac:chgData name="Magik Home" userId="68ebee5321e2cff8" providerId="LiveId" clId="{EDEE104F-AB93-456A-9718-480640BC69A0}" dt="2020-12-02T20:25:30.413" v="66" actId="478"/>
          <ac:picMkLst>
            <pc:docMk/>
            <pc:sldMk cId="0" sldId="366"/>
            <ac:picMk id="36866" creationId="{00000000-0000-0000-0000-000000000000}"/>
          </ac:picMkLst>
        </pc:picChg>
      </pc:sldChg>
      <pc:sldChg chg="del">
        <pc:chgData name="Magik Home" userId="68ebee5321e2cff8" providerId="LiveId" clId="{EDEE104F-AB93-456A-9718-480640BC69A0}" dt="2020-12-03T16:15:03.681" v="88" actId="47"/>
        <pc:sldMkLst>
          <pc:docMk/>
          <pc:sldMk cId="0" sldId="374"/>
        </pc:sldMkLst>
      </pc:sldChg>
      <pc:sldChg chg="modSp">
        <pc:chgData name="Magik Home" userId="68ebee5321e2cff8" providerId="LiveId" clId="{EDEE104F-AB93-456A-9718-480640BC69A0}" dt="2020-12-02T20:01:44.849" v="1" actId="1036"/>
        <pc:sldMkLst>
          <pc:docMk/>
          <pc:sldMk cId="0" sldId="384"/>
        </pc:sldMkLst>
        <pc:picChg chg="mod">
          <ac:chgData name="Magik Home" userId="68ebee5321e2cff8" providerId="LiveId" clId="{EDEE104F-AB93-456A-9718-480640BC69A0}" dt="2020-12-02T20:01:44.849" v="1" actId="1036"/>
          <ac:picMkLst>
            <pc:docMk/>
            <pc:sldMk cId="0" sldId="384"/>
            <ac:picMk id="29699" creationId="{00000000-0000-0000-0000-000000000000}"/>
          </ac:picMkLst>
        </pc:picChg>
      </pc:sldChg>
      <pc:sldChg chg="del">
        <pc:chgData name="Magik Home" userId="68ebee5321e2cff8" providerId="LiveId" clId="{EDEE104F-AB93-456A-9718-480640BC69A0}" dt="2020-12-03T16:14:52.622" v="87" actId="47"/>
        <pc:sldMkLst>
          <pc:docMk/>
          <pc:sldMk cId="0" sldId="38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FCB90B-09EF-4C44-9468-496AC5767EDF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1B8BDE5-6275-034D-9458-0A82AE8F6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6B8EA7-4621-4E4E-8F09-BFB1D908A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E89FF-A84E-F943-906B-A5F9E0635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0B534-9295-7649-A2D5-F91C26A77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2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73FE1-94F4-764A-B995-714146C03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12;p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63EAC4E4-0B2F-9B45-87A1-74EB83B68881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56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070F908-740F-EF42-A168-85D06325A1A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88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9;p4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2B67C10A-7E62-7148-8FE8-B210EB727E1A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0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24;p5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6F35E06-5553-7648-ACD3-00788D209913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0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27;p6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AF3D53A-9E31-0149-A853-7ED9005AECE2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31;p7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C97BC23-3772-3C40-970B-0ED4A3DB0E40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04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Google Shape;34;p8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22452B1-64E7-CF47-ABCF-F8997F3B3F8D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184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400">
              <a:solidFill>
                <a:srgbClr val="000000"/>
              </a:solidFill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0;p9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0F680D97-6245-9540-B189-2EFC5C93BC1F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2F744-60A8-E64F-B97A-C16CE686D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474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43;p10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F620FEE8-68B5-7A4D-A1D6-D73F97FEC12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7;p11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40FC7DA6-5048-7A41-B5F7-3DD6ADB94F8E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73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5C435786-888E-4E44-92CB-0D7BB423814B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9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29A71-6F2E-694E-94F9-407613073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C402-DC3C-F646-9071-F9911F2E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90421-454F-DF46-A6A7-FA64AF978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D02A5-4251-3546-96D6-C3135F8CD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956BE-A0CF-DE4D-ADCF-BCE6D0898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1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C154-0495-8A48-96E4-CECC594B8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9558-5743-5C48-93B2-C336BE3BE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1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9CC8AED-F080-5F47-8CDE-C529B6676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13315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75780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defRPr sz="1000">
                <a:solidFill>
                  <a:srgbClr val="595959"/>
                </a:solidFill>
                <a:ea typeface="Arial" charset="0"/>
                <a:cs typeface="Arial" charset="0"/>
                <a:sym typeface="Arial" charset="0"/>
              </a:defRPr>
            </a:lvl1pPr>
          </a:lstStyle>
          <a:p>
            <a:fld id="{353D0C29-A1EA-014C-8EB0-9FCE294913DE}" type="slidenum">
              <a:rPr lang="uk-UA" altLang="x-none"/>
              <a:pPr/>
              <a:t>‹#›</a:t>
            </a:fld>
            <a:endParaRPr lang="uk-UA" altLang="x-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con-nw.com/" TargetMode="External"/><Relationship Id="rId2" Type="http://schemas.openxmlformats.org/officeDocument/2006/relationships/hyperlink" Target="https://upload.wikimedia.org/wikipedia/commons/6/66/Falcon_Northwest%27s_TLX_gaming_laptop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deed.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8/EarthSimulator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Manatee_t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2364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ACC" TargetMode="External"/><Relationship Id="rId3" Type="http://schemas.openxmlformats.org/officeDocument/2006/relationships/hyperlink" Target="https://en.wikipedia.org/wiki/Fortran" TargetMode="External"/><Relationship Id="rId7" Type="http://schemas.openxmlformats.org/officeDocument/2006/relationships/hyperlink" Target="https://www.openacc.org/" TargetMode="External"/><Relationship Id="rId2" Type="http://schemas.openxmlformats.org/officeDocument/2006/relationships/hyperlink" Target="https://en.wikipedia.org/wiki/Acoustic_w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resources/tutorials-articles/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s://en.wikipedia.org/wiki/RGBA_color_mode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1/CRAY-2_IMG_8915-8913-8912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fr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ommons.wikimedia.org/wiki/User:Ra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f/Beowulf-cluster-the-borg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10: Wave Propagation in MPI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D0C-36D0-4FF0-93D2-9F003AE5ACB7}"/>
              </a:ext>
            </a:extLst>
          </p:cNvPr>
          <p:cNvSpPr txBox="1"/>
          <p:nvPr/>
        </p:nvSpPr>
        <p:spPr>
          <a:xfrm>
            <a:off x="1905000" y="576813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2"/>
              </a:rPr>
              <a:t>Falcon Northwest's TLX gaming laptop.png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Falcon Northwest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4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Content Placeholder 7" descr="A picture containing text, computer, accessory&#10;&#10;Description automatically generated">
            <a:extLst>
              <a:ext uri="{FF2B5EF4-FFF2-40B4-BE49-F238E27FC236}">
                <a16:creationId xmlns:a16="http://schemas.microsoft.com/office/drawing/2014/main" id="{E41340AC-FA23-4C75-99E0-2AE5635B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3"/>
          <a:stretch/>
        </p:blipFill>
        <p:spPr>
          <a:xfrm>
            <a:off x="1421209" y="281781"/>
            <a:ext cx="6301582" cy="47474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569767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It doesn’t simulate global warming, IT CAUSES IT!</a:t>
            </a:r>
          </a:p>
        </p:txBody>
      </p:sp>
      <p:pic>
        <p:nvPicPr>
          <p:cNvPr id="3" name="Picture 2" descr="A picture containing floor&#10;&#10;Description automatically generated">
            <a:extLst>
              <a:ext uri="{FF2B5EF4-FFF2-40B4-BE49-F238E27FC236}">
                <a16:creationId xmlns:a16="http://schemas.microsoft.com/office/drawing/2014/main" id="{F361A830-1DEC-4118-A41E-32E07F36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1318817"/>
            <a:ext cx="4800600" cy="3156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A3A1-18F2-47C1-976F-909A159722CB}"/>
              </a:ext>
            </a:extLst>
          </p:cNvPr>
          <p:cNvSpPr txBox="1"/>
          <p:nvPr/>
        </p:nvSpPr>
        <p:spPr>
          <a:xfrm>
            <a:off x="1293813" y="6143047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EarthSimulator.jpg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Manatee_tw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on the chip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07E199E-DF54-4E5D-870E-5B87B21A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60220"/>
            <a:ext cx="5031497" cy="3337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CB4E3-1308-42CB-BFCB-C8136139616E}"/>
              </a:ext>
            </a:extLst>
          </p:cNvPr>
          <p:cNvSpPr txBox="1"/>
          <p:nvPr/>
        </p:nvSpPr>
        <p:spPr>
          <a:xfrm>
            <a:off x="3506348" y="545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circuit_board_high_tech.jpg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charset="-127"/>
              </a:rPr>
              <a:t>After </a:t>
            </a:r>
            <a:r>
              <a:rPr lang="en-US" altLang="ko-KR" dirty="0" err="1">
                <a:ea typeface="Gulim" charset="-127"/>
              </a:rPr>
              <a:t>Gustfason</a:t>
            </a:r>
            <a:r>
              <a:rPr lang="en-US" altLang="ko-KR" dirty="0">
                <a:ea typeface="Gulim" charset="-127"/>
              </a:rPr>
              <a:t> 2004</a:t>
            </a: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 flipH="1">
            <a:off x="2004218" y="2644170"/>
            <a:ext cx="51355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Limit…… around 100 </a:t>
            </a:r>
            <a:r>
              <a:rPr lang="en-US" altLang="en-US" sz="2400" dirty="0" err="1">
                <a:solidFill>
                  <a:srgbClr val="FF0000"/>
                </a:solidFill>
              </a:rPr>
              <a:t>nsec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 post processing step creates a Graphics </a:t>
            </a:r>
            <a:r>
              <a:rPr lang="en-US" altLang="en-US" sz="1800" dirty="0" err="1"/>
              <a:t>Magick</a:t>
            </a:r>
            <a:r>
              <a:rPr lang="en-US" altLang="en-US" sz="1800" dirty="0"/>
              <a:t> animation.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4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430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430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4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11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7112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47113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5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48137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8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39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48140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41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161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62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5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51216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5427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Lesson on MPI Waves</a:t>
            </a:r>
          </a:p>
          <a:p>
            <a:endParaRPr lang="en-US" altLang="en-US" sz="1800"/>
          </a:p>
          <a:p>
            <a:r>
              <a:rPr lang="en-US" altLang="en-US" sz="1800"/>
              <a:t>Other Lessons similar are:</a:t>
            </a:r>
          </a:p>
          <a:p>
            <a:pPr lvl="1"/>
            <a:r>
              <a:rPr lang="en-US" altLang="en-US" sz="1800"/>
              <a:t>Lessons on MPI and OpenMP – Pebbles</a:t>
            </a:r>
          </a:p>
          <a:p>
            <a:pPr lvl="1"/>
            <a:r>
              <a:rPr lang="en-US" altLang="en-US" sz="1800"/>
              <a:t>Lesson on OpenACC – Pebbles</a:t>
            </a:r>
          </a:p>
          <a:p>
            <a:pPr lvl="1"/>
            <a:r>
              <a:rPr lang="en-US" altLang="en-US" sz="1800"/>
              <a:t>Lesson on Visualization of Pebbles</a:t>
            </a:r>
          </a:p>
          <a:p>
            <a:pPr lvl="2"/>
            <a:r>
              <a:rPr lang="en-US" altLang="en-US" sz="1800"/>
              <a:t>This lesson builds the vis tools </a:t>
            </a:r>
          </a:p>
          <a:p>
            <a:pPr lvl="2"/>
            <a:r>
              <a:rPr lang="en-US" altLang="en-US" sz="1800"/>
              <a:t>used in these other lessons</a:t>
            </a:r>
          </a:p>
          <a:p>
            <a:pPr lvl="2"/>
            <a:endParaRPr lang="en-US" altLang="en-US" sz="1800"/>
          </a:p>
          <a:p>
            <a:pPr lvl="2"/>
            <a:endParaRPr lang="en-US" altLang="en-US"/>
          </a:p>
        </p:txBody>
      </p:sp>
      <p:pic>
        <p:nvPicPr>
          <p:cNvPr id="2969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73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6144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7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9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6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9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71682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9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0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71692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71693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4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5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6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2706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12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72714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5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6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7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3730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4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73736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73738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9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0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1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2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73743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73744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5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73750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6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74760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74761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62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74764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74765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74766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6750"/>
            <a:ext cx="7772400" cy="2101850"/>
          </a:xfrm>
        </p:spPr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br>
              <a:rPr lang="en-US" altLang="en-US"/>
            </a:br>
            <a:r>
              <a:rPr lang="en-US" altLang="en-US"/>
              <a:t>for </a:t>
            </a:r>
            <a:br>
              <a:rPr lang="en-US" altLang="en-US"/>
            </a:br>
            <a:r>
              <a:rPr lang="en-US" altLang="en-US"/>
              <a:t>Parallel Computing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2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6" name="AutoShape 3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7" name="AutoShape 4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7829" name="AutoShape 6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0" name="AutoShape 7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1" name="AutoShape 8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6" name="AutoShape 13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7" name="AutoShape 14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8" name="AutoShape 15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517525" y="407987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Max  0             Max 0             Max  0             Max    </a:t>
            </a:r>
          </a:p>
        </p:txBody>
      </p:sp>
      <p:sp>
        <p:nvSpPr>
          <p:cNvPr id="7784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M</a:t>
            </a:r>
            <a:r>
              <a:rPr lang="en-US" altLang="en-US">
                <a:latin typeface="Antique Olive" charset="0"/>
              </a:rPr>
              <a:t>essage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P</a:t>
            </a:r>
            <a:r>
              <a:rPr lang="en-US" altLang="en-US">
                <a:latin typeface="Antique Olive" charset="0"/>
              </a:rPr>
              <a:t>assing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I</a:t>
            </a:r>
            <a:r>
              <a:rPr lang="en-US" altLang="en-US">
                <a:latin typeface="Antique Olive" charset="0"/>
              </a:rPr>
              <a:t>nterface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8850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1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2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2438400" y="55626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8854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5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6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1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2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3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4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5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6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7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8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9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70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3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6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9878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9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0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5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6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7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8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9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0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1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2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3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9895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6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7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8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9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0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1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2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3" name="Text Box 32"/>
          <p:cNvSpPr txBox="1">
            <a:spLocks noChangeArrowheads="1"/>
          </p:cNvSpPr>
          <p:nvPr/>
        </p:nvSpPr>
        <p:spPr bwMode="auto">
          <a:xfrm>
            <a:off x="2193925" y="5827713"/>
            <a:ext cx="359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DUAL CORE </a:t>
            </a:r>
            <a:r>
              <a:rPr lang="en-US" altLang="en-US" sz="2000" b="1" i="1">
                <a:solidFill>
                  <a:srgbClr val="FF0000"/>
                </a:solidFill>
              </a:rPr>
              <a:t>PROCESSORS</a:t>
            </a:r>
            <a:r>
              <a:rPr lang="en-US" altLang="en-US" sz="1800" b="1" i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0902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3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0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1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2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3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4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5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6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7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0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1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2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3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4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5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6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7" name="AutoShape 32"/>
          <p:cNvSpPr>
            <a:spLocks noChangeArrowheads="1"/>
          </p:cNvSpPr>
          <p:nvPr/>
        </p:nvSpPr>
        <p:spPr bwMode="auto">
          <a:xfrm>
            <a:off x="13716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8" name="AutoShape 33"/>
          <p:cNvSpPr>
            <a:spLocks noChangeArrowheads="1"/>
          </p:cNvSpPr>
          <p:nvPr/>
        </p:nvSpPr>
        <p:spPr bwMode="auto">
          <a:xfrm>
            <a:off x="15240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9" name="AutoShape 34"/>
          <p:cNvSpPr>
            <a:spLocks noChangeArrowheads="1"/>
          </p:cNvSpPr>
          <p:nvPr/>
        </p:nvSpPr>
        <p:spPr bwMode="auto">
          <a:xfrm>
            <a:off x="3429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0" name="AutoShape 35"/>
          <p:cNvSpPr>
            <a:spLocks noChangeArrowheads="1"/>
          </p:cNvSpPr>
          <p:nvPr/>
        </p:nvSpPr>
        <p:spPr bwMode="auto">
          <a:xfrm>
            <a:off x="3581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1" name="AutoShape 36"/>
          <p:cNvSpPr>
            <a:spLocks noChangeArrowheads="1"/>
          </p:cNvSpPr>
          <p:nvPr/>
        </p:nvSpPr>
        <p:spPr bwMode="auto">
          <a:xfrm>
            <a:off x="51054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2" name="AutoShape 37"/>
          <p:cNvSpPr>
            <a:spLocks noChangeArrowheads="1"/>
          </p:cNvSpPr>
          <p:nvPr/>
        </p:nvSpPr>
        <p:spPr bwMode="auto">
          <a:xfrm>
            <a:off x="52578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3" name="AutoShape 38"/>
          <p:cNvSpPr>
            <a:spLocks noChangeArrowheads="1"/>
          </p:cNvSpPr>
          <p:nvPr/>
        </p:nvSpPr>
        <p:spPr bwMode="auto">
          <a:xfrm>
            <a:off x="6477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4" name="AutoShape 39"/>
          <p:cNvSpPr>
            <a:spLocks noChangeArrowheads="1"/>
          </p:cNvSpPr>
          <p:nvPr/>
        </p:nvSpPr>
        <p:spPr bwMode="auto">
          <a:xfrm>
            <a:off x="6629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5" name="Text Box 40"/>
          <p:cNvSpPr txBox="1">
            <a:spLocks noChangeArrowheads="1"/>
          </p:cNvSpPr>
          <p:nvPr/>
        </p:nvSpPr>
        <p:spPr bwMode="auto">
          <a:xfrm>
            <a:off x="2193925" y="58277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FOUR CORE PROCESSORS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3"/>
          <p:cNvGraphicFramePr>
            <a:graphicFrameLocks noChangeAspect="1"/>
          </p:cNvGraphicFramePr>
          <p:nvPr/>
        </p:nvGraphicFramePr>
        <p:xfrm>
          <a:off x="735013" y="1276350"/>
          <a:ext cx="6884987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6885714" imgH="4304762" progId="Paint.Picture">
                  <p:embed/>
                </p:oleObj>
              </mc:Choice>
              <mc:Fallback>
                <p:oleObj name="Bitmap Image" r:id="rId3" imgW="6885714" imgH="4304762" progId="Paint.Picture">
                  <p:embed/>
                  <p:pic>
                    <p:nvPicPr>
                      <p:cNvPr id="819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276350"/>
                        <a:ext cx="6884987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036763"/>
            <a:ext cx="2438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 Switch</a:t>
            </a:r>
          </a:p>
        </p:txBody>
      </p:sp>
      <p:sp>
        <p:nvSpPr>
          <p:cNvPr id="3" name="Oval 2"/>
          <p:cNvSpPr/>
          <p:nvPr/>
        </p:nvSpPr>
        <p:spPr>
          <a:xfrm>
            <a:off x="5791200" y="1417638"/>
            <a:ext cx="1600200" cy="1585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Compute Nodes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/>
          <p:cNvSpPr>
            <a:spLocks noChangeShapeType="1"/>
          </p:cNvSpPr>
          <p:nvPr/>
        </p:nvSpPr>
        <p:spPr bwMode="auto">
          <a:xfrm>
            <a:off x="1143000" y="40386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2286000" y="57912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2947" name="AutoShape 4"/>
          <p:cNvSpPr>
            <a:spLocks noChangeArrowheads="1"/>
          </p:cNvSpPr>
          <p:nvPr/>
        </p:nvSpPr>
        <p:spPr bwMode="auto">
          <a:xfrm>
            <a:off x="510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AutoShape 5"/>
          <p:cNvSpPr>
            <a:spLocks/>
          </p:cNvSpPr>
          <p:nvPr/>
        </p:nvSpPr>
        <p:spPr bwMode="auto">
          <a:xfrm rot="5378832">
            <a:off x="3543300" y="261938"/>
            <a:ext cx="1214437" cy="5868988"/>
          </a:xfrm>
          <a:prstGeom prst="leftBrace">
            <a:avLst>
              <a:gd name="adj1" fmla="val 40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2525713" y="2174875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Global Program Address Space</a:t>
            </a:r>
          </a:p>
        </p:txBody>
      </p:sp>
      <p:sp>
        <p:nvSpPr>
          <p:cNvPr id="82950" name="Line 7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>
            <a:off x="4191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5715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974725" y="4003675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n-1  n         2n-1 2n        3n-1 3n      4n-1</a:t>
            </a:r>
          </a:p>
        </p:txBody>
      </p:sp>
      <p:sp>
        <p:nvSpPr>
          <p:cNvPr id="82954" name="AutoShape 11"/>
          <p:cNvSpPr>
            <a:spLocks/>
          </p:cNvSpPr>
          <p:nvPr/>
        </p:nvSpPr>
        <p:spPr bwMode="auto">
          <a:xfrm rot="16200000" flipH="1">
            <a:off x="16764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5" name="AutoShape 12"/>
          <p:cNvSpPr>
            <a:spLocks/>
          </p:cNvSpPr>
          <p:nvPr/>
        </p:nvSpPr>
        <p:spPr bwMode="auto">
          <a:xfrm rot="16200000" flipH="1">
            <a:off x="3124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6" name="AutoShape 13"/>
          <p:cNvSpPr>
            <a:spLocks/>
          </p:cNvSpPr>
          <p:nvPr/>
        </p:nvSpPr>
        <p:spPr bwMode="auto">
          <a:xfrm rot="16200000" flipH="1">
            <a:off x="4648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7" name="AutoShape 14"/>
          <p:cNvSpPr>
            <a:spLocks/>
          </p:cNvSpPr>
          <p:nvPr/>
        </p:nvSpPr>
        <p:spPr bwMode="auto">
          <a:xfrm rot="16200000" flipH="1">
            <a:off x="6172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12954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Local          Local             Local           Local</a:t>
            </a:r>
          </a:p>
        </p:txBody>
      </p:sp>
      <p:sp>
        <p:nvSpPr>
          <p:cNvPr id="82959" name="AutoShape 16"/>
          <p:cNvSpPr>
            <a:spLocks noChangeArrowheads="1"/>
          </p:cNvSpPr>
          <p:nvPr/>
        </p:nvSpPr>
        <p:spPr bwMode="auto">
          <a:xfrm>
            <a:off x="42672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0" name="AutoShape 17"/>
          <p:cNvSpPr>
            <a:spLocks noChangeArrowheads="1"/>
          </p:cNvSpPr>
          <p:nvPr/>
        </p:nvSpPr>
        <p:spPr bwMode="auto">
          <a:xfrm>
            <a:off x="28956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1" name="AutoShape 18"/>
          <p:cNvSpPr>
            <a:spLocks noChangeArrowheads="1"/>
          </p:cNvSpPr>
          <p:nvPr/>
        </p:nvSpPr>
        <p:spPr bwMode="auto">
          <a:xfrm>
            <a:off x="129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>
            <a:off x="1143000" y="48768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6003925" y="4918075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and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Bus with Conflict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Resolution</a:t>
            </a:r>
          </a:p>
        </p:txBody>
      </p:sp>
      <p:sp>
        <p:nvSpPr>
          <p:cNvPr id="82964" name="Rectangle 21"/>
          <p:cNvSpPr>
            <a:spLocks noChangeArrowheads="1"/>
          </p:cNvSpPr>
          <p:nvPr/>
        </p:nvSpPr>
        <p:spPr bwMode="auto">
          <a:xfrm>
            <a:off x="685800" y="3810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 Black" charset="0"/>
              </a:rPr>
              <a:t>Multi-Threading</a:t>
            </a:r>
            <a:br>
              <a:rPr lang="en-US" altLang="en-US" sz="44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4400" i="1">
                <a:solidFill>
                  <a:schemeClr val="tx2"/>
                </a:solidFill>
                <a:latin typeface="Antique Olive" charset="0"/>
              </a:rPr>
              <a:t>OpenMP Programming Model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Uniqueness of Store </a:t>
            </a:r>
            <a:r>
              <a:rPr lang="en-US" altLang="en-US" sz="3200"/>
              <a:t>Multi-Threading</a:t>
            </a:r>
          </a:p>
        </p:txBody>
      </p:sp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1143000" y="3387725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1" name="AutoShape 4"/>
          <p:cNvSpPr>
            <a:spLocks noChangeArrowheads="1"/>
          </p:cNvSpPr>
          <p:nvPr/>
        </p:nvSpPr>
        <p:spPr bwMode="auto">
          <a:xfrm>
            <a:off x="46482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717925" y="4191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3973" name="AutoShape 6"/>
          <p:cNvSpPr>
            <a:spLocks noChangeArrowheads="1"/>
          </p:cNvSpPr>
          <p:nvPr/>
        </p:nvSpPr>
        <p:spPr bwMode="auto">
          <a:xfrm>
            <a:off x="60960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4" name="AutoShape 7"/>
          <p:cNvSpPr>
            <a:spLocks noChangeArrowheads="1"/>
          </p:cNvSpPr>
          <p:nvPr/>
        </p:nvSpPr>
        <p:spPr bwMode="auto">
          <a:xfrm>
            <a:off x="32766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5" name="AutoShape 8"/>
          <p:cNvSpPr>
            <a:spLocks/>
          </p:cNvSpPr>
          <p:nvPr/>
        </p:nvSpPr>
        <p:spPr bwMode="auto">
          <a:xfrm rot="5378832">
            <a:off x="3506788" y="-349250"/>
            <a:ext cx="1214438" cy="5792787"/>
          </a:xfrm>
          <a:prstGeom prst="leftBrace">
            <a:avLst>
              <a:gd name="adj1" fmla="val 397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2525713" y="1524000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</a:t>
            </a:r>
          </a:p>
        </p:txBody>
      </p:sp>
      <p:sp>
        <p:nvSpPr>
          <p:cNvPr id="83977" name="AutoShape 10"/>
          <p:cNvSpPr>
            <a:spLocks noChangeArrowheads="1"/>
          </p:cNvSpPr>
          <p:nvPr/>
        </p:nvSpPr>
        <p:spPr bwMode="auto">
          <a:xfrm rot="2372843">
            <a:off x="2971800" y="33115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1143000" y="4289425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Duplicate Pointers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to the same Location – Conflict on storing a result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296988" y="5257800"/>
            <a:ext cx="6389687" cy="1138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So who is managing the multiple pointers</a:t>
            </a:r>
            <a:r>
              <a:rPr lang="en-US" altLang="en-US" sz="4000">
                <a:latin typeface="Times New Roman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It is the </a:t>
            </a:r>
            <a:r>
              <a:rPr lang="en-US" altLang="en-US" sz="2800" i="1">
                <a:latin typeface="Times New Roman" charset="0"/>
              </a:rPr>
              <a:t>programmers</a:t>
            </a:r>
            <a:r>
              <a:rPr lang="en-US" altLang="en-US" sz="2800">
                <a:latin typeface="Times New Roman" charset="0"/>
              </a:rPr>
              <a:t> responsibility.</a:t>
            </a:r>
          </a:p>
        </p:txBody>
      </p:sp>
      <p:sp>
        <p:nvSpPr>
          <p:cNvPr id="83980" name="Text Box 13"/>
          <p:cNvSpPr txBox="1">
            <a:spLocks noChangeArrowheads="1"/>
          </p:cNvSpPr>
          <p:nvPr/>
        </p:nvSpPr>
        <p:spPr bwMode="auto">
          <a:xfrm>
            <a:off x="1050925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mpirun -np  8  pebble_mpi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9011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600" dirty="0"/>
              <a:t>Pebble References:</a:t>
            </a:r>
          </a:p>
          <a:p>
            <a:r>
              <a:rPr lang="en-US" altLang="x-none" sz="1600" u="sng" dirty="0">
                <a:hlinkClick r:id="rId2"/>
              </a:rPr>
              <a:t>https://en.wikipedia.org/wiki/Acoustic_wave</a:t>
            </a:r>
            <a:endParaRPr lang="en-US" altLang="x-none" sz="1600" dirty="0"/>
          </a:p>
          <a:p>
            <a:r>
              <a:rPr lang="en-US" altLang="x-none" sz="1600" dirty="0"/>
              <a:t>Seismic Modeling and Imaging with the Complete Wave Equation, SEG Course Notes Series, No. 8., by Ralph Phillip </a:t>
            </a:r>
            <a:r>
              <a:rPr lang="en-US" altLang="x-none" sz="1600" dirty="0" err="1"/>
              <a:t>Bording</a:t>
            </a:r>
            <a:r>
              <a:rPr lang="en-US" altLang="x-none" sz="1600" dirty="0"/>
              <a:t> and Larry R. Lines</a:t>
            </a:r>
          </a:p>
          <a:p>
            <a:r>
              <a:rPr lang="en-US" altLang="x-none" sz="1600" dirty="0"/>
              <a:t> </a:t>
            </a:r>
          </a:p>
          <a:p>
            <a:r>
              <a:rPr lang="en-US" altLang="x-none" sz="1600" u="sng" dirty="0">
                <a:hlinkClick r:id="rId3"/>
              </a:rPr>
              <a:t>https://en.wikipedia.org/wiki/Fortran</a:t>
            </a:r>
            <a:endParaRPr lang="en-US" altLang="x-none" sz="1600" dirty="0"/>
          </a:p>
          <a:p>
            <a:r>
              <a:rPr lang="en-US" altLang="x-none" sz="1600" u="sng" dirty="0">
                <a:hlinkClick r:id="rId4"/>
              </a:rPr>
              <a:t>https://www.open-mpi.org/</a:t>
            </a:r>
            <a:endParaRPr lang="en-US" altLang="x-none" sz="1600" dirty="0"/>
          </a:p>
          <a:p>
            <a:r>
              <a:rPr lang="en-US" altLang="x-none" sz="1600" u="sng" dirty="0">
                <a:hlinkClick r:id="rId5"/>
              </a:rPr>
              <a:t>https://computing.llnl.gov/tutorials/openMP/</a:t>
            </a:r>
            <a:endParaRPr lang="en-US" altLang="x-none" sz="1600" dirty="0"/>
          </a:p>
          <a:p>
            <a:r>
              <a:rPr lang="en-US" altLang="x-none" sz="1600" u="sng" dirty="0">
                <a:hlinkClick r:id="rId6"/>
              </a:rPr>
              <a:t>https://www.openmp.org/resources/tutorials-articles/</a:t>
            </a:r>
            <a:endParaRPr lang="en-US" altLang="x-none" sz="1600" dirty="0"/>
          </a:p>
          <a:p>
            <a:r>
              <a:rPr lang="en-US" altLang="x-none" sz="1600" u="sng" dirty="0">
                <a:hlinkClick r:id="rId7"/>
              </a:rPr>
              <a:t>https://www.openacc.org/</a:t>
            </a:r>
            <a:endParaRPr lang="en-US" altLang="x-none" sz="1600" dirty="0"/>
          </a:p>
          <a:p>
            <a:r>
              <a:rPr lang="en-US" altLang="x-none" sz="1600" u="sng" dirty="0">
                <a:hlinkClick r:id="rId8"/>
              </a:rPr>
              <a:t>https://en.wikipedia.org/wiki/OpenACC</a:t>
            </a:r>
            <a:endParaRPr lang="en-US" altLang="x-none" sz="1600" dirty="0"/>
          </a:p>
          <a:p>
            <a:r>
              <a:rPr lang="en-US" altLang="x-none" sz="1600" u="sng" dirty="0">
                <a:hlinkClick r:id="rId9"/>
              </a:rPr>
              <a:t>https://en.wikipedia.org/wiki/RGBA_color_model</a:t>
            </a:r>
            <a:endParaRPr lang="en-US" altLang="x-none" sz="1600" dirty="0"/>
          </a:p>
          <a:p>
            <a:r>
              <a:rPr lang="en-US" altLang="x-none" sz="1600" dirty="0"/>
              <a:t> </a:t>
            </a:r>
          </a:p>
          <a:p>
            <a:endParaRPr lang="en-US" alt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C5914-26F8-4DC0-A600-BEA5668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1054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6F2DD-BA78-4160-BDC2-BB5207FECD51}"/>
              </a:ext>
            </a:extLst>
          </p:cNvPr>
          <p:cNvSpPr txBox="1"/>
          <p:nvPr/>
        </p:nvSpPr>
        <p:spPr>
          <a:xfrm>
            <a:off x="2743200" y="56325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CRAY-2 IMG 8915-8913-8912a.jpg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4"/>
              </a:rPr>
              <a:t>Rama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Attribution-</a:t>
            </a:r>
            <a:r>
              <a:rPr lang="en-US" dirty="0" err="1">
                <a:hlinkClick r:id="rId6"/>
              </a:rPr>
              <a:t>ShareAlike</a:t>
            </a:r>
            <a:r>
              <a:rPr lang="en-US" dirty="0">
                <a:hlinkClick r:id="rId6"/>
              </a:rPr>
              <a:t> 3.0 France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" name="Picture 2" descr="A picture containing text, indoor, floor, electronics&#10;&#10;Description automatically generated">
            <a:extLst>
              <a:ext uri="{FF2B5EF4-FFF2-40B4-BE49-F238E27FC236}">
                <a16:creationId xmlns:a16="http://schemas.microsoft.com/office/drawing/2014/main" id="{FF7BB79F-9410-4A38-894E-FDF77E8C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5" y="1295400"/>
            <a:ext cx="498493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C7A50-5205-4CB7-896F-550FAC9A96C8}"/>
              </a:ext>
            </a:extLst>
          </p:cNvPr>
          <p:cNvSpPr txBox="1"/>
          <p:nvPr/>
        </p:nvSpPr>
        <p:spPr>
          <a:xfrm>
            <a:off x="2286000" y="61998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Beowulf-cluster-the-borg.jpg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2793</Words>
  <Application>Microsoft Office PowerPoint</Application>
  <PresentationFormat>On-screen Show (4:3)</PresentationFormat>
  <Paragraphs>535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Antique Olive</vt:lpstr>
      <vt:lpstr>Arial</vt:lpstr>
      <vt:lpstr>Arial Black</vt:lpstr>
      <vt:lpstr>Roboto</vt:lpstr>
      <vt:lpstr>Times</vt:lpstr>
      <vt:lpstr>Times New Roman</vt:lpstr>
      <vt:lpstr>Default Design</vt:lpstr>
      <vt:lpstr>Simple Light</vt:lpstr>
      <vt:lpstr>Equation.DSMT4</vt:lpstr>
      <vt:lpstr>Bitmap Image</vt:lpstr>
      <vt:lpstr>Blue Waters Petascale Semester Curriculum v1.0 Unit 5: MPI Lesson 10: Wave Propagation in MPI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Programming Models for  Parallel Computing</vt:lpstr>
      <vt:lpstr>Distributed Computing Message Passing Interface </vt:lpstr>
      <vt:lpstr>Distributed Computing with Message Passing</vt:lpstr>
      <vt:lpstr>Distributed Computing with Message Passing</vt:lpstr>
      <vt:lpstr>Distributed Computing with Message Passing</vt:lpstr>
      <vt:lpstr>PowerPoint Presentation</vt:lpstr>
      <vt:lpstr>PowerPoint Presentation</vt:lpstr>
      <vt:lpstr>Uniqueness of Store Multi-Threading</vt:lpstr>
      <vt:lpstr>Discussion Time</vt:lpstr>
      <vt:lpstr>PowerPoint Presentation</vt:lpstr>
      <vt:lpstr>PowerPoint Presentation</vt:lpstr>
      <vt:lpstr>Discussion Time</vt:lpstr>
      <vt:lpstr>References/Links</vt:lpstr>
    </vt:vector>
  </TitlesOfParts>
  <Company>Earth Scineces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Magik Home</cp:lastModifiedBy>
  <cp:revision>82</cp:revision>
  <cp:lastPrinted>2020-08-09T21:50:49Z</cp:lastPrinted>
  <dcterms:created xsi:type="dcterms:W3CDTF">2006-11-01T19:54:59Z</dcterms:created>
  <dcterms:modified xsi:type="dcterms:W3CDTF">2020-12-04T14:42:31Z</dcterms:modified>
</cp:coreProperties>
</file>