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30"/>
  </p:notesMasterIdLst>
  <p:sldIdLst>
    <p:sldId id="284" r:id="rId3"/>
    <p:sldId id="28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340445-32E5-438B-8B34-A31D2522BF5F}" v="35" dt="2020-12-07T15:40:48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8"/>
  </p:normalViewPr>
  <p:slideViewPr>
    <p:cSldViewPr snapToGrid="0">
      <p:cViewPr varScale="1">
        <p:scale>
          <a:sx n="90" d="100"/>
          <a:sy n="90" d="100"/>
        </p:scale>
        <p:origin x="60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ik Home" userId="68ebee5321e2cff8" providerId="LiveId" clId="{DF340445-32E5-438B-8B34-A31D2522BF5F}"/>
    <pc:docChg chg="undo redo custSel modSld">
      <pc:chgData name="Magik Home" userId="68ebee5321e2cff8" providerId="LiveId" clId="{DF340445-32E5-438B-8B34-A31D2522BF5F}" dt="2020-12-07T15:40:48.504" v="210"/>
      <pc:docMkLst>
        <pc:docMk/>
      </pc:docMkLst>
      <pc:sldChg chg="addSp delSp modSp mod">
        <pc:chgData name="Magik Home" userId="68ebee5321e2cff8" providerId="LiveId" clId="{DF340445-32E5-438B-8B34-A31D2522BF5F}" dt="2020-12-07T15:05:30.328" v="81" actId="1076"/>
        <pc:sldMkLst>
          <pc:docMk/>
          <pc:sldMk cId="0" sldId="258"/>
        </pc:sldMkLst>
        <pc:spChg chg="add del mod">
          <ac:chgData name="Magik Home" userId="68ebee5321e2cff8" providerId="LiveId" clId="{DF340445-32E5-438B-8B34-A31D2522BF5F}" dt="2020-12-07T15:04:23.743" v="6" actId="22"/>
          <ac:spMkLst>
            <pc:docMk/>
            <pc:sldMk cId="0" sldId="258"/>
            <ac:spMk id="8" creationId="{FDF4C2D4-5B72-4797-AEA0-38BE6F6F0F30}"/>
          </ac:spMkLst>
        </pc:spChg>
        <pc:spChg chg="mod">
          <ac:chgData name="Magik Home" userId="68ebee5321e2cff8" providerId="LiveId" clId="{DF340445-32E5-438B-8B34-A31D2522BF5F}" dt="2020-12-07T15:05:30.328" v="81" actId="1076"/>
          <ac:spMkLst>
            <pc:docMk/>
            <pc:sldMk cId="0" sldId="258"/>
            <ac:spMk id="72" creationId="{00000000-0000-0000-0000-000000000000}"/>
          </ac:spMkLst>
        </pc:spChg>
        <pc:picChg chg="add mod">
          <ac:chgData name="Magik Home" userId="68ebee5321e2cff8" providerId="LiveId" clId="{DF340445-32E5-438B-8B34-A31D2522BF5F}" dt="2020-12-07T15:04:34.725" v="12" actId="962"/>
          <ac:picMkLst>
            <pc:docMk/>
            <pc:sldMk cId="0" sldId="258"/>
            <ac:picMk id="4" creationId="{49ADE592-9DBE-4A6F-88E3-64D2073729DC}"/>
          </ac:picMkLst>
        </pc:picChg>
        <pc:picChg chg="add del">
          <ac:chgData name="Magik Home" userId="68ebee5321e2cff8" providerId="LiveId" clId="{DF340445-32E5-438B-8B34-A31D2522BF5F}" dt="2020-12-07T15:04:30.033" v="8" actId="478"/>
          <ac:picMkLst>
            <pc:docMk/>
            <pc:sldMk cId="0" sldId="258"/>
            <ac:picMk id="71" creationId="{00000000-0000-0000-0000-000000000000}"/>
          </ac:picMkLst>
        </pc:picChg>
      </pc:sldChg>
      <pc:sldChg chg="addSp delSp modSp mod">
        <pc:chgData name="Magik Home" userId="68ebee5321e2cff8" providerId="LiveId" clId="{DF340445-32E5-438B-8B34-A31D2522BF5F}" dt="2020-12-07T15:14:44.291" v="108"/>
        <pc:sldMkLst>
          <pc:docMk/>
          <pc:sldMk cId="0" sldId="259"/>
        </pc:sldMkLst>
        <pc:spChg chg="add del">
          <ac:chgData name="Magik Home" userId="68ebee5321e2cff8" providerId="LiveId" clId="{DF340445-32E5-438B-8B34-A31D2522BF5F}" dt="2020-12-07T15:13:22.973" v="92" actId="22"/>
          <ac:spMkLst>
            <pc:docMk/>
            <pc:sldMk cId="0" sldId="259"/>
            <ac:spMk id="8" creationId="{AE2D796E-44E5-4B11-803B-18DB9CA88BE1}"/>
          </ac:spMkLst>
        </pc:spChg>
        <pc:spChg chg="mod">
          <ac:chgData name="Magik Home" userId="68ebee5321e2cff8" providerId="LiveId" clId="{DF340445-32E5-438B-8B34-A31D2522BF5F}" dt="2020-12-07T15:14:15.668" v="104" actId="20577"/>
          <ac:spMkLst>
            <pc:docMk/>
            <pc:sldMk cId="0" sldId="259"/>
            <ac:spMk id="81" creationId="{00000000-0000-0000-0000-000000000000}"/>
          </ac:spMkLst>
        </pc:spChg>
        <pc:graphicFrameChg chg="add del mod">
          <ac:chgData name="Magik Home" userId="68ebee5321e2cff8" providerId="LiveId" clId="{DF340445-32E5-438B-8B34-A31D2522BF5F}" dt="2020-12-07T15:14:40.497" v="106"/>
          <ac:graphicFrameMkLst>
            <pc:docMk/>
            <pc:sldMk cId="0" sldId="259"/>
            <ac:graphicFrameMk id="3" creationId="{1A32870D-A4F9-45CB-8002-8BCB161F6820}"/>
          </ac:graphicFrameMkLst>
        </pc:graphicFrameChg>
        <pc:graphicFrameChg chg="add del mod">
          <ac:chgData name="Magik Home" userId="68ebee5321e2cff8" providerId="LiveId" clId="{DF340445-32E5-438B-8B34-A31D2522BF5F}" dt="2020-12-07T15:14:44.291" v="108"/>
          <ac:graphicFrameMkLst>
            <pc:docMk/>
            <pc:sldMk cId="0" sldId="259"/>
            <ac:graphicFrameMk id="4" creationId="{14764F35-5DCA-4A0B-BD6F-33CA2AD7EF30}"/>
          </ac:graphicFrameMkLst>
        </pc:graphicFrameChg>
      </pc:sldChg>
      <pc:sldChg chg="modSp mod">
        <pc:chgData name="Magik Home" userId="68ebee5321e2cff8" providerId="LiveId" clId="{DF340445-32E5-438B-8B34-A31D2522BF5F}" dt="2020-12-07T15:32:07.275" v="127"/>
        <pc:sldMkLst>
          <pc:docMk/>
          <pc:sldMk cId="0" sldId="260"/>
        </pc:sldMkLst>
        <pc:spChg chg="mod">
          <ac:chgData name="Magik Home" userId="68ebee5321e2cff8" providerId="LiveId" clId="{DF340445-32E5-438B-8B34-A31D2522BF5F}" dt="2020-12-07T15:32:07.275" v="127"/>
          <ac:spMkLst>
            <pc:docMk/>
            <pc:sldMk cId="0" sldId="260"/>
            <ac:spMk id="90" creationId="{00000000-0000-0000-0000-000000000000}"/>
          </ac:spMkLst>
        </pc:spChg>
      </pc:sldChg>
      <pc:sldChg chg="delSp mod">
        <pc:chgData name="Magik Home" userId="68ebee5321e2cff8" providerId="LiveId" clId="{DF340445-32E5-438B-8B34-A31D2522BF5F}" dt="2020-12-07T15:23:07.587" v="110" actId="478"/>
        <pc:sldMkLst>
          <pc:docMk/>
          <pc:sldMk cId="0" sldId="264"/>
        </pc:sldMkLst>
        <pc:spChg chg="del">
          <ac:chgData name="Magik Home" userId="68ebee5321e2cff8" providerId="LiveId" clId="{DF340445-32E5-438B-8B34-A31D2522BF5F}" dt="2020-12-07T15:23:07.587" v="110" actId="478"/>
          <ac:spMkLst>
            <pc:docMk/>
            <pc:sldMk cId="0" sldId="264"/>
            <ac:spMk id="182" creationId="{00000000-0000-0000-0000-000000000000}"/>
          </ac:spMkLst>
        </pc:spChg>
        <pc:picChg chg="del">
          <ac:chgData name="Magik Home" userId="68ebee5321e2cff8" providerId="LiveId" clId="{DF340445-32E5-438B-8B34-A31D2522BF5F}" dt="2020-12-07T15:23:05.877" v="109" actId="478"/>
          <ac:picMkLst>
            <pc:docMk/>
            <pc:sldMk cId="0" sldId="264"/>
            <ac:picMk id="181" creationId="{00000000-0000-0000-0000-000000000000}"/>
          </ac:picMkLst>
        </pc:picChg>
      </pc:sldChg>
      <pc:sldChg chg="addSp delSp modSp mod">
        <pc:chgData name="Magik Home" userId="68ebee5321e2cff8" providerId="LiveId" clId="{DF340445-32E5-438B-8B34-A31D2522BF5F}" dt="2020-12-07T15:35:49.392" v="181" actId="1076"/>
        <pc:sldMkLst>
          <pc:docMk/>
          <pc:sldMk cId="0" sldId="275"/>
        </pc:sldMkLst>
        <pc:spChg chg="add del mod">
          <ac:chgData name="Magik Home" userId="68ebee5321e2cff8" providerId="LiveId" clId="{DF340445-32E5-438B-8B34-A31D2522BF5F}" dt="2020-12-07T15:35:38.793" v="178"/>
          <ac:spMkLst>
            <pc:docMk/>
            <pc:sldMk cId="0" sldId="275"/>
            <ac:spMk id="9" creationId="{FC4FC314-39F9-449E-8084-8BFAC8C42333}"/>
          </ac:spMkLst>
        </pc:spChg>
        <pc:spChg chg="add mod">
          <ac:chgData name="Magik Home" userId="68ebee5321e2cff8" providerId="LiveId" clId="{DF340445-32E5-438B-8B34-A31D2522BF5F}" dt="2020-12-07T15:35:49.392" v="181" actId="1076"/>
          <ac:spMkLst>
            <pc:docMk/>
            <pc:sldMk cId="0" sldId="275"/>
            <ac:spMk id="11" creationId="{6B8A994A-B274-47DE-954D-0B4647ABC945}"/>
          </ac:spMkLst>
        </pc:spChg>
        <pc:spChg chg="del mod">
          <ac:chgData name="Magik Home" userId="68ebee5321e2cff8" providerId="LiveId" clId="{DF340445-32E5-438B-8B34-A31D2522BF5F}" dt="2020-12-07T15:35:44.558" v="179" actId="478"/>
          <ac:spMkLst>
            <pc:docMk/>
            <pc:sldMk cId="0" sldId="275"/>
            <ac:spMk id="272" creationId="{00000000-0000-0000-0000-000000000000}"/>
          </ac:spMkLst>
        </pc:spChg>
        <pc:picChg chg="add del mod">
          <ac:chgData name="Magik Home" userId="68ebee5321e2cff8" providerId="LiveId" clId="{DF340445-32E5-438B-8B34-A31D2522BF5F}" dt="2020-12-07T15:35:44.558" v="179" actId="478"/>
          <ac:picMkLst>
            <pc:docMk/>
            <pc:sldMk cId="0" sldId="275"/>
            <ac:picMk id="3" creationId="{7F5F3BA5-D2F1-4D60-BA2B-960CD1B90092}"/>
          </ac:picMkLst>
        </pc:picChg>
        <pc:picChg chg="add del mod">
          <ac:chgData name="Magik Home" userId="68ebee5321e2cff8" providerId="LiveId" clId="{DF340445-32E5-438B-8B34-A31D2522BF5F}" dt="2020-12-07T15:35:38.793" v="178"/>
          <ac:picMkLst>
            <pc:docMk/>
            <pc:sldMk cId="0" sldId="275"/>
            <ac:picMk id="10" creationId="{D8E514C5-C770-4CEF-9E84-1B21CEB83CD6}"/>
          </ac:picMkLst>
        </pc:picChg>
        <pc:picChg chg="add mod">
          <ac:chgData name="Magik Home" userId="68ebee5321e2cff8" providerId="LiveId" clId="{DF340445-32E5-438B-8B34-A31D2522BF5F}" dt="2020-12-07T15:35:49.392" v="181" actId="1076"/>
          <ac:picMkLst>
            <pc:docMk/>
            <pc:sldMk cId="0" sldId="275"/>
            <ac:picMk id="12" creationId="{95CD1B46-4EB0-473B-ADE5-E1A3D11B7886}"/>
          </ac:picMkLst>
        </pc:picChg>
        <pc:picChg chg="add del">
          <ac:chgData name="Magik Home" userId="68ebee5321e2cff8" providerId="LiveId" clId="{DF340445-32E5-438B-8B34-A31D2522BF5F}" dt="2020-12-07T15:31:34.274" v="119" actId="478"/>
          <ac:picMkLst>
            <pc:docMk/>
            <pc:sldMk cId="0" sldId="275"/>
            <ac:picMk id="271" creationId="{00000000-0000-0000-0000-000000000000}"/>
          </ac:picMkLst>
        </pc:picChg>
      </pc:sldChg>
      <pc:sldChg chg="addSp delSp modSp mod">
        <pc:chgData name="Magik Home" userId="68ebee5321e2cff8" providerId="LiveId" clId="{DF340445-32E5-438B-8B34-A31D2522BF5F}" dt="2020-12-07T15:37:53.148" v="189" actId="167"/>
        <pc:sldMkLst>
          <pc:docMk/>
          <pc:sldMk cId="0" sldId="276"/>
        </pc:sldMkLst>
        <pc:spChg chg="add del mod">
          <ac:chgData name="Magik Home" userId="68ebee5321e2cff8" providerId="LiveId" clId="{DF340445-32E5-438B-8B34-A31D2522BF5F}" dt="2020-12-07T15:35:11.962" v="132"/>
          <ac:spMkLst>
            <pc:docMk/>
            <pc:sldMk cId="0" sldId="276"/>
            <ac:spMk id="8" creationId="{18138176-7197-479F-8663-F07F8DF8147C}"/>
          </ac:spMkLst>
        </pc:spChg>
        <pc:spChg chg="add del mod">
          <ac:chgData name="Magik Home" userId="68ebee5321e2cff8" providerId="LiveId" clId="{DF340445-32E5-438B-8B34-A31D2522BF5F}" dt="2020-12-07T15:35:14.691" v="135"/>
          <ac:spMkLst>
            <pc:docMk/>
            <pc:sldMk cId="0" sldId="276"/>
            <ac:spMk id="10" creationId="{C31D2319-AD7B-42FD-933A-E1773828E111}"/>
          </ac:spMkLst>
        </pc:spChg>
        <pc:spChg chg="add del mod">
          <ac:chgData name="Magik Home" userId="68ebee5321e2cff8" providerId="LiveId" clId="{DF340445-32E5-438B-8B34-A31D2522BF5F}" dt="2020-12-07T15:35:58.742" v="183" actId="478"/>
          <ac:spMkLst>
            <pc:docMk/>
            <pc:sldMk cId="0" sldId="276"/>
            <ac:spMk id="12" creationId="{13E2FC99-9DFC-46C3-9E2A-ABC81472530A}"/>
          </ac:spMkLst>
        </pc:spChg>
        <pc:spChg chg="add mod ord">
          <ac:chgData name="Magik Home" userId="68ebee5321e2cff8" providerId="LiveId" clId="{DF340445-32E5-438B-8B34-A31D2522BF5F}" dt="2020-12-07T15:37:53.148" v="189" actId="167"/>
          <ac:spMkLst>
            <pc:docMk/>
            <pc:sldMk cId="0" sldId="276"/>
            <ac:spMk id="14" creationId="{2197C20F-1B26-4259-9E08-0AAD3F67AEBD}"/>
          </ac:spMkLst>
        </pc:spChg>
        <pc:spChg chg="add del">
          <ac:chgData name="Magik Home" userId="68ebee5321e2cff8" providerId="LiveId" clId="{DF340445-32E5-438B-8B34-A31D2522BF5F}" dt="2020-12-07T15:36:01.661" v="185" actId="478"/>
          <ac:spMkLst>
            <pc:docMk/>
            <pc:sldMk cId="0" sldId="276"/>
            <ac:spMk id="281" creationId="{00000000-0000-0000-0000-000000000000}"/>
          </ac:spMkLst>
        </pc:spChg>
        <pc:picChg chg="add del mod">
          <ac:chgData name="Magik Home" userId="68ebee5321e2cff8" providerId="LiveId" clId="{DF340445-32E5-438B-8B34-A31D2522BF5F}" dt="2020-12-07T15:35:11.962" v="132"/>
          <ac:picMkLst>
            <pc:docMk/>
            <pc:sldMk cId="0" sldId="276"/>
            <ac:picMk id="9" creationId="{48990C2F-1654-45E9-A492-5850C392BEDC}"/>
          </ac:picMkLst>
        </pc:picChg>
        <pc:picChg chg="add del mod">
          <ac:chgData name="Magik Home" userId="68ebee5321e2cff8" providerId="LiveId" clId="{DF340445-32E5-438B-8B34-A31D2522BF5F}" dt="2020-12-07T15:35:14.691" v="135"/>
          <ac:picMkLst>
            <pc:docMk/>
            <pc:sldMk cId="0" sldId="276"/>
            <ac:picMk id="11" creationId="{5092A734-5E9A-4886-AF07-CD45280F4E97}"/>
          </ac:picMkLst>
        </pc:picChg>
        <pc:picChg chg="add del mod">
          <ac:chgData name="Magik Home" userId="68ebee5321e2cff8" providerId="LiveId" clId="{DF340445-32E5-438B-8B34-A31D2522BF5F}" dt="2020-12-07T15:35:58.742" v="183" actId="478"/>
          <ac:picMkLst>
            <pc:docMk/>
            <pc:sldMk cId="0" sldId="276"/>
            <ac:picMk id="13" creationId="{A24A68A0-2C81-4EC6-BB49-4EB58332B0C8}"/>
          </ac:picMkLst>
        </pc:picChg>
        <pc:picChg chg="add mod ord">
          <ac:chgData name="Magik Home" userId="68ebee5321e2cff8" providerId="LiveId" clId="{DF340445-32E5-438B-8B34-A31D2522BF5F}" dt="2020-12-07T15:36:45.518" v="188" actId="167"/>
          <ac:picMkLst>
            <pc:docMk/>
            <pc:sldMk cId="0" sldId="276"/>
            <ac:picMk id="15" creationId="{1330636C-D194-44EA-83B4-52409FE0928D}"/>
          </ac:picMkLst>
        </pc:picChg>
        <pc:picChg chg="add del">
          <ac:chgData name="Magik Home" userId="68ebee5321e2cff8" providerId="LiveId" clId="{DF340445-32E5-438B-8B34-A31D2522BF5F}" dt="2020-12-07T15:36:00.115" v="184" actId="478"/>
          <ac:picMkLst>
            <pc:docMk/>
            <pc:sldMk cId="0" sldId="276"/>
            <ac:picMk id="280" creationId="{00000000-0000-0000-0000-000000000000}"/>
          </ac:picMkLst>
        </pc:picChg>
      </pc:sldChg>
      <pc:sldChg chg="addSp delSp modSp mod">
        <pc:chgData name="Magik Home" userId="68ebee5321e2cff8" providerId="LiveId" clId="{DF340445-32E5-438B-8B34-A31D2522BF5F}" dt="2020-12-07T15:39:19.386" v="204" actId="1076"/>
        <pc:sldMkLst>
          <pc:docMk/>
          <pc:sldMk cId="0" sldId="278"/>
        </pc:sldMkLst>
        <pc:spChg chg="add mod">
          <ac:chgData name="Magik Home" userId="68ebee5321e2cff8" providerId="LiveId" clId="{DF340445-32E5-438B-8B34-A31D2522BF5F}" dt="2020-12-07T15:39:19.386" v="204" actId="1076"/>
          <ac:spMkLst>
            <pc:docMk/>
            <pc:sldMk cId="0" sldId="278"/>
            <ac:spMk id="9" creationId="{48311492-6828-43AD-B433-7B6326A0C50E}"/>
          </ac:spMkLst>
        </pc:spChg>
        <pc:picChg chg="add mod">
          <ac:chgData name="Magik Home" userId="68ebee5321e2cff8" providerId="LiveId" clId="{DF340445-32E5-438B-8B34-A31D2522BF5F}" dt="2020-12-07T15:39:11.403" v="202" actId="1036"/>
          <ac:picMkLst>
            <pc:docMk/>
            <pc:sldMk cId="0" sldId="278"/>
            <ac:picMk id="10" creationId="{A960E652-F922-4953-B1C7-B0C3183D13DA}"/>
          </ac:picMkLst>
        </pc:picChg>
        <pc:picChg chg="del">
          <ac:chgData name="Magik Home" userId="68ebee5321e2cff8" providerId="LiveId" clId="{DF340445-32E5-438B-8B34-A31D2522BF5F}" dt="2020-12-07T15:38:38.717" v="190" actId="478"/>
          <ac:picMkLst>
            <pc:docMk/>
            <pc:sldMk cId="0" sldId="278"/>
            <ac:picMk id="296" creationId="{00000000-0000-0000-0000-000000000000}"/>
          </ac:picMkLst>
        </pc:picChg>
      </pc:sldChg>
      <pc:sldChg chg="addSp delSp modSp mod">
        <pc:chgData name="Magik Home" userId="68ebee5321e2cff8" providerId="LiveId" clId="{DF340445-32E5-438B-8B34-A31D2522BF5F}" dt="2020-12-07T15:40:45.030" v="208"/>
        <pc:sldMkLst>
          <pc:docMk/>
          <pc:sldMk cId="0" sldId="279"/>
        </pc:sldMkLst>
        <pc:spChg chg="add del mod">
          <ac:chgData name="Magik Home" userId="68ebee5321e2cff8" providerId="LiveId" clId="{DF340445-32E5-438B-8B34-A31D2522BF5F}" dt="2020-12-07T15:40:40.590" v="206"/>
          <ac:spMkLst>
            <pc:docMk/>
            <pc:sldMk cId="0" sldId="279"/>
            <ac:spMk id="9" creationId="{753385E5-04AE-4817-B8A0-9910C7A9BB5E}"/>
          </ac:spMkLst>
        </pc:spChg>
        <pc:spChg chg="add mod">
          <ac:chgData name="Magik Home" userId="68ebee5321e2cff8" providerId="LiveId" clId="{DF340445-32E5-438B-8B34-A31D2522BF5F}" dt="2020-12-07T15:40:45.030" v="208"/>
          <ac:spMkLst>
            <pc:docMk/>
            <pc:sldMk cId="0" sldId="279"/>
            <ac:spMk id="11" creationId="{EF685BE9-172B-43CA-AC4C-EA2760688677}"/>
          </ac:spMkLst>
        </pc:spChg>
        <pc:picChg chg="add del mod">
          <ac:chgData name="Magik Home" userId="68ebee5321e2cff8" providerId="LiveId" clId="{DF340445-32E5-438B-8B34-A31D2522BF5F}" dt="2020-12-07T15:40:40.590" v="206"/>
          <ac:picMkLst>
            <pc:docMk/>
            <pc:sldMk cId="0" sldId="279"/>
            <ac:picMk id="10" creationId="{C890AC65-C6CF-40BB-9E21-453BE32B4F4F}"/>
          </ac:picMkLst>
        </pc:picChg>
        <pc:picChg chg="add mod">
          <ac:chgData name="Magik Home" userId="68ebee5321e2cff8" providerId="LiveId" clId="{DF340445-32E5-438B-8B34-A31D2522BF5F}" dt="2020-12-07T15:40:45.030" v="208"/>
          <ac:picMkLst>
            <pc:docMk/>
            <pc:sldMk cId="0" sldId="279"/>
            <ac:picMk id="12" creationId="{7CDD2547-113F-4C38-899B-C03E90ED0107}"/>
          </ac:picMkLst>
        </pc:picChg>
        <pc:picChg chg="del">
          <ac:chgData name="Magik Home" userId="68ebee5321e2cff8" providerId="LiveId" clId="{DF340445-32E5-438B-8B34-A31D2522BF5F}" dt="2020-12-07T15:40:44.906" v="207" actId="478"/>
          <ac:picMkLst>
            <pc:docMk/>
            <pc:sldMk cId="0" sldId="279"/>
            <ac:picMk id="307" creationId="{00000000-0000-0000-0000-000000000000}"/>
          </ac:picMkLst>
        </pc:picChg>
      </pc:sldChg>
      <pc:sldChg chg="addSp delSp modSp mod">
        <pc:chgData name="Magik Home" userId="68ebee5321e2cff8" providerId="LiveId" clId="{DF340445-32E5-438B-8B34-A31D2522BF5F}" dt="2020-12-07T15:40:48.504" v="210"/>
        <pc:sldMkLst>
          <pc:docMk/>
          <pc:sldMk cId="0" sldId="280"/>
        </pc:sldMkLst>
        <pc:spChg chg="add mod">
          <ac:chgData name="Magik Home" userId="68ebee5321e2cff8" providerId="LiveId" clId="{DF340445-32E5-438B-8B34-A31D2522BF5F}" dt="2020-12-07T15:40:48.504" v="210"/>
          <ac:spMkLst>
            <pc:docMk/>
            <pc:sldMk cId="0" sldId="280"/>
            <ac:spMk id="9" creationId="{05607CAB-A00B-4A92-8AEB-FE22EB2B0394}"/>
          </ac:spMkLst>
        </pc:spChg>
        <pc:picChg chg="add mod">
          <ac:chgData name="Magik Home" userId="68ebee5321e2cff8" providerId="LiveId" clId="{DF340445-32E5-438B-8B34-A31D2522BF5F}" dt="2020-12-07T15:40:48.504" v="210"/>
          <ac:picMkLst>
            <pc:docMk/>
            <pc:sldMk cId="0" sldId="280"/>
            <ac:picMk id="10" creationId="{22AC658D-988D-4684-9187-95653E6D8B1B}"/>
          </ac:picMkLst>
        </pc:picChg>
        <pc:picChg chg="del">
          <ac:chgData name="Magik Home" userId="68ebee5321e2cff8" providerId="LiveId" clId="{DF340445-32E5-438B-8B34-A31D2522BF5F}" dt="2020-12-07T15:40:48.343" v="209" actId="478"/>
          <ac:picMkLst>
            <pc:docMk/>
            <pc:sldMk cId="0" sldId="280"/>
            <ac:picMk id="31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1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a30e21cc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a30e21cc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a30e21cc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a30e21cc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b4e3ce3a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b4e3ce3a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b4e3ce3a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b4e3ce3a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a30e21cc4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a30e21cc4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b4e3ce3a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b4e3ce3a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a30e21cc4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a30e21cc4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beb63c89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beb63c89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b4e3ce3a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b4e3ce3a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beb63c89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beb63c89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beb63c89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beb63c89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beb63c89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beb63c89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beb63c89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8beb63c89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beb63c89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beb63c89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beb63c89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8beb63c89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beb63c89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beb63c89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b9621de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8b9621de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a30e21c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a30e21c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a30e21cc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a30e21cc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b4e3ce3a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b4e3ce3a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a30e21cc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a30e21cc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a30e21cc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a30e21cc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a30e21cc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a30e21cc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b4e3ce3a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b4e3ce3a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MPIMP-6.4-Pebble--Slides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5FFC09-E5BD-8949-93BC-0F54807CFE1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MPIMP-6.4-Pebble--Slides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7117FD-BC69-F44F-986B-109BBF0DBD9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MPIMP-6.4-Pebble--Slides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C35FB-37F9-AB4C-AB83-659D71C74FC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MPIMP-6.4-Pebble--Slides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28BDBB-7A13-4246-A99A-6E6E87739DB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MPIMP-6.4-Pebble--Slides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62E2C-C9E5-174D-9CF0-2E79D534E6B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MPIMP-6.4-Pebble--Slides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C27F56-BC24-5645-BA29-27F6BCBBC62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MPIMP-6.4-Pebble--Slides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3F02CE-7989-4440-B0D4-69440913C4A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MPIMP-6.4-Pebble--Slides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C56B25-9C45-9743-AEC2-92251A788A5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MPIMP-6.4-Pebble--Slides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CD1A42-A4AF-6741-9369-8AE9509E69B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MPIMP-6.4-Pebble--Slides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4D0768-4E94-0E40-9D71-2F5747E3829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MPIMP-6.4-Pebble--Slides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EC7E41-4383-304E-8A09-2374F48B6A0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9816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"/>
              <a:buChar char="●"/>
              <a:defRPr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○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■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●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○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■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●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○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Ubuntu"/>
              <a:buChar char="■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" name="Google Shape;9;p1"/>
          <p:cNvCxnSpPr/>
          <p:nvPr/>
        </p:nvCxnSpPr>
        <p:spPr>
          <a:xfrm>
            <a:off x="311700" y="999900"/>
            <a:ext cx="8300700" cy="0"/>
          </a:xfrm>
          <a:prstGeom prst="straightConnector1">
            <a:avLst/>
          </a:prstGeom>
          <a:noFill/>
          <a:ln w="38100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5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kern="1200">
              <a:ea typeface=""/>
              <a:cs typeface="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kern="1200">
                <a:ea typeface=""/>
                <a:cs typeface=""/>
              </a:rPr>
              <a:t>MPIMP-6.4-Pebble--Slides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0D249A99-C47D-C84F-ADD9-FE8A1855E6C5}" type="slidenum">
              <a:rPr lang="en-US" altLang="en-US" kern="1200" smtClean="0">
                <a:latin typeface="Arial" charset="0"/>
                <a:ea typeface=""/>
                <a:cs typeface="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‹#›</a:t>
            </a:fld>
            <a:endParaRPr lang="en-US" altLang="en-US" kern="1200">
              <a:latin typeface="Arial" charset="0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26386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2" Type="http://schemas.openxmlformats.org/officeDocument/2006/relationships/hyperlink" Target="https://creativecommons.org/licenses/by-sa/4.0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mailto:petascale@shodor.org" TargetMode="External"/><Relationship Id="rId4" Type="http://schemas.openxmlformats.org/officeDocument/2006/relationships/hyperlink" Target="https://github.com/shodor-education/petascale-semester-curriculu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Image:%20CUDA.png%20by%20KhameneiSoldiers%20is%20licensed%20under%20CC-BY-SA-4.0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hyperlink" Target="https://creativecommons.org/licenses/by/3.0/deed.en" TargetMode="External"/><Relationship Id="rId4" Type="http://schemas.openxmlformats.org/officeDocument/2006/relationships/hyperlink" Target="https://www.nvidia.com/en-us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Image:%20CUDA.png%20by%20KhameneiSoldiers%20is%20licensed%20under%20CC-BY-SA-4.0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hyperlink" Target="https://creativecommons.org/licenses/by/3.0/deed.en" TargetMode="External"/><Relationship Id="rId4" Type="http://schemas.openxmlformats.org/officeDocument/2006/relationships/hyperlink" Target="https://www.nvidia.com/en-us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reativecommons.org/licenses/by/3.0/deed.en" TargetMode="External"/><Relationship Id="rId5" Type="http://schemas.openxmlformats.org/officeDocument/2006/relationships/hyperlink" Target="https://www.nvidia.com/en-us/" TargetMode="External"/><Relationship Id="rId4" Type="http://schemas.openxmlformats.org/officeDocument/2006/relationships/hyperlink" Target="Image:%20CUDA.png%20by%20KhameneiSoldiers%20is%20licensed%20under%20CC-BY-SA-4.0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reativecommons.org/licenses/by/3.0/deed.en" TargetMode="External"/><Relationship Id="rId5" Type="http://schemas.openxmlformats.org/officeDocument/2006/relationships/hyperlink" Target="https://www.nvidia.com/en-us/" TargetMode="External"/><Relationship Id="rId4" Type="http://schemas.openxmlformats.org/officeDocument/2006/relationships/hyperlink" Target="Image:%20CUDA.png%20by%20KhameneiSoldiers%20is%20licensed%20under%20CC-BY-SA-4.0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reativecommons.org/licenses/by/3.0/deed.en" TargetMode="External"/><Relationship Id="rId5" Type="http://schemas.openxmlformats.org/officeDocument/2006/relationships/hyperlink" Target="https://www.nvidia.com/en-us/" TargetMode="External"/><Relationship Id="rId4" Type="http://schemas.openxmlformats.org/officeDocument/2006/relationships/hyperlink" Target="Image:%20CUDA.png%20by%20KhameneiSoldiers%20is%20licensed%20under%20CC-BY-SA-4.0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vw.cac.cornell.edu/GPU/simt_warp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nvidia-gtx-foundersedition-fl-220228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DA#Programming_abilities" TargetMode="External"/><Relationship Id="rId7" Type="http://schemas.openxmlformats.org/officeDocument/2006/relationships/hyperlink" Target="https://creativecommons.org/licenses/by-sa/4.0/deed.e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mmons.wikimedia.org/w/index.php?title=User:KhameneiSoldiers&amp;action=edit&amp;redlink=1" TargetMode="External"/><Relationship Id="rId5" Type="http://schemas.openxmlformats.org/officeDocument/2006/relationships/hyperlink" Target="https://commons.wikimedia.org/wiki/File:CUDA.png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DA#Programming_abilities" TargetMode="External"/><Relationship Id="rId7" Type="http://schemas.openxmlformats.org/officeDocument/2006/relationships/hyperlink" Target="https://creativecommons.org/licenses/by-sa/4.0/deed.e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mmons.wikimedia.org/w/index.php?title=User:KhameneiSoldiers&amp;action=edit&amp;redlink=1" TargetMode="External"/><Relationship Id="rId5" Type="http://schemas.openxmlformats.org/officeDocument/2006/relationships/hyperlink" Target="https://commons.wikimedia.org/wiki/File:CUDA.png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9" y="0"/>
            <a:ext cx="8011886" cy="51435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b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Unit 7: CUDA</a:t>
            </a:r>
            <a:b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Lesson 1: Introduction to CUDA GPGPU</a:t>
            </a:r>
            <a:b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Developed by Michael D. Shah</a:t>
            </a:r>
            <a:b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837174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Add 1 to every item in an array (2/2)</a:t>
            </a: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85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While this is a simple program--it demonstrates a real world use case for something you might do in image processing--such as ‘brighten’ the pixels in an image</a:t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5170150" y="1495600"/>
            <a:ext cx="858300" cy="469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myArray</a:t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5170150" y="1964825"/>
            <a:ext cx="858300" cy="469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6028375" y="149560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76</a:t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6028375" y="19648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6457525" y="149560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57</a:t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6457525" y="19648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6886825" y="149560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</a:t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6886825" y="19648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7315975" y="149560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89</a:t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7315975" y="19648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7745275" y="149560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7745275" y="19648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8174425" y="149560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8174425" y="19648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5170150" y="1248325"/>
            <a:ext cx="3433500" cy="247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</a:t>
            </a:r>
            <a:endParaRPr/>
          </a:p>
        </p:txBody>
      </p:sp>
      <p:sp>
        <p:nvSpPr>
          <p:cNvPr id="165" name="Google Shape;165;p21"/>
          <p:cNvSpPr/>
          <p:nvPr/>
        </p:nvSpPr>
        <p:spPr>
          <a:xfrm>
            <a:off x="5170113" y="3302025"/>
            <a:ext cx="858300" cy="469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myArray</a:t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5170113" y="3771250"/>
            <a:ext cx="858300" cy="469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6028338" y="33020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77</a:t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6028338" y="377125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6457488" y="33020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58</a:t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6457488" y="377125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>
            <a:off x="6886788" y="33020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43</a:t>
            </a:r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6886788" y="377125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7315938" y="33020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90</a:t>
            </a:r>
            <a:endParaRPr/>
          </a:p>
        </p:txBody>
      </p:sp>
      <p:sp>
        <p:nvSpPr>
          <p:cNvPr id="174" name="Google Shape;174;p21"/>
          <p:cNvSpPr/>
          <p:nvPr/>
        </p:nvSpPr>
        <p:spPr>
          <a:xfrm>
            <a:off x="7315938" y="377125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7745238" y="33020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7745238" y="377125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8174388" y="33020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78" name="Google Shape;178;p21"/>
          <p:cNvSpPr/>
          <p:nvPr/>
        </p:nvSpPr>
        <p:spPr>
          <a:xfrm>
            <a:off x="8174388" y="377125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5170113" y="3054750"/>
            <a:ext cx="3433500" cy="247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</a:t>
            </a:r>
            <a:endParaRPr/>
          </a:p>
        </p:txBody>
      </p:sp>
      <p:sp>
        <p:nvSpPr>
          <p:cNvPr id="180" name="Google Shape;180;p21"/>
          <p:cNvSpPr/>
          <p:nvPr/>
        </p:nvSpPr>
        <p:spPr>
          <a:xfrm rot="5400000">
            <a:off x="7739225" y="1959675"/>
            <a:ext cx="1987800" cy="6969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cpuAddOne (in file hello_cpu.c) (1/2)</a:t>
            </a:r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97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Provided to the right, is a solution to this problem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 write a function which iterates through every single element in the array, incrementing the value by 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the complexity of this algorithm?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325" y="1152475"/>
            <a:ext cx="4561975" cy="130444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cpuAddOne (in file hello_cpu.c) (2/2)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97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Provided to the right, is a solution to this problem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 write a function which iterates through every single element in the array, incrementing the value by 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the complexity of this algorithm?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O(n) -- because we access every element of the array one time</a:t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325" y="1152475"/>
            <a:ext cx="4561975" cy="1304447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Complete CPU Program</a:t>
            </a:r>
            <a:endParaRPr sz="2600"/>
          </a:p>
        </p:txBody>
      </p:sp>
      <p:sp>
        <p:nvSpPr>
          <p:cNvPr id="205" name="Google Shape;20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0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entire CPU program is listed to the right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start from our main() function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allocate memory for our array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initialize values in our array to zero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call our add function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we print our result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fairly easily trace through the execution of this program.</a:t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3638" y="37000"/>
            <a:ext cx="5070362" cy="5106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</a:rPr>
              <a:t>Complete CPU Program</a:t>
            </a:r>
            <a:endParaRPr sz="2600">
              <a:solidFill>
                <a:srgbClr val="666666"/>
              </a:solidFill>
            </a:endParaRPr>
          </a:p>
        </p:txBody>
      </p:sp>
      <p:sp>
        <p:nvSpPr>
          <p:cNvPr id="213" name="Google Shape;21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0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The entire CPU program is listed to the right</a:t>
            </a:r>
            <a:endParaRPr>
              <a:solidFill>
                <a:srgbClr val="66666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We start from our main() function</a:t>
            </a:r>
            <a:endParaRPr>
              <a:solidFill>
                <a:srgbClr val="66666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We allocate memory for our array</a:t>
            </a:r>
            <a:endParaRPr>
              <a:solidFill>
                <a:srgbClr val="66666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We initialize values in our array to zero</a:t>
            </a:r>
            <a:endParaRPr>
              <a:solidFill>
                <a:srgbClr val="66666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We call our add function</a:t>
            </a:r>
            <a:endParaRPr>
              <a:solidFill>
                <a:srgbClr val="66666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Then we print our result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We can fairly easily trace through the execution of this program.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3638" y="37000"/>
            <a:ext cx="5070362" cy="5106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5"/>
          <p:cNvSpPr/>
          <p:nvPr/>
        </p:nvSpPr>
        <p:spPr>
          <a:xfrm>
            <a:off x="2853600" y="1814850"/>
            <a:ext cx="3436800" cy="1513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Let’s now take a look at CUDA, and run our first General Purpose GPU Program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Program (in file hello_gpu.cu) (1/2)</a:t>
            </a:r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00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the right is the GPU code that will do the exact same thing as before!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worry, we will walk through the code in more detail.</a:t>
            </a:r>
            <a:endParaRPr/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525" y="1170125"/>
            <a:ext cx="4876075" cy="234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Program (in file hello_gpu.cu) (1/2)</a:t>
            </a:r>
            <a:endParaRPr/>
          </a:p>
        </p:txBody>
      </p:sp>
      <p:sp>
        <p:nvSpPr>
          <p:cNvPr id="230" name="Google Shape;23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00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is a full view of the code, so we can see a full sample</a:t>
            </a:r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565" y="222513"/>
            <a:ext cx="4363159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Program (in file hello_gpu.cu) (2/2)</a:t>
            </a:r>
            <a:endParaRPr/>
          </a:p>
        </p:txBody>
      </p:sp>
      <p:sp>
        <p:nvSpPr>
          <p:cNvPr id="238" name="Google Shape;23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00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 to audience: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the O(n) of this code?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?!</a:t>
            </a:r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525" y="1170125"/>
            <a:ext cx="4876075" cy="234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Program (in file hello_gpu.cu) (2/2)</a:t>
            </a:r>
            <a:endParaRPr/>
          </a:p>
        </p:txBody>
      </p:sp>
      <p:sp>
        <p:nvSpPr>
          <p:cNvPr id="246" name="Google Shape;24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00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 to audience: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the O(n) of this code?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Answer is closer to O(1) -- and we’ll need to look at our GPU to understand why!</a:t>
            </a:r>
            <a:endParaRPr/>
          </a:p>
        </p:txBody>
      </p:sp>
      <p:pic>
        <p:nvPicPr>
          <p:cNvPr id="247" name="Google Shape;2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525" y="1170125"/>
            <a:ext cx="4876075" cy="234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GPU Program (in file hello_gpu.cu) (2/2)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54" name="Google Shape;254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00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Question to audience:</a:t>
            </a:r>
            <a:endParaRPr>
              <a:solidFill>
                <a:srgbClr val="66666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What is the O(n) of this code?</a:t>
            </a:r>
            <a:endParaRPr>
              <a:solidFill>
                <a:srgbClr val="666666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</a:pPr>
            <a:r>
              <a:rPr lang="en">
                <a:solidFill>
                  <a:srgbClr val="666666"/>
                </a:solidFill>
              </a:rPr>
              <a:t>Answer is closer to O(1) -- and we’ll need to look at our GPU to understand why!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55" name="Google Shape;2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525" y="1170125"/>
            <a:ext cx="4876075" cy="234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57" name="Google Shape;257;p30"/>
          <p:cNvSpPr/>
          <p:nvPr/>
        </p:nvSpPr>
        <p:spPr>
          <a:xfrm>
            <a:off x="2853600" y="1814850"/>
            <a:ext cx="3436800" cy="1513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</a:rPr>
              <a:t>Let’s understand a bit more about ‘why’</a:t>
            </a:r>
            <a:endParaRPr sz="2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7" y="0"/>
            <a:ext cx="8011886" cy="51435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CC BY-SA 4.0. To view a copy of this license, visit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https://creativecommons.org/licenses/by-sa/4.0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27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695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Architecture</a:t>
            </a:r>
            <a:endParaRPr/>
          </a:p>
        </p:txBody>
      </p:sp>
      <p:sp>
        <p:nvSpPr>
          <p:cNvPr id="263" name="Google Shape;263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Architecture (1/2)</a:t>
            </a:r>
            <a:endParaRPr/>
          </a:p>
        </p:txBody>
      </p:sp>
      <p:sp>
        <p:nvSpPr>
          <p:cNvPr id="269" name="Google Shape;269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70" name="Google Shape;27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first thing we need to understand in our use case, is that one code is written on the CPU, and one for the GPU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GPU’s (right) are structured differently than our CPUs (left)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Notice the little ‘green’ boxes in the GPU--there are many more of these compute units--and those units are meant to execute code in parallel in individual </a:t>
            </a:r>
            <a:r>
              <a:rPr lang="en" b="1"/>
              <a:t>threads.</a:t>
            </a:r>
            <a:endParaRPr/>
          </a:p>
        </p:txBody>
      </p:sp>
      <p:sp>
        <p:nvSpPr>
          <p:cNvPr id="11" name="Google Shape;272;p32">
            <a:extLst>
              <a:ext uri="{FF2B5EF4-FFF2-40B4-BE49-F238E27FC236}">
                <a16:creationId xmlns:a16="http://schemas.microsoft.com/office/drawing/2014/main" id="{6B8A994A-B274-47DE-954D-0B4647ABC945}"/>
              </a:ext>
            </a:extLst>
          </p:cNvPr>
          <p:cNvSpPr txBox="1"/>
          <p:nvPr/>
        </p:nvSpPr>
        <p:spPr>
          <a:xfrm>
            <a:off x="4572000" y="3186751"/>
            <a:ext cx="42603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Image: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  <a:hlinkClick r:id="rId3"/>
              </a:rPr>
              <a:t>Cpu-gpu.svg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by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  <a:hlinkClick r:id="rId4"/>
              </a:rPr>
              <a:t>NVIDIA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is licensed under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>
                <a:hlinkClick r:id="rId5"/>
              </a:rPr>
              <a:t>CC-BY-3.0</a:t>
            </a: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CD1B46-4EB0-473B-ADE5-E1A3D11B78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566700"/>
            <a:ext cx="4291526" cy="162005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32">
            <a:extLst>
              <a:ext uri="{FF2B5EF4-FFF2-40B4-BE49-F238E27FC236}">
                <a16:creationId xmlns:a16="http://schemas.microsoft.com/office/drawing/2014/main" id="{2197C20F-1B26-4259-9E08-0AAD3F67AEBD}"/>
              </a:ext>
            </a:extLst>
          </p:cNvPr>
          <p:cNvSpPr txBox="1"/>
          <p:nvPr/>
        </p:nvSpPr>
        <p:spPr>
          <a:xfrm>
            <a:off x="4572000" y="3165486"/>
            <a:ext cx="42603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Image: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  <a:hlinkClick r:id="rId3"/>
              </a:rPr>
              <a:t>Cpu-gpu.svg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by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  <a:hlinkClick r:id="rId4"/>
              </a:rPr>
              <a:t>NVIDIA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is licensed under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>
                <a:hlinkClick r:id="rId5"/>
              </a:rPr>
              <a:t>CC-BY-3.0</a:t>
            </a: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330636C-D194-44EA-83B4-52409FE092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545435"/>
            <a:ext cx="4291526" cy="1620051"/>
          </a:xfrm>
          <a:prstGeom prst="rect">
            <a:avLst/>
          </a:prstGeom>
        </p:spPr>
      </p:pic>
      <p:sp>
        <p:nvSpPr>
          <p:cNvPr id="277" name="Google Shape;27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GPU Architecture (2/2)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78" name="Google Shape;27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dirty="0">
                <a:solidFill>
                  <a:srgbClr val="666666"/>
                </a:solidFill>
              </a:rPr>
              <a:t>The first thing we need to understand in our use case, is that one code is written on the CPU, and one for the GPU</a:t>
            </a:r>
            <a:endParaRPr dirty="0"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dirty="0">
                <a:solidFill>
                  <a:srgbClr val="666666"/>
                </a:solidFill>
              </a:rPr>
              <a:t>GPU’s (right) are structured differently than our CPUs (left)</a:t>
            </a:r>
            <a:endParaRPr dirty="0"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dirty="0">
                <a:solidFill>
                  <a:srgbClr val="666666"/>
                </a:solidFill>
              </a:rPr>
              <a:t>Notice the little ‘green’ boxes in the GPU--there are many more of these compute units--and those units are meant to execute code in parallel in individual </a:t>
            </a:r>
            <a:r>
              <a:rPr lang="en" b="1" dirty="0">
                <a:solidFill>
                  <a:srgbClr val="666666"/>
                </a:solidFill>
              </a:rPr>
              <a:t>threads.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282" name="Google Shape;282;p33"/>
          <p:cNvSpPr/>
          <p:nvPr/>
        </p:nvSpPr>
        <p:spPr>
          <a:xfrm>
            <a:off x="2853600" y="1814850"/>
            <a:ext cx="3436800" cy="1513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So what is a thread, and how do we execute code in these ‘boxes’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</a:t>
            </a:r>
            <a:endParaRPr/>
          </a:p>
        </p:txBody>
      </p:sp>
      <p:sp>
        <p:nvSpPr>
          <p:cNvPr id="288" name="Google Shape;288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Threads are traditionally referred to as ‘lightweight’ processes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used to execute a part of your program concurrently while your program runs.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CUDA, we execute many threads (100s or 1000s) in parallel in order to get a speedup in execution.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 if we look at our example to the right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 see we a ‘single thread’ that is going to execute this tiny gpuAddOne program on our GPU</a:t>
            </a:r>
            <a:endParaRPr/>
          </a:p>
        </p:txBody>
      </p:sp>
      <p:sp>
        <p:nvSpPr>
          <p:cNvPr id="289" name="Google Shape;28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290" name="Google Shape;2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100" y="1170125"/>
            <a:ext cx="4376500" cy="210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4"/>
          <p:cNvSpPr/>
          <p:nvPr/>
        </p:nvSpPr>
        <p:spPr>
          <a:xfrm>
            <a:off x="4995700" y="2256450"/>
            <a:ext cx="3675300" cy="1674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Threads Continued - Single Instruction Multiple Thread (SIMT)</a:t>
            </a:r>
            <a:endParaRPr sz="2300"/>
          </a:p>
        </p:txBody>
      </p:sp>
      <p:sp>
        <p:nvSpPr>
          <p:cNvPr id="298" name="Google Shape;298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CUDA we call this model SIMT, for single instruction multiple thread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going to have many (100s or 1000s) of threads executing on each of our GPUs execution units.</a:t>
            </a:r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00" name="Google Shape;300;p35"/>
          <p:cNvSpPr/>
          <p:nvPr/>
        </p:nvSpPr>
        <p:spPr>
          <a:xfrm>
            <a:off x="4562150" y="1083875"/>
            <a:ext cx="4458900" cy="2276100"/>
          </a:xfrm>
          <a:prstGeom prst="wedgeRectCallout">
            <a:avLst>
              <a:gd name="adj1" fmla="val 24692"/>
              <a:gd name="adj2" fmla="val 7511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1" name="Google Shape;3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100" y="1170125"/>
            <a:ext cx="4376500" cy="210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5"/>
          <p:cNvSpPr/>
          <p:nvPr/>
        </p:nvSpPr>
        <p:spPr>
          <a:xfrm>
            <a:off x="4615100" y="1152475"/>
            <a:ext cx="4376400" cy="21012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72;p32">
            <a:extLst>
              <a:ext uri="{FF2B5EF4-FFF2-40B4-BE49-F238E27FC236}">
                <a16:creationId xmlns:a16="http://schemas.microsoft.com/office/drawing/2014/main" id="{48311492-6828-43AD-B433-7B6326A0C50E}"/>
              </a:ext>
            </a:extLst>
          </p:cNvPr>
          <p:cNvSpPr txBox="1"/>
          <p:nvPr/>
        </p:nvSpPr>
        <p:spPr>
          <a:xfrm>
            <a:off x="2949434" y="4409621"/>
            <a:ext cx="2721263" cy="64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Image: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  <a:hlinkClick r:id="rId4"/>
              </a:rPr>
              <a:t>Cpu-gpu.svg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by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  <a:hlinkClick r:id="rId5"/>
              </a:rPr>
              <a:t>NVIDIA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is licensed under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>
                <a:hlinkClick r:id="rId6"/>
              </a:rPr>
              <a:t>CC-BY-3.0</a:t>
            </a: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60E652-F922-4953-B1C7-B0C3183D13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0122" y="3869070"/>
            <a:ext cx="3316686" cy="125204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Threads Continued - Single Instruction Multiple Thread (SIMT)</a:t>
            </a:r>
            <a:endParaRPr sz="2300"/>
          </a:p>
        </p:txBody>
      </p:sp>
      <p:sp>
        <p:nvSpPr>
          <p:cNvPr id="309" name="Google Shape;309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05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in CUDA, the lowest granularity of execution is a 'thread'.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thread executes a series of instructions (i.e. a small program).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Groups of threads (with consecutive thread indexes) are divided into warps which execute on a single CUDA core.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lowest schedulable entity is known as a 'warp'</a:t>
            </a:r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11" name="Google Shape;311;p36"/>
          <p:cNvSpPr/>
          <p:nvPr/>
        </p:nvSpPr>
        <p:spPr>
          <a:xfrm>
            <a:off x="4562150" y="1083875"/>
            <a:ext cx="4458900" cy="2276100"/>
          </a:xfrm>
          <a:prstGeom prst="wedgeRectCallout">
            <a:avLst>
              <a:gd name="adj1" fmla="val 24692"/>
              <a:gd name="adj2" fmla="val 7511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2" name="Google Shape;3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100" y="1170125"/>
            <a:ext cx="4376500" cy="210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6"/>
          <p:cNvSpPr/>
          <p:nvPr/>
        </p:nvSpPr>
        <p:spPr>
          <a:xfrm>
            <a:off x="4615100" y="1152475"/>
            <a:ext cx="4376400" cy="21012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72;p32">
            <a:extLst>
              <a:ext uri="{FF2B5EF4-FFF2-40B4-BE49-F238E27FC236}">
                <a16:creationId xmlns:a16="http://schemas.microsoft.com/office/drawing/2014/main" id="{EF685BE9-172B-43CA-AC4C-EA2760688677}"/>
              </a:ext>
            </a:extLst>
          </p:cNvPr>
          <p:cNvSpPr txBox="1"/>
          <p:nvPr/>
        </p:nvSpPr>
        <p:spPr>
          <a:xfrm>
            <a:off x="2949434" y="4409621"/>
            <a:ext cx="2721263" cy="64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Image: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  <a:hlinkClick r:id="rId4"/>
              </a:rPr>
              <a:t>Cpu-gpu.svg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by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  <a:hlinkClick r:id="rId5"/>
              </a:rPr>
              <a:t>NVIDIA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is licensed under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>
                <a:hlinkClick r:id="rId6"/>
              </a:rPr>
              <a:t>CC-BY-3.0</a:t>
            </a: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DD2547-113F-4C38-899B-C03E90ED01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0122" y="3869070"/>
            <a:ext cx="3316686" cy="125204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Threads Continued - Single Instruction Multiple Thread (SIMT)</a:t>
            </a:r>
            <a:endParaRPr sz="2300"/>
          </a:p>
        </p:txBody>
      </p:sp>
      <p:sp>
        <p:nvSpPr>
          <p:cNvPr id="320" name="Google Shape;32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05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Thread blocks are the lowest programmable entity.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 single shader core is assigned to each thread.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They are organized in a 3-D block.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Thread blocks are then further assigned to a GPU.</a:t>
            </a:r>
            <a:endParaRPr/>
          </a:p>
        </p:txBody>
      </p:sp>
      <p:sp>
        <p:nvSpPr>
          <p:cNvPr id="321" name="Google Shape;321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22" name="Google Shape;322;p37"/>
          <p:cNvSpPr/>
          <p:nvPr/>
        </p:nvSpPr>
        <p:spPr>
          <a:xfrm>
            <a:off x="4562150" y="1083875"/>
            <a:ext cx="4458900" cy="2276100"/>
          </a:xfrm>
          <a:prstGeom prst="wedgeRectCallout">
            <a:avLst>
              <a:gd name="adj1" fmla="val 24692"/>
              <a:gd name="adj2" fmla="val 7511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3" name="Google Shape;3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100" y="1170125"/>
            <a:ext cx="4376500" cy="210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7"/>
          <p:cNvSpPr/>
          <p:nvPr/>
        </p:nvSpPr>
        <p:spPr>
          <a:xfrm>
            <a:off x="4615100" y="1152475"/>
            <a:ext cx="4376400" cy="21012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72;p32">
            <a:extLst>
              <a:ext uri="{FF2B5EF4-FFF2-40B4-BE49-F238E27FC236}">
                <a16:creationId xmlns:a16="http://schemas.microsoft.com/office/drawing/2014/main" id="{05607CAB-A00B-4A92-8AEB-FE22EB2B0394}"/>
              </a:ext>
            </a:extLst>
          </p:cNvPr>
          <p:cNvSpPr txBox="1"/>
          <p:nvPr/>
        </p:nvSpPr>
        <p:spPr>
          <a:xfrm>
            <a:off x="2949434" y="4409621"/>
            <a:ext cx="2721263" cy="64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Image: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  <a:hlinkClick r:id="rId4"/>
              </a:rPr>
              <a:t>Cpu-gpu.svg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by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  <a:hlinkClick r:id="rId5"/>
              </a:rPr>
              <a:t>NVIDIA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is licensed under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>
                <a:hlinkClick r:id="rId6"/>
              </a:rPr>
              <a:t>CC-BY-3.0</a:t>
            </a: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AC658D-988D-4684-9187-95653E6D8B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0122" y="3869070"/>
            <a:ext cx="3316686" cy="125204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Resources</a:t>
            </a:r>
            <a:endParaRPr/>
          </a:p>
        </p:txBody>
      </p:sp>
      <p:sp>
        <p:nvSpPr>
          <p:cNvPr id="330" name="Google Shape;330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CUDA Programming Model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https://cvw.cac.cornell.edu/GPU/simt_warp</a:t>
            </a:r>
            <a:endParaRPr/>
          </a:p>
        </p:txBody>
      </p:sp>
      <p:sp>
        <p:nvSpPr>
          <p:cNvPr id="331" name="Google Shape;33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CUDA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Graphics Programming Unit (GPU)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Graphics Programming Unit (GPU) is something many of you may be familiar with: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GPUs are frequently used to power games and improve their graphics!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modern GPU technology has allowed us to program more than just games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GPUs can be used for more general-purpose applications as well!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5003960" y="3699925"/>
            <a:ext cx="3742848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hlinkClick r:id="rId3"/>
              </a:rPr>
              <a:t>Nvidia Gtx Founders Edition </a:t>
            </a:r>
            <a:r>
              <a:rPr lang="en" sz="1200" dirty="0">
                <a:solidFill>
                  <a:srgbClr val="FFFFFF"/>
                </a:solidFill>
              </a:rPr>
              <a:t>is in the public domain</a:t>
            </a: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" name="Picture 3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49ADE592-9DBE-4A6F-88E3-64D207372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825" y="1270689"/>
            <a:ext cx="2926080" cy="21762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General Purpose Graphics Programming Unit - GPGPU (1/2)</a:t>
            </a:r>
            <a:endParaRPr sz="240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31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General Purpose Graphics Programming Unit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is the term given to a more rich programming interface on GPUs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NVIDIA’s CUDA API is one such Application Programming Interface (API) that allows us to write C programs on our GPU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https://en.wikipedia.org/wiki/CUDA#Programming_abilities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Before CUDA, we were very limited in how expressive of programs we could write on GPUs--again, primarily applications that handled graphics workloads</a:t>
            </a:r>
            <a:endParaRPr dirty="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6425" y="1170125"/>
            <a:ext cx="2755125" cy="16693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5836425" y="2991875"/>
            <a:ext cx="2755200" cy="9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Image: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  <a:hlinkClick r:id="rId5"/>
              </a:rPr>
              <a:t>CUDA.png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by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  <a:hlinkClick r:id="rId6"/>
              </a:rPr>
              <a:t>KhameneiSoldiers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is licensed under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>
                <a:hlinkClick r:id="rId7"/>
              </a:rPr>
              <a:t>CC-BY-SA-4.0</a:t>
            </a: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</a:rPr>
              <a:t>General Purpose Graphics Programming Unit - GPGPU (2/2)</a:t>
            </a:r>
            <a:endParaRPr sz="24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666666"/>
              </a:solidFill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31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General Purpose Graphics Programming Unit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This is the term given to a more rich programming interface on GPUs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NVIDIA’s CUDA API is one such Application Programming Interface (API) that allows us to write C programs on our GPU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 sz="1100" u="sng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https://en.wikipedia.org/wiki/CUDA#Programming_abilities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Before CUDA, we were very limited in how expressive of programs we could write on GPUs--again, primarily applications that handled graphics workloads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6425" y="1170125"/>
            <a:ext cx="2755125" cy="16693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5836425" y="2991875"/>
            <a:ext cx="2755200" cy="9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Image: </a:t>
            </a:r>
            <a:r>
              <a:rPr lang="en-US" sz="800" dirty="0">
                <a:latin typeface="Roboto"/>
                <a:ea typeface="Roboto"/>
                <a:cs typeface="Roboto"/>
                <a:sym typeface="Roboto"/>
                <a:hlinkClick r:id="rId5"/>
              </a:rPr>
              <a:t>CUDA.png</a:t>
            </a:r>
            <a:r>
              <a:rPr lang="en-US" sz="8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by </a:t>
            </a:r>
            <a:r>
              <a:rPr lang="en-US" sz="800" dirty="0" err="1">
                <a:latin typeface="Roboto"/>
                <a:ea typeface="Roboto"/>
                <a:cs typeface="Roboto"/>
                <a:sym typeface="Roboto"/>
                <a:hlinkClick r:id="rId6"/>
              </a:rPr>
              <a:t>KhameneiSoldiers</a:t>
            </a:r>
            <a:r>
              <a:rPr lang="en-US" sz="8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is licensed under</a:t>
            </a:r>
            <a:r>
              <a:rPr lang="en-US" sz="8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00" dirty="0">
                <a:hlinkClick r:id="rId7"/>
              </a:rPr>
              <a:t>CC-BY-SA-4.0</a:t>
            </a:r>
            <a:endParaRPr lang="en-US" sz="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2853600" y="1814850"/>
            <a:ext cx="3436800" cy="1513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Let’s go ahead and look at how a CUDA program differs from C programs that you have been writing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CPU Use Case and a GPU Use Case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Program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understand more about how a GPU works, let’s first look at solving  a problem on the CPU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then solve that exact same problem using the GPU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Add 1 to every item in an array (1/2)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85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program we are going to write is a simple one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going to ‘add 1’ to every element in an array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5170150" y="1495600"/>
            <a:ext cx="858300" cy="469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myArray</a:t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5170150" y="1964825"/>
            <a:ext cx="858300" cy="469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6028375" y="149560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76</a:t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6028375" y="19648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6457525" y="149560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57</a:t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6457525" y="19648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6886825" y="149560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</a:t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6886825" y="19648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7315975" y="149560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89</a:t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7315975" y="19648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7745275" y="149560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7745275" y="19648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8174425" y="149560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8174425" y="19648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5170150" y="1248325"/>
            <a:ext cx="3433500" cy="247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</a:t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170113" y="3302025"/>
            <a:ext cx="858300" cy="469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myArray</a:t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5170113" y="3771250"/>
            <a:ext cx="858300" cy="469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6028338" y="33020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77</a:t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6028338" y="377125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6457488" y="33020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58</a:t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6457488" y="377125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6886788" y="33020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43</a:t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6886788" y="377125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7315938" y="33020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90</a:t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7315938" y="377125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7745238" y="33020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7745238" y="377125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8174388" y="33020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8174388" y="377125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5170113" y="3054750"/>
            <a:ext cx="3433500" cy="247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</a:t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 rot="5400000">
            <a:off x="7739225" y="1959675"/>
            <a:ext cx="1987800" cy="6969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BEBCBC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FFD966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1622</Words>
  <Application>Microsoft Office PowerPoint</Application>
  <PresentationFormat>On-screen Show (16:9)</PresentationFormat>
  <Paragraphs>201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Roboto</vt:lpstr>
      <vt:lpstr>Times New Roman</vt:lpstr>
      <vt:lpstr>Ubuntu</vt:lpstr>
      <vt:lpstr>Simple Dark</vt:lpstr>
      <vt:lpstr>Default Design</vt:lpstr>
      <vt:lpstr>Blue Waters Petascale Semester Curriculum v1.0 Unit 7: CUDA Lesson 1: Introduction to CUDA GPGPU Developed by Michael D. Shah for the Shodor Education Foundation, Inc.</vt:lpstr>
      <vt:lpstr>Except where otherwise noted, this work by The Shodor Education Foundation, Inc. is licensed under CC BY-SA 4.0. To view a copy of this license, visit https://creativecommons.org/licenses/by-sa/4.0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Introduction to CUDA</vt:lpstr>
      <vt:lpstr>Graphics Programming Unit (GPU)</vt:lpstr>
      <vt:lpstr>General Purpose Graphics Programming Unit - GPGPU (1/2)</vt:lpstr>
      <vt:lpstr>General Purpose Graphics Programming Unit - GPGPU (2/2) </vt:lpstr>
      <vt:lpstr>A CPU Use Case and a GPU Use Case</vt:lpstr>
      <vt:lpstr>CPU Program</vt:lpstr>
      <vt:lpstr>Problem: Add 1 to every item in an array (1/2)</vt:lpstr>
      <vt:lpstr>Problem: Add 1 to every item in an array (2/2)</vt:lpstr>
      <vt:lpstr>cpuAddOne (in file hello_cpu.c) (1/2)</vt:lpstr>
      <vt:lpstr>cpuAddOne (in file hello_cpu.c) (2/2) </vt:lpstr>
      <vt:lpstr>Complete CPU Program</vt:lpstr>
      <vt:lpstr>Complete CPU Program</vt:lpstr>
      <vt:lpstr>GPU Program (in file hello_gpu.cu) (1/2)</vt:lpstr>
      <vt:lpstr>GPU Program (in file hello_gpu.cu) (1/2)</vt:lpstr>
      <vt:lpstr>GPU Program (in file hello_gpu.cu) (2/2)</vt:lpstr>
      <vt:lpstr>GPU Program (in file hello_gpu.cu) (2/2)</vt:lpstr>
      <vt:lpstr>GPU Program (in file hello_gpu.cu) (2/2)</vt:lpstr>
      <vt:lpstr>GPU Architecture</vt:lpstr>
      <vt:lpstr>GPU Architecture (1/2)</vt:lpstr>
      <vt:lpstr>GPU Architecture (2/2)</vt:lpstr>
      <vt:lpstr>Threads</vt:lpstr>
      <vt:lpstr>Threads Continued - Single Instruction Multiple Thread (SIMT)</vt:lpstr>
      <vt:lpstr>Threads Continued - Single Instruction Multiple Thread (SIMT)</vt:lpstr>
      <vt:lpstr>Threads Continued - Single Instruction Multiple Thread (SIMT)</vt:lpstr>
      <vt:lpstr>Further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Attribution/License</dc:title>
  <cp:lastModifiedBy>Magik Home</cp:lastModifiedBy>
  <cp:revision>5</cp:revision>
  <dcterms:modified xsi:type="dcterms:W3CDTF">2020-12-07T15:40:59Z</dcterms:modified>
</cp:coreProperties>
</file>