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7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590-D6F7-4D43-A08F-D93861FBD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685DD-B544-4BC8-B3A5-3EE9A431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6B0F-B3C7-4729-94ED-51B3B327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1D49-F57B-4F40-A154-2B7D949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9425-559C-4D2A-BACA-14FE6C01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2EA5-646D-43EC-99A3-8FE35B95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D6DE-FE10-439C-BDC2-862FAFF68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B131-000A-4E4F-9E7B-CB4F45A7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6F42-ACE1-4228-9B31-3440EC96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8DE2-E4AA-4D6D-89BA-0E36945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49B00-F9C9-4394-92CF-AED10C8D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6750B-5290-4665-9E03-FA530A89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4CAF-3EC0-418B-8346-5F189B2D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D955-DF71-47A9-AB44-5681B64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E743-25A6-4306-AE00-C1AA22C9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98ED-3C5D-4E8F-A6A9-41A92D98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6E30-3D44-4B3A-97E9-AF91D331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C62A-7030-4F12-9A9C-961893F2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F624-3EC0-4452-AFD0-17462BF0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A529-E398-49C3-ABE6-C5B8EF5E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9161-6CA6-404D-8B15-31EE7734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0773-BBD9-4A59-940B-D024B012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B827-B01E-4663-B049-2399C203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0D1D-4985-4220-AEBF-6A20A613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0030-D5D7-41AF-BF48-087E9237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B21-C897-4FE0-B70A-7DFB8F6C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749B-00C1-4C4E-85F8-6633B16B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79DC1-90E3-41BE-89C4-E6DDB5EB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DA50-745A-4362-91F2-A7EA933A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A856-3735-4E7A-AEE2-1E23AAD8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84ED-FD15-4E2B-A61D-513D53C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9095-ADA1-4E08-9626-926E6DAE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9450-3D00-4188-B9B3-DF13A30B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2416C-C796-4E75-AE47-194969FFC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593CA-A613-4699-8EAA-B801F8BD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2E9E-C9C6-4405-B581-60884CA4D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D11E-3DBF-49E7-9106-9C308965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2ACC7-3452-4FE6-9DAB-77B2C08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FE5A9-0D8A-4F8D-8E67-2C9462D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3F1B-6727-49C3-9D83-153692A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6CFD6-DFF7-4C21-A526-AC8928FE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06EB9-A423-4CDD-BEA5-84031C98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D3C14-1D8C-4E19-BEDD-2970CDCB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8E8A8-F923-496F-BD13-ADEA3C0E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38B0-2E9D-4B10-9657-1612EF2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3EDE5-01A5-4F27-AEFC-587B9F2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F49B-401B-4B88-9B4D-FC9B8862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DBE4-524B-4AD5-9D50-06DBD15D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277B-0547-4618-A441-3903BEFB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1890-8E41-4668-9AF7-E2385991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7568-EDB4-4938-B61D-C71087BA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3360-577B-4C4E-9382-8F7A5FB7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A345-A3B8-4E43-B8DE-AB0F9167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A4DE6-64E6-4B97-90FD-3E0BC5D97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2D48-2500-484A-A5D0-F64D04D3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9830-6E94-42A5-8548-C2FBB8F7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754D-42DB-4353-B579-FF62E7EA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AC98-9156-42DD-B2FE-6F86991B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55777-2E26-4600-AE8F-A33DCFFD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F879-A65F-4D9F-9E11-2B84619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C228-64C9-4C4E-A41F-E32153C8A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E40E-371F-43FF-8AFD-E80862588A3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4393-D0C7-4233-91F5-2BF4D8A1F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7752-DDE3-44E6-8E99-D709AFC91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F7DF-CA3C-4E7C-8601-F6B9C006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sc.fsu.edu/~jburkardt/c_src/laplace_mpi/laplace_mpi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BC6C-625D-4B7F-8FE2-4393293CB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MPI (Message Passing Interface)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85D8-3A89-4621-8521-EEA7AB5A3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3E6-3CB2-4ED8-9B0C-4F06386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908635"/>
          </a:xfrm>
        </p:spPr>
        <p:txBody>
          <a:bodyPr/>
          <a:lstStyle/>
          <a:p>
            <a:pPr algn="ctr"/>
            <a:r>
              <a:rPr lang="en-US" dirty="0"/>
              <a:t>Running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2379-FB2C-4EC8-9D9F-5B10DC61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172"/>
            <a:ext cx="10515600" cy="50083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cat </a:t>
            </a:r>
            <a:r>
              <a:rPr lang="en-US" b="1" dirty="0" err="1"/>
              <a:t>test.pbs</a:t>
            </a:r>
            <a:r>
              <a:rPr lang="en-US" b="1" dirty="0"/>
              <a:t>&lt;ENTER&gt;</a:t>
            </a:r>
            <a:endParaRPr lang="en-US" dirty="0"/>
          </a:p>
          <a:p>
            <a:r>
              <a:rPr lang="en-US" b="1" dirty="0"/>
              <a:t>#!/bin/bash</a:t>
            </a:r>
            <a:endParaRPr lang="en-US" dirty="0"/>
          </a:p>
          <a:p>
            <a:r>
              <a:rPr lang="en-US" b="1" dirty="0"/>
              <a:t>#PBS -l nodes=2:ppn=32:xe</a:t>
            </a:r>
            <a:endParaRPr lang="en-US" dirty="0"/>
          </a:p>
          <a:p>
            <a:r>
              <a:rPr lang="en-US" b="1" dirty="0"/>
              <a:t>#PBS -l </a:t>
            </a:r>
            <a:r>
              <a:rPr lang="en-US" b="1" dirty="0" err="1"/>
              <a:t>walltime</a:t>
            </a:r>
            <a:r>
              <a:rPr lang="en-US" b="1" dirty="0"/>
              <a:t>=00:05:00</a:t>
            </a:r>
            <a:endParaRPr lang="en-US" dirty="0"/>
          </a:p>
          <a:p>
            <a:r>
              <a:rPr lang="en-US" b="1" dirty="0"/>
              <a:t>#PBS -N test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cd $PBS_O_WORKDIR</a:t>
            </a:r>
            <a:endParaRPr lang="en-US" dirty="0"/>
          </a:p>
          <a:p>
            <a:br>
              <a:rPr lang="en-US" dirty="0"/>
            </a:br>
            <a:r>
              <a:rPr lang="en-US" b="1" dirty="0" err="1"/>
              <a:t>aprun</a:t>
            </a:r>
            <a:r>
              <a:rPr lang="en-US" b="1" dirty="0"/>
              <a:t> -n 4 ./</a:t>
            </a:r>
            <a:r>
              <a:rPr lang="en-US" b="1" dirty="0" err="1"/>
              <a:t>test.exe|sort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1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269-A440-4635-AF72-AB1C8BDD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34"/>
            <a:ext cx="10515600" cy="806119"/>
          </a:xfrm>
        </p:spPr>
        <p:txBody>
          <a:bodyPr/>
          <a:lstStyle/>
          <a:p>
            <a:pPr algn="ctr"/>
            <a:r>
              <a:rPr lang="en-US" b="1" dirty="0"/>
              <a:t>Error and 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F61E-5DBE-4680-9BD0-D5E65558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642813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4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8B4-3870-46BB-B73F-BF1140CB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4"/>
            <a:ext cx="10515600" cy="75381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B3E5-4C71-4AE3-9998-82924BC4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" y="926436"/>
            <a:ext cx="11238186" cy="561874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1. https://people.sc.fsu.edu/~jburkardt/c_src/laplace_mpi/laplace_mpi.html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Please see the </a:t>
            </a:r>
            <a:r>
              <a:rPr lang="en-US" u="sng" dirty="0"/>
              <a:t>TACC_CS395_COURSE_MATERIALS </a:t>
            </a:r>
            <a:r>
              <a:rPr lang="en-US" dirty="0"/>
              <a:t>s1. </a:t>
            </a:r>
          </a:p>
          <a:p>
            <a:pPr marL="0" indent="0">
              <a:buNone/>
            </a:pPr>
            <a:r>
              <a:rPr lang="en-US" dirty="0"/>
              <a:t>3. https://www.cs.usfca.edu/~peter/ipp/</a:t>
            </a:r>
          </a:p>
        </p:txBody>
      </p:sp>
    </p:spTree>
    <p:extLst>
      <p:ext uri="{BB962C8B-B14F-4D97-AF65-F5344CB8AC3E}">
        <p14:creationId xmlns:p14="http://schemas.microsoft.com/office/powerpoint/2010/main" val="276379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AC8E-4937-4041-B1D3-406B1716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1"/>
            <a:ext cx="10515600" cy="55654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72E7-8A03-45A2-9819-DC62A9C5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5"/>
            <a:ext cx="10515600" cy="59153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 and Use</a:t>
            </a:r>
          </a:p>
          <a:p>
            <a:r>
              <a:rPr lang="en-US" dirty="0"/>
              <a:t>General Form of MPI code</a:t>
            </a:r>
          </a:p>
          <a:p>
            <a:r>
              <a:rPr lang="en-US" dirty="0"/>
              <a:t>MPI Code for Complex Computation</a:t>
            </a:r>
          </a:p>
          <a:p>
            <a:r>
              <a:rPr lang="en-US" dirty="0"/>
              <a:t>Load the module (software application)</a:t>
            </a:r>
          </a:p>
          <a:p>
            <a:r>
              <a:rPr lang="en-US" dirty="0"/>
              <a:t>Job Script Code</a:t>
            </a:r>
          </a:p>
          <a:p>
            <a:r>
              <a:rPr lang="en-US" dirty="0"/>
              <a:t>Run the job script</a:t>
            </a:r>
          </a:p>
          <a:p>
            <a:r>
              <a:rPr lang="en-US" dirty="0"/>
              <a:t>Screenshots of example of program codes run:</a:t>
            </a:r>
          </a:p>
          <a:p>
            <a:pPr lvl="1"/>
            <a:r>
              <a:rPr lang="en-US" dirty="0" err="1"/>
              <a:t>Mpi_nbody_basic</a:t>
            </a:r>
            <a:endParaRPr lang="en-US" dirty="0"/>
          </a:p>
          <a:p>
            <a:pPr lvl="1"/>
            <a:r>
              <a:rPr lang="en-US" dirty="0" err="1"/>
              <a:t>Mpi_nbody_red</a:t>
            </a:r>
            <a:endParaRPr lang="en-US" dirty="0"/>
          </a:p>
          <a:p>
            <a:pPr lvl="1"/>
            <a:r>
              <a:rPr lang="en-US" dirty="0" err="1"/>
              <a:t>Mpi_tsp_dyn</a:t>
            </a:r>
            <a:endParaRPr lang="en-US" dirty="0"/>
          </a:p>
          <a:p>
            <a:pPr lvl="1"/>
            <a:r>
              <a:rPr lang="en-US" dirty="0" err="1"/>
              <a:t>MPI_tsp_stat</a:t>
            </a:r>
            <a:endParaRPr lang="en-US" dirty="0"/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Run job</a:t>
            </a:r>
          </a:p>
          <a:p>
            <a:r>
              <a:rPr lang="en-US" dirty="0"/>
              <a:t>Output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B691-5275-468E-973C-417E71C7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201B-B7E5-4559-86E9-5DF89D2663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main concepts of MPI are:</a:t>
            </a:r>
          </a:p>
          <a:p>
            <a:pPr marL="0" indent="0">
              <a:buNone/>
            </a:pPr>
            <a:r>
              <a:rPr lang="en-US" dirty="0"/>
              <a:t>	. Used to create parallel SPMD programs on</a:t>
            </a:r>
          </a:p>
          <a:p>
            <a:pPr lvl="2"/>
            <a:r>
              <a:rPr lang="en-US" dirty="0"/>
              <a:t>distributed-memory machines with explicit message passing</a:t>
            </a:r>
          </a:p>
          <a:p>
            <a:pPr marL="0" indent="0">
              <a:buNone/>
            </a:pPr>
            <a:r>
              <a:rPr lang="en-US" dirty="0"/>
              <a:t>The Routines available for</a:t>
            </a:r>
          </a:p>
          <a:p>
            <a:pPr marL="0" indent="0">
              <a:buNone/>
            </a:pPr>
            <a:r>
              <a:rPr lang="en-US" dirty="0"/>
              <a:t>	point-to-point communication</a:t>
            </a:r>
          </a:p>
          <a:p>
            <a:pPr marL="0" indent="0">
              <a:buNone/>
            </a:pPr>
            <a:r>
              <a:rPr lang="en-US" dirty="0"/>
              <a:t> 	collective communication</a:t>
            </a:r>
          </a:p>
          <a:p>
            <a:pPr marL="0" indent="0">
              <a:buNone/>
            </a:pPr>
            <a:r>
              <a:rPr lang="en-US" dirty="0"/>
              <a:t> 	1-to-many</a:t>
            </a:r>
          </a:p>
          <a:p>
            <a:pPr marL="0" indent="0">
              <a:buNone/>
            </a:pPr>
            <a:r>
              <a:rPr lang="en-US" dirty="0"/>
              <a:t> 	many-to-1</a:t>
            </a:r>
          </a:p>
          <a:p>
            <a:pPr marL="0" indent="0">
              <a:buNone/>
            </a:pPr>
            <a:r>
              <a:rPr lang="en-US" dirty="0"/>
              <a:t>	many-to-many</a:t>
            </a:r>
          </a:p>
          <a:p>
            <a:pPr marL="0" indent="0">
              <a:buNone/>
            </a:pPr>
            <a:r>
              <a:rPr lang="en-US" dirty="0"/>
              <a:t>	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01550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1851-D53B-4A1B-A2C8-7F4A2980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MPI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070A-1B8B-4867-AD71-10DC47D3F97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MPI_Comm_size</a:t>
            </a:r>
            <a:r>
              <a:rPr lang="en-US" dirty="0"/>
              <a:t>(MPI_COMM_WORLD,&amp;</a:t>
            </a:r>
            <a:r>
              <a:rPr lang="en-US" dirty="0" err="1"/>
              <a:t>npes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MPI_Comm_rank</a:t>
            </a:r>
            <a:r>
              <a:rPr lang="en-US" dirty="0"/>
              <a:t>(MPI_COMM_WORLD,&amp;</a:t>
            </a:r>
            <a:r>
              <a:rPr lang="en-US" dirty="0" err="1"/>
              <a:t>iam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MPI_Finalize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91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0E0-41DD-4D7D-8139-47A76AA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MPI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7FF-0308-4C33-9572-0AC9E367B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 parallel “Hello, World” program</a:t>
            </a:r>
          </a:p>
          <a:p>
            <a:r>
              <a:rPr lang="en-US" dirty="0"/>
              <a:t>– Initialize MPI</a:t>
            </a:r>
          </a:p>
          <a:p>
            <a:r>
              <a:rPr lang="en-US" dirty="0"/>
              <a:t>– Have each node print out its node number</a:t>
            </a:r>
          </a:p>
          <a:p>
            <a:r>
              <a:rPr lang="en-US" dirty="0"/>
              <a:t>– Quit MPI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CE02-124F-4779-AB91-B70BA9FF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&amp;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MPI_Comm_size</a:t>
            </a:r>
            <a:r>
              <a:rPr lang="en-US" dirty="0"/>
              <a:t>(MPI_COMM_WORLD,&amp;</a:t>
            </a:r>
            <a:r>
              <a:rPr lang="en-US" dirty="0" err="1"/>
              <a:t>npes</a:t>
            </a:r>
            <a:r>
              <a:rPr lang="en-US" dirty="0"/>
              <a:t>);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MPI_Comm_rank</a:t>
            </a:r>
            <a:r>
              <a:rPr lang="en-US" dirty="0"/>
              <a:t>(MPI_COMM_WORLD,&amp;</a:t>
            </a:r>
            <a:r>
              <a:rPr lang="en-US" dirty="0" err="1"/>
              <a:t>iam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ierr</a:t>
            </a:r>
            <a:r>
              <a:rPr lang="en-US" dirty="0"/>
              <a:t>=</a:t>
            </a:r>
            <a:r>
              <a:rPr lang="en-US" dirty="0" err="1"/>
              <a:t>MPI_Finalize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A58-5D8B-4F39-866E-D82DD4E3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the module (software 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6090-1791-478B-BAE5-F0025D20A7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A24E-2C2B-48C0-8798-158C4AF4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725214"/>
          </a:xfrm>
        </p:spPr>
        <p:txBody>
          <a:bodyPr/>
          <a:lstStyle/>
          <a:p>
            <a:pPr algn="ctr"/>
            <a:r>
              <a:rPr lang="en-US" b="1" dirty="0"/>
              <a:t>Job Script Code (SLURM)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28EF-CE27-4C2C-BE08-4F24065E3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298"/>
            <a:ext cx="10515600" cy="5747913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1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BF64-74FE-405F-8649-C7E0E8C8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53"/>
            <a:ext cx="10515600" cy="782048"/>
          </a:xfrm>
        </p:spPr>
        <p:txBody>
          <a:bodyPr/>
          <a:lstStyle/>
          <a:p>
            <a:pPr algn="ctr"/>
            <a:r>
              <a:rPr lang="en-US" b="1" dirty="0"/>
              <a:t>Run the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A218-3137-42AB-986E-0869013D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3"/>
            <a:ext cx="10515600" cy="5166310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6C72-B983-4B94-ADD3-BB795A12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124"/>
            <a:ext cx="10515600" cy="8933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Steps to Use a Super Computer</a:t>
            </a:r>
            <a:br>
              <a:rPr lang="en-US" dirty="0"/>
            </a:br>
            <a:r>
              <a:rPr lang="en-US" dirty="0"/>
              <a:t>(Example 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C0FC-CC12-4F07-825A-916EEABA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ssh</a:t>
            </a:r>
            <a:r>
              <a:rPr lang="en-US" b="1" dirty="0"/>
              <a:t> username@hostname.ncsa.illinois.edu&lt;ENTER&gt;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git clone \ https://github.com/aaronweeden/pi2018-submitting.git&lt;ENTER&gt;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cd pi2018-submitting&lt;ENTER&gt;</a:t>
            </a:r>
          </a:p>
          <a:p>
            <a:br>
              <a:rPr lang="pt-BR" dirty="0"/>
            </a:br>
            <a:r>
              <a:rPr lang="pt-BR" b="1" dirty="0"/>
              <a:t>cc -o test.exe test.c&lt;ENTER&gt;</a:t>
            </a:r>
            <a:endParaRPr lang="pt-BR" dirty="0"/>
          </a:p>
          <a:p>
            <a:br>
              <a:rPr lang="pt-BR" dirty="0"/>
            </a:br>
            <a:r>
              <a:rPr lang="en-US" b="1" dirty="0"/>
              <a:t>cat </a:t>
            </a:r>
            <a:r>
              <a:rPr lang="en-US" b="1" dirty="0" err="1"/>
              <a:t>test.pbs</a:t>
            </a:r>
            <a:r>
              <a:rPr lang="en-US" b="1" dirty="0"/>
              <a:t>&lt;ENTER&gt;</a:t>
            </a:r>
            <a:endParaRPr lang="en-US" dirty="0"/>
          </a:p>
          <a:p>
            <a:r>
              <a:rPr lang="en-US" b="1" dirty="0"/>
              <a:t>#!/bin/bash</a:t>
            </a:r>
            <a:endParaRPr lang="en-US" dirty="0"/>
          </a:p>
          <a:p>
            <a:r>
              <a:rPr lang="en-US" b="1" dirty="0"/>
              <a:t>#PBS -l nodes=2:ppn=32:xe</a:t>
            </a:r>
            <a:endParaRPr lang="en-US" dirty="0"/>
          </a:p>
          <a:p>
            <a:r>
              <a:rPr lang="en-US" b="1" dirty="0"/>
              <a:t>#PBS -l </a:t>
            </a:r>
            <a:r>
              <a:rPr lang="en-US" b="1" dirty="0" err="1"/>
              <a:t>walltime</a:t>
            </a:r>
            <a:r>
              <a:rPr lang="en-US" b="1" dirty="0"/>
              <a:t>=00:05:00</a:t>
            </a:r>
            <a:endParaRPr lang="en-US" dirty="0"/>
          </a:p>
          <a:p>
            <a:r>
              <a:rPr lang="en-US" b="1" dirty="0"/>
              <a:t>#PBS -N test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cd $PBS_O_WORKDIR</a:t>
            </a:r>
            <a:endParaRPr lang="en-US" dirty="0"/>
          </a:p>
          <a:p>
            <a:br>
              <a:rPr lang="en-US" dirty="0"/>
            </a:br>
            <a:r>
              <a:rPr lang="en-US" b="1" dirty="0" err="1"/>
              <a:t>aprun</a:t>
            </a:r>
            <a:r>
              <a:rPr lang="en-US" b="1" dirty="0"/>
              <a:t> -n 4 ./</a:t>
            </a:r>
            <a:r>
              <a:rPr lang="en-US" b="1" dirty="0" err="1"/>
              <a:t>test.exe|sort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2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522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Advanced MPI (Message Passing Interface)</vt:lpstr>
      <vt:lpstr>Outline</vt:lpstr>
      <vt:lpstr>Definition and Use</vt:lpstr>
      <vt:lpstr>Structure of MPI code</vt:lpstr>
      <vt:lpstr>Structure of MPI Code</vt:lpstr>
      <vt:lpstr>Load the module (software application)</vt:lpstr>
      <vt:lpstr>Job Script Code (SLURM)</vt:lpstr>
      <vt:lpstr>Run the job script</vt:lpstr>
      <vt:lpstr>Steps to Use a Super Computer (Example Template)</vt:lpstr>
      <vt:lpstr>Running Job Script</vt:lpstr>
      <vt:lpstr>Error and Output Files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(Message Passing Interface)</dc:title>
  <dc:creator>Hyacinthe Aboudja</dc:creator>
  <cp:lastModifiedBy>Hyacinthe Aboudja</cp:lastModifiedBy>
  <cp:revision>24</cp:revision>
  <dcterms:created xsi:type="dcterms:W3CDTF">2020-06-27T17:38:44Z</dcterms:created>
  <dcterms:modified xsi:type="dcterms:W3CDTF">2020-06-30T21:05:01Z</dcterms:modified>
</cp:coreProperties>
</file>