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92000"/>
  <p:notesSz cx="6858000" cy="9144000"/>
  <p:embeddedFontLst>
    <p:embeddedFont>
      <p:font typeface="Candara"/>
      <p:regular r:id="rId32"/>
      <p:bold r:id="rId33"/>
      <p:italic r:id="rId34"/>
      <p:boldItalic r:id="rId35"/>
    </p:embeddedFont>
    <p:embeddedFont>
      <p:font typeface="Arial Black"/>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840"/>
        <p:guide pos="216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Candara-bold.fntdata"/><Relationship Id="rId10" Type="http://schemas.openxmlformats.org/officeDocument/2006/relationships/slide" Target="slides/slide5.xml"/><Relationship Id="rId32" Type="http://schemas.openxmlformats.org/officeDocument/2006/relationships/font" Target="fonts/Candara-regular.fntdata"/><Relationship Id="rId13" Type="http://schemas.openxmlformats.org/officeDocument/2006/relationships/slide" Target="slides/slide8.xml"/><Relationship Id="rId35" Type="http://schemas.openxmlformats.org/officeDocument/2006/relationships/font" Target="fonts/Candara-boldItalic.fntdata"/><Relationship Id="rId12" Type="http://schemas.openxmlformats.org/officeDocument/2006/relationships/slide" Target="slides/slide7.xml"/><Relationship Id="rId34" Type="http://schemas.openxmlformats.org/officeDocument/2006/relationships/font" Target="fonts/Candara-italic.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ArialBlack-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ndara"/>
                <a:ea typeface="Candara"/>
                <a:cs typeface="Candara"/>
                <a:sym typeface="Candara"/>
              </a:defRPr>
            </a:lvl1pPr>
            <a:lvl2pPr indent="-228600" lvl="1" marL="914400" marR="0" rtl="0" algn="l">
              <a:spcBef>
                <a:spcPts val="0"/>
              </a:spcBef>
              <a:spcAft>
                <a:spcPts val="0"/>
              </a:spcAft>
              <a:buSzPts val="1400"/>
              <a:buNone/>
              <a:defRPr b="0" i="0" sz="1200" u="none" cap="none" strike="noStrike">
                <a:solidFill>
                  <a:schemeClr val="dk1"/>
                </a:solidFill>
                <a:latin typeface="Candara"/>
                <a:ea typeface="Candara"/>
                <a:cs typeface="Candara"/>
                <a:sym typeface="Candara"/>
              </a:defRPr>
            </a:lvl2pPr>
            <a:lvl3pPr indent="-228600" lvl="2" marL="1371600" marR="0" rtl="0" algn="l">
              <a:spcBef>
                <a:spcPts val="0"/>
              </a:spcBef>
              <a:spcAft>
                <a:spcPts val="0"/>
              </a:spcAft>
              <a:buSzPts val="1400"/>
              <a:buNone/>
              <a:defRPr b="0" i="0" sz="1200" u="none" cap="none" strike="noStrike">
                <a:solidFill>
                  <a:schemeClr val="dk1"/>
                </a:solidFill>
                <a:latin typeface="Candara"/>
                <a:ea typeface="Candara"/>
                <a:cs typeface="Candara"/>
                <a:sym typeface="Candara"/>
              </a:defRPr>
            </a:lvl3pPr>
            <a:lvl4pPr indent="-228600" lvl="3" marL="1828800" marR="0" rtl="0" algn="l">
              <a:spcBef>
                <a:spcPts val="0"/>
              </a:spcBef>
              <a:spcAft>
                <a:spcPts val="0"/>
              </a:spcAft>
              <a:buSzPts val="1400"/>
              <a:buNone/>
              <a:defRPr b="0" i="0" sz="1200" u="none" cap="none" strike="noStrike">
                <a:solidFill>
                  <a:schemeClr val="dk1"/>
                </a:solidFill>
                <a:latin typeface="Candara"/>
                <a:ea typeface="Candara"/>
                <a:cs typeface="Candara"/>
                <a:sym typeface="Candara"/>
              </a:defRPr>
            </a:lvl4pPr>
            <a:lvl5pPr indent="-228600" lvl="4" marL="2286000" marR="0" rtl="0" algn="l">
              <a:spcBef>
                <a:spcPts val="0"/>
              </a:spcBef>
              <a:spcAft>
                <a:spcPts val="0"/>
              </a:spcAft>
              <a:buSzPts val="1400"/>
              <a:buNone/>
              <a:defRPr b="0" i="0" sz="1200" u="none" cap="none" strike="noStrike">
                <a:solidFill>
                  <a:schemeClr val="dk1"/>
                </a:solidFill>
                <a:latin typeface="Candara"/>
                <a:ea typeface="Candara"/>
                <a:cs typeface="Candara"/>
                <a:sym typeface="Candara"/>
              </a:defRPr>
            </a:lvl5pPr>
            <a:lvl6pPr indent="-228600" lvl="5" marL="2743200" marR="0" rtl="0" algn="l">
              <a:spcBef>
                <a:spcPts val="0"/>
              </a:spcBef>
              <a:spcAft>
                <a:spcPts val="0"/>
              </a:spcAft>
              <a:buSzPts val="1400"/>
              <a:buNone/>
              <a:defRPr b="0" i="0" sz="1200" u="none" cap="none" strike="noStrike">
                <a:solidFill>
                  <a:schemeClr val="dk1"/>
                </a:solidFill>
                <a:latin typeface="Candara"/>
                <a:ea typeface="Candara"/>
                <a:cs typeface="Candara"/>
                <a:sym typeface="Candara"/>
              </a:defRPr>
            </a:lvl6pPr>
            <a:lvl7pPr indent="-228600" lvl="6" marL="3200400" marR="0" rtl="0" algn="l">
              <a:spcBef>
                <a:spcPts val="0"/>
              </a:spcBef>
              <a:spcAft>
                <a:spcPts val="0"/>
              </a:spcAft>
              <a:buSzPts val="1400"/>
              <a:buNone/>
              <a:defRPr b="0" i="0" sz="1200" u="none" cap="none" strike="noStrike">
                <a:solidFill>
                  <a:schemeClr val="dk1"/>
                </a:solidFill>
                <a:latin typeface="Candara"/>
                <a:ea typeface="Candara"/>
                <a:cs typeface="Candara"/>
                <a:sym typeface="Candara"/>
              </a:defRPr>
            </a:lvl7pPr>
            <a:lvl8pPr indent="-228600" lvl="7" marL="3657600" marR="0" rtl="0" algn="l">
              <a:spcBef>
                <a:spcPts val="0"/>
              </a:spcBef>
              <a:spcAft>
                <a:spcPts val="0"/>
              </a:spcAft>
              <a:buSzPts val="1400"/>
              <a:buNone/>
              <a:defRPr b="0" i="0" sz="1200" u="none" cap="none" strike="noStrike">
                <a:solidFill>
                  <a:schemeClr val="dk1"/>
                </a:solidFill>
                <a:latin typeface="Candara"/>
                <a:ea typeface="Candara"/>
                <a:cs typeface="Candara"/>
                <a:sym typeface="Candara"/>
              </a:defRPr>
            </a:lvl8pPr>
            <a:lvl9pPr indent="-228600" lvl="8" marL="4114800" marR="0" rtl="0" algn="l">
              <a:spcBef>
                <a:spcPts val="0"/>
              </a:spcBef>
              <a:spcAft>
                <a:spcPts val="0"/>
              </a:spcAft>
              <a:buSzPts val="1400"/>
              <a:buNone/>
              <a:defRPr b="0" i="0" sz="1200" u="none" cap="none" strike="noStrike">
                <a:solidFill>
                  <a:schemeClr val="dk1"/>
                </a:solidFill>
                <a:latin typeface="Candara"/>
                <a:ea typeface="Candara"/>
                <a:cs typeface="Candara"/>
                <a:sym typeface="Candara"/>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ndara"/>
                <a:ea typeface="Candara"/>
                <a:cs typeface="Candara"/>
                <a:sym typeface="Candara"/>
              </a:rPr>
              <a:t>‹#›</a:t>
            </a:fld>
            <a:endParaRPr b="0" i="0" sz="1200" u="none" cap="none" strike="noStrike">
              <a:solidFill>
                <a:schemeClr val="dk1"/>
              </a:solidFill>
              <a:latin typeface="Candara"/>
              <a:ea typeface="Candara"/>
              <a:cs typeface="Candara"/>
              <a:sym typeface="Candar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8237078d0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8237078d0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g8237078d0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2"/>
          <p:cNvSpPr/>
          <p:nvPr/>
        </p:nvSpPr>
        <p:spPr>
          <a:xfrm>
            <a:off x="0" y="2825016"/>
            <a:ext cx="12188952" cy="3180930"/>
          </a:xfrm>
          <a:prstGeom prst="rect">
            <a:avLst/>
          </a:prstGeom>
          <a:solidFill>
            <a:srgbClr val="262626">
              <a:alpha val="7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17" name="Google Shape;17;p2"/>
          <p:cNvSpPr/>
          <p:nvPr/>
        </p:nvSpPr>
        <p:spPr>
          <a:xfrm>
            <a:off x="0" y="3075709"/>
            <a:ext cx="12188952" cy="263929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18" name="Google Shape;18;p2"/>
          <p:cNvSpPr txBox="1"/>
          <p:nvPr>
            <p:ph type="ctrTitle"/>
          </p:nvPr>
        </p:nvSpPr>
        <p:spPr>
          <a:xfrm>
            <a:off x="1066800" y="3165763"/>
            <a:ext cx="10058400" cy="1711037"/>
          </a:xfrm>
          <a:prstGeom prst="rect">
            <a:avLst/>
          </a:prstGeom>
          <a:noFill/>
          <a:ln>
            <a:noFill/>
          </a:ln>
        </p:spPr>
        <p:txBody>
          <a:bodyPr anchorCtr="0" anchor="b" bIns="45700" lIns="91425" spcFirstLastPara="1" rIns="91425" wrap="square" tIns="45700">
            <a:noAutofit/>
          </a:bodyPr>
          <a:lstStyle>
            <a:lvl1pPr lvl="0" algn="l">
              <a:lnSpc>
                <a:spcPct val="80000"/>
              </a:lnSpc>
              <a:spcBef>
                <a:spcPts val="0"/>
              </a:spcBef>
              <a:spcAft>
                <a:spcPts val="0"/>
              </a:spcAft>
              <a:buClr>
                <a:schemeClr val="lt1"/>
              </a:buClr>
              <a:buSzPts val="5400"/>
              <a:buFont typeface="Consola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subTitle"/>
          </p:nvPr>
        </p:nvSpPr>
        <p:spPr>
          <a:xfrm>
            <a:off x="1066800" y="4953000"/>
            <a:ext cx="10058400" cy="685800"/>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SzPts val="2000"/>
              <a:buNone/>
              <a:defRPr sz="2000">
                <a:solidFill>
                  <a:schemeClr val="accent1"/>
                </a:solidFill>
                <a:latin typeface="Consolas"/>
                <a:ea typeface="Consolas"/>
                <a:cs typeface="Consolas"/>
                <a:sym typeface="Consolas"/>
              </a:defRPr>
            </a:lvl1pPr>
            <a:lvl2pPr lvl="1" algn="ctr">
              <a:lnSpc>
                <a:spcPct val="90000"/>
              </a:lnSpc>
              <a:spcBef>
                <a:spcPts val="1000"/>
              </a:spcBef>
              <a:spcAft>
                <a:spcPts val="0"/>
              </a:spcAft>
              <a:buSzPts val="2000"/>
              <a:buNone/>
              <a:defRPr sz="2000"/>
            </a:lvl2pPr>
            <a:lvl3pPr lvl="2" algn="ctr">
              <a:lnSpc>
                <a:spcPct val="90000"/>
              </a:lnSpc>
              <a:spcBef>
                <a:spcPts val="800"/>
              </a:spcBef>
              <a:spcAft>
                <a:spcPts val="0"/>
              </a:spcAft>
              <a:buSzPts val="1800"/>
              <a:buNone/>
              <a:defRPr sz="1800"/>
            </a:lvl3pPr>
            <a:lvl4pPr lvl="3" algn="ctr">
              <a:lnSpc>
                <a:spcPct val="90000"/>
              </a:lnSpc>
              <a:spcBef>
                <a:spcPts val="800"/>
              </a:spcBef>
              <a:spcAft>
                <a:spcPts val="0"/>
              </a:spcAft>
              <a:buSzPts val="1600"/>
              <a:buNone/>
              <a:defRPr sz="1600"/>
            </a:lvl4pPr>
            <a:lvl5pPr lvl="4" algn="ctr">
              <a:lnSpc>
                <a:spcPct val="90000"/>
              </a:lnSpc>
              <a:spcBef>
                <a:spcPts val="800"/>
              </a:spcBef>
              <a:spcAft>
                <a:spcPts val="0"/>
              </a:spcAft>
              <a:buSzPts val="1600"/>
              <a:buNone/>
              <a:defRPr sz="1600"/>
            </a:lvl5pPr>
            <a:lvl6pPr lvl="5" algn="ctr">
              <a:lnSpc>
                <a:spcPct val="90000"/>
              </a:lnSpc>
              <a:spcBef>
                <a:spcPts val="800"/>
              </a:spcBef>
              <a:spcAft>
                <a:spcPts val="0"/>
              </a:spcAft>
              <a:buSzPts val="1600"/>
              <a:buNone/>
              <a:defRPr sz="1600"/>
            </a:lvl6pPr>
            <a:lvl7pPr lvl="6" algn="ctr">
              <a:lnSpc>
                <a:spcPct val="90000"/>
              </a:lnSpc>
              <a:spcBef>
                <a:spcPts val="800"/>
              </a:spcBef>
              <a:spcAft>
                <a:spcPts val="0"/>
              </a:spcAft>
              <a:buSzPts val="1600"/>
              <a:buNone/>
              <a:defRPr sz="1600"/>
            </a:lvl7pPr>
            <a:lvl8pPr lvl="7" algn="ctr">
              <a:lnSpc>
                <a:spcPct val="90000"/>
              </a:lnSpc>
              <a:spcBef>
                <a:spcPts val="800"/>
              </a:spcBef>
              <a:spcAft>
                <a:spcPts val="0"/>
              </a:spcAft>
              <a:buSzPts val="1600"/>
              <a:buNone/>
              <a:defRPr sz="1600"/>
            </a:lvl8pPr>
            <a:lvl9pPr lvl="8" algn="ctr">
              <a:lnSpc>
                <a:spcPct val="90000"/>
              </a:lnSpc>
              <a:spcBef>
                <a:spcPts val="800"/>
              </a:spcBef>
              <a:spcAft>
                <a:spcPts val="0"/>
              </a:spcAft>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9" name="Shape 69"/>
        <p:cNvGrpSpPr/>
        <p:nvPr/>
      </p:nvGrpSpPr>
      <p:grpSpPr>
        <a:xfrm>
          <a:off x="0" y="0"/>
          <a:ext cx="0" cy="0"/>
          <a:chOff x="0" y="0"/>
          <a:chExt cx="0" cy="0"/>
        </a:xfrm>
      </p:grpSpPr>
      <p:sp>
        <p:nvSpPr>
          <p:cNvPr id="70" name="Google Shape;70;p11"/>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1"/>
          <p:cNvSpPr txBox="1"/>
          <p:nvPr>
            <p:ph idx="1" type="body"/>
          </p:nvPr>
        </p:nvSpPr>
        <p:spPr>
          <a:xfrm rot="5400000">
            <a:off x="3962400" y="-609600"/>
            <a:ext cx="4267200" cy="91440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0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800"/>
              </a:spcBef>
              <a:spcAft>
                <a:spcPts val="0"/>
              </a:spcAft>
              <a:buSzPts val="1800"/>
              <a:buChar char="•"/>
              <a:defRPr/>
            </a:lvl5pPr>
            <a:lvl6pPr indent="-342900" lvl="5" marL="2743200" algn="l">
              <a:lnSpc>
                <a:spcPct val="90000"/>
              </a:lnSpc>
              <a:spcBef>
                <a:spcPts val="800"/>
              </a:spcBef>
              <a:spcAft>
                <a:spcPts val="0"/>
              </a:spcAft>
              <a:buSzPts val="1800"/>
              <a:buChar char="•"/>
              <a:defRPr/>
            </a:lvl6pPr>
            <a:lvl7pPr indent="-342900" lvl="6" marL="3200400" algn="l">
              <a:lnSpc>
                <a:spcPct val="90000"/>
              </a:lnSpc>
              <a:spcBef>
                <a:spcPts val="800"/>
              </a:spcBef>
              <a:spcAft>
                <a:spcPts val="0"/>
              </a:spcAft>
              <a:buSzPts val="1800"/>
              <a:buChar char="•"/>
              <a:defRPr/>
            </a:lvl7pPr>
            <a:lvl8pPr indent="-342900" lvl="7" marL="3657600" algn="l">
              <a:lnSpc>
                <a:spcPct val="90000"/>
              </a:lnSpc>
              <a:spcBef>
                <a:spcPts val="800"/>
              </a:spcBef>
              <a:spcAft>
                <a:spcPts val="0"/>
              </a:spcAft>
              <a:buSzPts val="1800"/>
              <a:buChar char="•"/>
              <a:defRPr/>
            </a:lvl8pPr>
            <a:lvl9pPr indent="-342900" lvl="8" marL="4114800" algn="l">
              <a:lnSpc>
                <a:spcPct val="90000"/>
              </a:lnSpc>
              <a:spcBef>
                <a:spcPts val="800"/>
              </a:spcBef>
              <a:spcAft>
                <a:spcPts val="0"/>
              </a:spcAft>
              <a:buSzPts val="1800"/>
              <a:buChar char="•"/>
              <a:defRPr/>
            </a:lvl9pPr>
          </a:lstStyle>
          <a:p/>
        </p:txBody>
      </p:sp>
      <p:sp>
        <p:nvSpPr>
          <p:cNvPr id="72" name="Google Shape;72;p11"/>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12"/>
          <p:cNvSpPr txBox="1"/>
          <p:nvPr>
            <p:ph type="title"/>
          </p:nvPr>
        </p:nvSpPr>
        <p:spPr>
          <a:xfrm rot="5400000">
            <a:off x="6877050" y="2305049"/>
            <a:ext cx="5638801" cy="19431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2"/>
          <p:cNvSpPr txBox="1"/>
          <p:nvPr>
            <p:ph idx="1" type="body"/>
          </p:nvPr>
        </p:nvSpPr>
        <p:spPr>
          <a:xfrm rot="5400000">
            <a:off x="2228850" y="-247650"/>
            <a:ext cx="5638801" cy="70485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0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800"/>
              </a:spcBef>
              <a:spcAft>
                <a:spcPts val="0"/>
              </a:spcAft>
              <a:buSzPts val="1800"/>
              <a:buChar char="•"/>
              <a:defRPr/>
            </a:lvl5pPr>
            <a:lvl6pPr indent="-342900" lvl="5" marL="2743200" algn="l">
              <a:lnSpc>
                <a:spcPct val="90000"/>
              </a:lnSpc>
              <a:spcBef>
                <a:spcPts val="800"/>
              </a:spcBef>
              <a:spcAft>
                <a:spcPts val="0"/>
              </a:spcAft>
              <a:buSzPts val="1800"/>
              <a:buChar char="•"/>
              <a:defRPr/>
            </a:lvl6pPr>
            <a:lvl7pPr indent="-342900" lvl="6" marL="3200400" algn="l">
              <a:lnSpc>
                <a:spcPct val="90000"/>
              </a:lnSpc>
              <a:spcBef>
                <a:spcPts val="800"/>
              </a:spcBef>
              <a:spcAft>
                <a:spcPts val="0"/>
              </a:spcAft>
              <a:buSzPts val="1800"/>
              <a:buChar char="•"/>
              <a:defRPr/>
            </a:lvl7pPr>
            <a:lvl8pPr indent="-342900" lvl="7" marL="3657600" algn="l">
              <a:lnSpc>
                <a:spcPct val="90000"/>
              </a:lnSpc>
              <a:spcBef>
                <a:spcPts val="800"/>
              </a:spcBef>
              <a:spcAft>
                <a:spcPts val="0"/>
              </a:spcAft>
              <a:buSzPts val="1800"/>
              <a:buChar char="•"/>
              <a:defRPr/>
            </a:lvl8pPr>
            <a:lvl9pPr indent="-342900" lvl="8" marL="4114800" algn="l">
              <a:lnSpc>
                <a:spcPct val="90000"/>
              </a:lnSpc>
              <a:spcBef>
                <a:spcPts val="800"/>
              </a:spcBef>
              <a:spcAft>
                <a:spcPts val="0"/>
              </a:spcAft>
              <a:buSzPts val="1800"/>
              <a:buChar char="•"/>
              <a:defRPr/>
            </a:lvl9pPr>
          </a:lstStyle>
          <a:p/>
        </p:txBody>
      </p:sp>
      <p:sp>
        <p:nvSpPr>
          <p:cNvPr id="78" name="Google Shape;78;p12"/>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0" name="Shape 20"/>
        <p:cNvGrpSpPr/>
        <p:nvPr/>
      </p:nvGrpSpPr>
      <p:grpSpPr>
        <a:xfrm>
          <a:off x="0" y="0"/>
          <a:ext cx="0" cy="0"/>
          <a:chOff x="0" y="0"/>
          <a:chExt cx="0" cy="0"/>
        </a:xfrm>
      </p:grpSpPr>
      <p:sp>
        <p:nvSpPr>
          <p:cNvPr id="21" name="Google Shape;21;p3"/>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1524000" y="1828800"/>
            <a:ext cx="9144000" cy="4267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0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17500" lvl="4" marL="2286000" algn="l">
              <a:lnSpc>
                <a:spcPct val="90000"/>
              </a:lnSpc>
              <a:spcBef>
                <a:spcPts val="800"/>
              </a:spcBef>
              <a:spcAft>
                <a:spcPts val="0"/>
              </a:spcAft>
              <a:buSzPts val="1400"/>
              <a:buChar char="•"/>
              <a:defRPr/>
            </a:lvl5pPr>
            <a:lvl6pPr indent="-342900" lvl="5" marL="2743200" algn="l">
              <a:lnSpc>
                <a:spcPct val="90000"/>
              </a:lnSpc>
              <a:spcBef>
                <a:spcPts val="800"/>
              </a:spcBef>
              <a:spcAft>
                <a:spcPts val="0"/>
              </a:spcAft>
              <a:buSzPts val="1800"/>
              <a:buChar char="•"/>
              <a:defRPr/>
            </a:lvl6pPr>
            <a:lvl7pPr indent="-342900" lvl="6" marL="3200400" algn="l">
              <a:lnSpc>
                <a:spcPct val="90000"/>
              </a:lnSpc>
              <a:spcBef>
                <a:spcPts val="800"/>
              </a:spcBef>
              <a:spcAft>
                <a:spcPts val="0"/>
              </a:spcAft>
              <a:buSzPts val="1800"/>
              <a:buChar char="•"/>
              <a:defRPr/>
            </a:lvl7pPr>
            <a:lvl8pPr indent="-342900" lvl="7" marL="3657600" algn="l">
              <a:lnSpc>
                <a:spcPct val="90000"/>
              </a:lnSpc>
              <a:spcBef>
                <a:spcPts val="800"/>
              </a:spcBef>
              <a:spcAft>
                <a:spcPts val="0"/>
              </a:spcAft>
              <a:buSzPts val="1800"/>
              <a:buChar char="•"/>
              <a:defRPr/>
            </a:lvl8pPr>
            <a:lvl9pPr indent="-342900" lvl="8" marL="4114800" algn="l">
              <a:lnSpc>
                <a:spcPct val="90000"/>
              </a:lnSpc>
              <a:spcBef>
                <a:spcPts val="800"/>
              </a:spcBef>
              <a:spcAft>
                <a:spcPts val="0"/>
              </a:spcAft>
              <a:buSzPts val="1800"/>
              <a:buChar char="•"/>
              <a:defRPr/>
            </a:lvl9pPr>
          </a:lstStyle>
          <a:p/>
        </p:txBody>
      </p:sp>
      <p:sp>
        <p:nvSpPr>
          <p:cNvPr id="23" name="Google Shape;23;p3"/>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6" name="Shape 26"/>
        <p:cNvGrpSpPr/>
        <p:nvPr/>
      </p:nvGrpSpPr>
      <p:grpSpPr>
        <a:xfrm>
          <a:off x="0" y="0"/>
          <a:ext cx="0" cy="0"/>
          <a:chOff x="0" y="0"/>
          <a:chExt cx="0" cy="0"/>
        </a:xfrm>
      </p:grpSpPr>
      <p:sp>
        <p:nvSpPr>
          <p:cNvPr id="27" name="Google Shape;27;p4"/>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 type="body"/>
          </p:nvPr>
        </p:nvSpPr>
        <p:spPr>
          <a:xfrm>
            <a:off x="1524000" y="1825625"/>
            <a:ext cx="4343400" cy="4270375"/>
          </a:xfrm>
          <a:prstGeom prst="rect">
            <a:avLst/>
          </a:prstGeom>
          <a:noFill/>
          <a:ln>
            <a:noFill/>
          </a:ln>
        </p:spPr>
        <p:txBody>
          <a:bodyPr anchorCtr="0" anchor="t" bIns="45700" lIns="91425" spcFirstLastPara="1" rIns="91425" wrap="square" tIns="45700">
            <a:no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0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800"/>
              </a:spcBef>
              <a:spcAft>
                <a:spcPts val="0"/>
              </a:spcAft>
              <a:buSzPts val="1400"/>
              <a:buChar char="•"/>
              <a:defRPr sz="1400"/>
            </a:lvl5pPr>
            <a:lvl6pPr indent="-317500" lvl="5" marL="2743200" algn="l">
              <a:lnSpc>
                <a:spcPct val="90000"/>
              </a:lnSpc>
              <a:spcBef>
                <a:spcPts val="800"/>
              </a:spcBef>
              <a:spcAft>
                <a:spcPts val="0"/>
              </a:spcAft>
              <a:buSzPts val="1400"/>
              <a:buChar char="•"/>
              <a:defRPr sz="1400"/>
            </a:lvl6pPr>
            <a:lvl7pPr indent="-317500" lvl="6" marL="3200400" algn="l">
              <a:lnSpc>
                <a:spcPct val="90000"/>
              </a:lnSpc>
              <a:spcBef>
                <a:spcPts val="800"/>
              </a:spcBef>
              <a:spcAft>
                <a:spcPts val="0"/>
              </a:spcAft>
              <a:buSzPts val="1400"/>
              <a:buChar char="•"/>
              <a:defRPr sz="1400"/>
            </a:lvl7pPr>
            <a:lvl8pPr indent="-317500" lvl="7" marL="3657600" algn="l">
              <a:lnSpc>
                <a:spcPct val="90000"/>
              </a:lnSpc>
              <a:spcBef>
                <a:spcPts val="800"/>
              </a:spcBef>
              <a:spcAft>
                <a:spcPts val="0"/>
              </a:spcAft>
              <a:buSzPts val="1400"/>
              <a:buChar char="•"/>
              <a:defRPr sz="1400"/>
            </a:lvl8pPr>
            <a:lvl9pPr indent="-317500" lvl="8" marL="4114800" algn="l">
              <a:lnSpc>
                <a:spcPct val="90000"/>
              </a:lnSpc>
              <a:spcBef>
                <a:spcPts val="800"/>
              </a:spcBef>
              <a:spcAft>
                <a:spcPts val="0"/>
              </a:spcAft>
              <a:buSzPts val="1400"/>
              <a:buChar char="•"/>
              <a:defRPr sz="1400"/>
            </a:lvl9pPr>
          </a:lstStyle>
          <a:p/>
        </p:txBody>
      </p:sp>
      <p:sp>
        <p:nvSpPr>
          <p:cNvPr id="29" name="Google Shape;29;p4"/>
          <p:cNvSpPr txBox="1"/>
          <p:nvPr>
            <p:ph idx="2" type="body"/>
          </p:nvPr>
        </p:nvSpPr>
        <p:spPr>
          <a:xfrm>
            <a:off x="6324600" y="1825625"/>
            <a:ext cx="4343400" cy="4270375"/>
          </a:xfrm>
          <a:prstGeom prst="rect">
            <a:avLst/>
          </a:prstGeom>
          <a:noFill/>
          <a:ln>
            <a:noFill/>
          </a:ln>
        </p:spPr>
        <p:txBody>
          <a:bodyPr anchorCtr="0" anchor="t" bIns="45700" lIns="91425" spcFirstLastPara="1" rIns="91425" wrap="square" tIns="45700">
            <a:no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0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800"/>
              </a:spcBef>
              <a:spcAft>
                <a:spcPts val="0"/>
              </a:spcAft>
              <a:buSzPts val="1400"/>
              <a:buChar char="•"/>
              <a:defRPr sz="1400"/>
            </a:lvl5pPr>
            <a:lvl6pPr indent="-317500" lvl="5" marL="2743200" algn="l">
              <a:lnSpc>
                <a:spcPct val="90000"/>
              </a:lnSpc>
              <a:spcBef>
                <a:spcPts val="800"/>
              </a:spcBef>
              <a:spcAft>
                <a:spcPts val="0"/>
              </a:spcAft>
              <a:buSzPts val="1400"/>
              <a:buChar char="•"/>
              <a:defRPr sz="1400"/>
            </a:lvl6pPr>
            <a:lvl7pPr indent="-317500" lvl="6" marL="3200400" algn="l">
              <a:lnSpc>
                <a:spcPct val="90000"/>
              </a:lnSpc>
              <a:spcBef>
                <a:spcPts val="800"/>
              </a:spcBef>
              <a:spcAft>
                <a:spcPts val="0"/>
              </a:spcAft>
              <a:buSzPts val="1400"/>
              <a:buChar char="•"/>
              <a:defRPr sz="1400"/>
            </a:lvl7pPr>
            <a:lvl8pPr indent="-317500" lvl="7" marL="3657600" algn="l">
              <a:lnSpc>
                <a:spcPct val="90000"/>
              </a:lnSpc>
              <a:spcBef>
                <a:spcPts val="800"/>
              </a:spcBef>
              <a:spcAft>
                <a:spcPts val="0"/>
              </a:spcAft>
              <a:buSzPts val="1400"/>
              <a:buChar char="•"/>
              <a:defRPr sz="1400"/>
            </a:lvl8pPr>
            <a:lvl9pPr indent="-317500" lvl="8" marL="4114800" algn="l">
              <a:lnSpc>
                <a:spcPct val="90000"/>
              </a:lnSpc>
              <a:spcBef>
                <a:spcPts val="800"/>
              </a:spcBef>
              <a:spcAft>
                <a:spcPts val="0"/>
              </a:spcAft>
              <a:buSzPts val="1400"/>
              <a:buChar char="•"/>
              <a:defRPr sz="1400"/>
            </a:lvl9pPr>
          </a:lstStyle>
          <a:p/>
        </p:txBody>
      </p:sp>
      <p:sp>
        <p:nvSpPr>
          <p:cNvPr id="30" name="Google Shape;30;p4"/>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 name="Shape 33"/>
        <p:cNvGrpSpPr/>
        <p:nvPr/>
      </p:nvGrpSpPr>
      <p:grpSpPr>
        <a:xfrm>
          <a:off x="0" y="0"/>
          <a:ext cx="0" cy="0"/>
          <a:chOff x="0" y="0"/>
          <a:chExt cx="0" cy="0"/>
        </a:xfrm>
      </p:grpSpPr>
      <p:sp>
        <p:nvSpPr>
          <p:cNvPr id="34" name="Google Shape;34;p5"/>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8" name="Shape 38"/>
        <p:cNvGrpSpPr/>
        <p:nvPr/>
      </p:nvGrpSpPr>
      <p:grpSpPr>
        <a:xfrm>
          <a:off x="0" y="0"/>
          <a:ext cx="0" cy="0"/>
          <a:chOff x="0" y="0"/>
          <a:chExt cx="0" cy="0"/>
        </a:xfrm>
      </p:grpSpPr>
      <p:sp>
        <p:nvSpPr>
          <p:cNvPr id="39" name="Google Shape;39;p6"/>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2" name="Shape 42"/>
        <p:cNvGrpSpPr/>
        <p:nvPr/>
      </p:nvGrpSpPr>
      <p:grpSpPr>
        <a:xfrm>
          <a:off x="0" y="0"/>
          <a:ext cx="0" cy="0"/>
          <a:chOff x="0" y="0"/>
          <a:chExt cx="0" cy="0"/>
        </a:xfrm>
      </p:grpSpPr>
      <p:sp>
        <p:nvSpPr>
          <p:cNvPr id="43" name="Google Shape;43;p7"/>
          <p:cNvSpPr txBox="1"/>
          <p:nvPr>
            <p:ph type="title"/>
          </p:nvPr>
        </p:nvSpPr>
        <p:spPr>
          <a:xfrm>
            <a:off x="1524000" y="1828800"/>
            <a:ext cx="9144000" cy="2743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5400"/>
              <a:buFont typeface="Consola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7"/>
          <p:cNvSpPr txBox="1"/>
          <p:nvPr>
            <p:ph idx="1" type="body"/>
          </p:nvPr>
        </p:nvSpPr>
        <p:spPr>
          <a:xfrm>
            <a:off x="1524000" y="4589463"/>
            <a:ext cx="9144000" cy="150653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SzPts val="2000"/>
              <a:buNone/>
              <a:defRPr sz="2000">
                <a:solidFill>
                  <a:schemeClr val="accent1"/>
                </a:solidFill>
                <a:latin typeface="Consolas"/>
                <a:ea typeface="Consolas"/>
                <a:cs typeface="Consolas"/>
                <a:sym typeface="Consolas"/>
              </a:defRPr>
            </a:lvl1pPr>
            <a:lvl2pPr indent="-228600" lvl="1" marL="914400" algn="l">
              <a:lnSpc>
                <a:spcPct val="90000"/>
              </a:lnSpc>
              <a:spcBef>
                <a:spcPts val="1000"/>
              </a:spcBef>
              <a:spcAft>
                <a:spcPts val="0"/>
              </a:spcAft>
              <a:buSzPts val="2000"/>
              <a:buNone/>
              <a:defRPr sz="2000"/>
            </a:lvl2pPr>
            <a:lvl3pPr indent="-228600" lvl="2" marL="1371600" algn="l">
              <a:lnSpc>
                <a:spcPct val="90000"/>
              </a:lnSpc>
              <a:spcBef>
                <a:spcPts val="800"/>
              </a:spcBef>
              <a:spcAft>
                <a:spcPts val="0"/>
              </a:spcAft>
              <a:buSzPts val="1800"/>
              <a:buNone/>
              <a:defRPr sz="1800"/>
            </a:lvl3pPr>
            <a:lvl4pPr indent="-228600" lvl="3" marL="1828800" algn="l">
              <a:lnSpc>
                <a:spcPct val="90000"/>
              </a:lnSpc>
              <a:spcBef>
                <a:spcPts val="800"/>
              </a:spcBef>
              <a:spcAft>
                <a:spcPts val="0"/>
              </a:spcAft>
              <a:buSzPts val="1600"/>
              <a:buNone/>
              <a:defRPr sz="1600"/>
            </a:lvl4pPr>
            <a:lvl5pPr indent="-228600" lvl="4" marL="2286000" algn="l">
              <a:lnSpc>
                <a:spcPct val="90000"/>
              </a:lnSpc>
              <a:spcBef>
                <a:spcPts val="800"/>
              </a:spcBef>
              <a:spcAft>
                <a:spcPts val="0"/>
              </a:spcAft>
              <a:buSzPts val="1600"/>
              <a:buNone/>
              <a:defRPr sz="1600"/>
            </a:lvl5pPr>
            <a:lvl6pPr indent="-228600" lvl="5" marL="2743200" algn="l">
              <a:lnSpc>
                <a:spcPct val="90000"/>
              </a:lnSpc>
              <a:spcBef>
                <a:spcPts val="800"/>
              </a:spcBef>
              <a:spcAft>
                <a:spcPts val="0"/>
              </a:spcAft>
              <a:buSzPts val="1600"/>
              <a:buNone/>
              <a:defRPr sz="1600"/>
            </a:lvl6pPr>
            <a:lvl7pPr indent="-228600" lvl="6" marL="3200400" algn="l">
              <a:lnSpc>
                <a:spcPct val="90000"/>
              </a:lnSpc>
              <a:spcBef>
                <a:spcPts val="800"/>
              </a:spcBef>
              <a:spcAft>
                <a:spcPts val="0"/>
              </a:spcAft>
              <a:buSzPts val="1600"/>
              <a:buNone/>
              <a:defRPr sz="1600"/>
            </a:lvl7pPr>
            <a:lvl8pPr indent="-228600" lvl="7" marL="3657600" algn="l">
              <a:lnSpc>
                <a:spcPct val="90000"/>
              </a:lnSpc>
              <a:spcBef>
                <a:spcPts val="800"/>
              </a:spcBef>
              <a:spcAft>
                <a:spcPts val="0"/>
              </a:spcAft>
              <a:buSzPts val="1600"/>
              <a:buNone/>
              <a:defRPr sz="1600"/>
            </a:lvl8pPr>
            <a:lvl9pPr indent="-228600" lvl="8" marL="4114800" algn="l">
              <a:lnSpc>
                <a:spcPct val="90000"/>
              </a:lnSpc>
              <a:spcBef>
                <a:spcPts val="800"/>
              </a:spcBef>
              <a:spcAft>
                <a:spcPts val="0"/>
              </a:spcAft>
              <a:buSzPts val="1600"/>
              <a:buNone/>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5" name="Shape 45"/>
        <p:cNvGrpSpPr/>
        <p:nvPr/>
      </p:nvGrpSpPr>
      <p:grpSpPr>
        <a:xfrm>
          <a:off x="0" y="0"/>
          <a:ext cx="0" cy="0"/>
          <a:chOff x="0" y="0"/>
          <a:chExt cx="0" cy="0"/>
        </a:xfrm>
      </p:grpSpPr>
      <p:sp>
        <p:nvSpPr>
          <p:cNvPr id="46" name="Google Shape;46;p8"/>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ph idx="1" type="body"/>
          </p:nvPr>
        </p:nvSpPr>
        <p:spPr>
          <a:xfrm>
            <a:off x="1527048" y="1828800"/>
            <a:ext cx="4343400" cy="68580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0"/>
              </a:spcBef>
              <a:spcAft>
                <a:spcPts val="0"/>
              </a:spcAft>
              <a:buSzPts val="2200"/>
              <a:buNone/>
              <a:defRPr b="0" sz="2200">
                <a:solidFill>
                  <a:schemeClr val="lt1"/>
                </a:solidFill>
              </a:defRPr>
            </a:lvl1pPr>
            <a:lvl2pPr indent="-228600" lvl="1" marL="914400" algn="l">
              <a:lnSpc>
                <a:spcPct val="90000"/>
              </a:lnSpc>
              <a:spcBef>
                <a:spcPts val="1000"/>
              </a:spcBef>
              <a:spcAft>
                <a:spcPts val="0"/>
              </a:spcAft>
              <a:buSzPts val="2000"/>
              <a:buNone/>
              <a:defRPr b="1" sz="2000"/>
            </a:lvl2pPr>
            <a:lvl3pPr indent="-228600" lvl="2" marL="1371600" algn="l">
              <a:lnSpc>
                <a:spcPct val="90000"/>
              </a:lnSpc>
              <a:spcBef>
                <a:spcPts val="800"/>
              </a:spcBef>
              <a:spcAft>
                <a:spcPts val="0"/>
              </a:spcAft>
              <a:buSzPts val="1800"/>
              <a:buNone/>
              <a:defRPr b="1" sz="1800"/>
            </a:lvl3pPr>
            <a:lvl4pPr indent="-228600" lvl="3" marL="1828800" algn="l">
              <a:lnSpc>
                <a:spcPct val="90000"/>
              </a:lnSpc>
              <a:spcBef>
                <a:spcPts val="800"/>
              </a:spcBef>
              <a:spcAft>
                <a:spcPts val="0"/>
              </a:spcAft>
              <a:buSzPts val="1600"/>
              <a:buNone/>
              <a:defRPr b="1" sz="1600"/>
            </a:lvl4pPr>
            <a:lvl5pPr indent="-228600" lvl="4" marL="2286000" algn="l">
              <a:lnSpc>
                <a:spcPct val="90000"/>
              </a:lnSpc>
              <a:spcBef>
                <a:spcPts val="800"/>
              </a:spcBef>
              <a:spcAft>
                <a:spcPts val="0"/>
              </a:spcAft>
              <a:buSzPts val="1600"/>
              <a:buNone/>
              <a:defRPr b="1" sz="1600"/>
            </a:lvl5pPr>
            <a:lvl6pPr indent="-228600" lvl="5" marL="2743200" algn="l">
              <a:lnSpc>
                <a:spcPct val="90000"/>
              </a:lnSpc>
              <a:spcBef>
                <a:spcPts val="800"/>
              </a:spcBef>
              <a:spcAft>
                <a:spcPts val="0"/>
              </a:spcAft>
              <a:buSzPts val="1600"/>
              <a:buNone/>
              <a:defRPr b="1" sz="1600"/>
            </a:lvl6pPr>
            <a:lvl7pPr indent="-228600" lvl="6" marL="3200400" algn="l">
              <a:lnSpc>
                <a:spcPct val="90000"/>
              </a:lnSpc>
              <a:spcBef>
                <a:spcPts val="800"/>
              </a:spcBef>
              <a:spcAft>
                <a:spcPts val="0"/>
              </a:spcAft>
              <a:buSzPts val="1600"/>
              <a:buNone/>
              <a:defRPr b="1" sz="1600"/>
            </a:lvl7pPr>
            <a:lvl8pPr indent="-228600" lvl="7" marL="3657600" algn="l">
              <a:lnSpc>
                <a:spcPct val="90000"/>
              </a:lnSpc>
              <a:spcBef>
                <a:spcPts val="800"/>
              </a:spcBef>
              <a:spcAft>
                <a:spcPts val="0"/>
              </a:spcAft>
              <a:buSzPts val="1600"/>
              <a:buNone/>
              <a:defRPr b="1" sz="1600"/>
            </a:lvl8pPr>
            <a:lvl9pPr indent="-228600" lvl="8" marL="4114800" algn="l">
              <a:lnSpc>
                <a:spcPct val="90000"/>
              </a:lnSpc>
              <a:spcBef>
                <a:spcPts val="800"/>
              </a:spcBef>
              <a:spcAft>
                <a:spcPts val="0"/>
              </a:spcAft>
              <a:buSzPts val="1600"/>
              <a:buNone/>
              <a:defRPr b="1" sz="1600"/>
            </a:lvl9pPr>
          </a:lstStyle>
          <a:p/>
        </p:txBody>
      </p:sp>
      <p:sp>
        <p:nvSpPr>
          <p:cNvPr id="48" name="Google Shape;48;p8"/>
          <p:cNvSpPr txBox="1"/>
          <p:nvPr>
            <p:ph idx="2" type="body"/>
          </p:nvPr>
        </p:nvSpPr>
        <p:spPr>
          <a:xfrm>
            <a:off x="1527048" y="2514600"/>
            <a:ext cx="4343400" cy="3581401"/>
          </a:xfrm>
          <a:prstGeom prst="rect">
            <a:avLst/>
          </a:prstGeom>
          <a:noFill/>
          <a:ln>
            <a:noFill/>
          </a:ln>
        </p:spPr>
        <p:txBody>
          <a:bodyPr anchorCtr="0" anchor="t" bIns="45700" lIns="91425" spcFirstLastPara="1" rIns="91425" wrap="square" tIns="45700">
            <a:no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0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800"/>
              </a:spcBef>
              <a:spcAft>
                <a:spcPts val="0"/>
              </a:spcAft>
              <a:buSzPts val="1400"/>
              <a:buChar char="•"/>
              <a:defRPr sz="1400"/>
            </a:lvl5pPr>
            <a:lvl6pPr indent="-317500" lvl="5" marL="2743200" algn="l">
              <a:lnSpc>
                <a:spcPct val="90000"/>
              </a:lnSpc>
              <a:spcBef>
                <a:spcPts val="800"/>
              </a:spcBef>
              <a:spcAft>
                <a:spcPts val="0"/>
              </a:spcAft>
              <a:buSzPts val="1400"/>
              <a:buChar char="•"/>
              <a:defRPr sz="1400"/>
            </a:lvl6pPr>
            <a:lvl7pPr indent="-317500" lvl="6" marL="3200400" algn="l">
              <a:lnSpc>
                <a:spcPct val="90000"/>
              </a:lnSpc>
              <a:spcBef>
                <a:spcPts val="800"/>
              </a:spcBef>
              <a:spcAft>
                <a:spcPts val="0"/>
              </a:spcAft>
              <a:buSzPts val="1400"/>
              <a:buChar char="•"/>
              <a:defRPr sz="1400"/>
            </a:lvl7pPr>
            <a:lvl8pPr indent="-317500" lvl="7" marL="3657600" algn="l">
              <a:lnSpc>
                <a:spcPct val="90000"/>
              </a:lnSpc>
              <a:spcBef>
                <a:spcPts val="800"/>
              </a:spcBef>
              <a:spcAft>
                <a:spcPts val="0"/>
              </a:spcAft>
              <a:buSzPts val="1400"/>
              <a:buChar char="•"/>
              <a:defRPr sz="1400"/>
            </a:lvl8pPr>
            <a:lvl9pPr indent="-317500" lvl="8" marL="4114800" algn="l">
              <a:lnSpc>
                <a:spcPct val="90000"/>
              </a:lnSpc>
              <a:spcBef>
                <a:spcPts val="800"/>
              </a:spcBef>
              <a:spcAft>
                <a:spcPts val="0"/>
              </a:spcAft>
              <a:buSzPts val="1400"/>
              <a:buChar char="•"/>
              <a:defRPr sz="1400"/>
            </a:lvl9pPr>
          </a:lstStyle>
          <a:p/>
        </p:txBody>
      </p:sp>
      <p:sp>
        <p:nvSpPr>
          <p:cNvPr id="49" name="Google Shape;49;p8"/>
          <p:cNvSpPr txBox="1"/>
          <p:nvPr>
            <p:ph idx="3" type="body"/>
          </p:nvPr>
        </p:nvSpPr>
        <p:spPr>
          <a:xfrm>
            <a:off x="6327648" y="1828800"/>
            <a:ext cx="4343400" cy="68580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0"/>
              </a:spcBef>
              <a:spcAft>
                <a:spcPts val="0"/>
              </a:spcAft>
              <a:buSzPts val="2200"/>
              <a:buNone/>
              <a:defRPr b="0" sz="2200">
                <a:solidFill>
                  <a:schemeClr val="lt1"/>
                </a:solidFill>
              </a:defRPr>
            </a:lvl1pPr>
            <a:lvl2pPr indent="-228600" lvl="1" marL="914400" algn="l">
              <a:lnSpc>
                <a:spcPct val="90000"/>
              </a:lnSpc>
              <a:spcBef>
                <a:spcPts val="1000"/>
              </a:spcBef>
              <a:spcAft>
                <a:spcPts val="0"/>
              </a:spcAft>
              <a:buSzPts val="2000"/>
              <a:buNone/>
              <a:defRPr b="1" sz="2000"/>
            </a:lvl2pPr>
            <a:lvl3pPr indent="-228600" lvl="2" marL="1371600" algn="l">
              <a:lnSpc>
                <a:spcPct val="90000"/>
              </a:lnSpc>
              <a:spcBef>
                <a:spcPts val="800"/>
              </a:spcBef>
              <a:spcAft>
                <a:spcPts val="0"/>
              </a:spcAft>
              <a:buSzPts val="1800"/>
              <a:buNone/>
              <a:defRPr b="1" sz="1800"/>
            </a:lvl3pPr>
            <a:lvl4pPr indent="-228600" lvl="3" marL="1828800" algn="l">
              <a:lnSpc>
                <a:spcPct val="90000"/>
              </a:lnSpc>
              <a:spcBef>
                <a:spcPts val="800"/>
              </a:spcBef>
              <a:spcAft>
                <a:spcPts val="0"/>
              </a:spcAft>
              <a:buSzPts val="1600"/>
              <a:buNone/>
              <a:defRPr b="1" sz="1600"/>
            </a:lvl4pPr>
            <a:lvl5pPr indent="-228600" lvl="4" marL="2286000" algn="l">
              <a:lnSpc>
                <a:spcPct val="90000"/>
              </a:lnSpc>
              <a:spcBef>
                <a:spcPts val="800"/>
              </a:spcBef>
              <a:spcAft>
                <a:spcPts val="0"/>
              </a:spcAft>
              <a:buSzPts val="1600"/>
              <a:buNone/>
              <a:defRPr b="1" sz="1600"/>
            </a:lvl5pPr>
            <a:lvl6pPr indent="-228600" lvl="5" marL="2743200" algn="l">
              <a:lnSpc>
                <a:spcPct val="90000"/>
              </a:lnSpc>
              <a:spcBef>
                <a:spcPts val="800"/>
              </a:spcBef>
              <a:spcAft>
                <a:spcPts val="0"/>
              </a:spcAft>
              <a:buSzPts val="1600"/>
              <a:buNone/>
              <a:defRPr b="1" sz="1600"/>
            </a:lvl6pPr>
            <a:lvl7pPr indent="-228600" lvl="6" marL="3200400" algn="l">
              <a:lnSpc>
                <a:spcPct val="90000"/>
              </a:lnSpc>
              <a:spcBef>
                <a:spcPts val="800"/>
              </a:spcBef>
              <a:spcAft>
                <a:spcPts val="0"/>
              </a:spcAft>
              <a:buSzPts val="1600"/>
              <a:buNone/>
              <a:defRPr b="1" sz="1600"/>
            </a:lvl7pPr>
            <a:lvl8pPr indent="-228600" lvl="7" marL="3657600" algn="l">
              <a:lnSpc>
                <a:spcPct val="90000"/>
              </a:lnSpc>
              <a:spcBef>
                <a:spcPts val="800"/>
              </a:spcBef>
              <a:spcAft>
                <a:spcPts val="0"/>
              </a:spcAft>
              <a:buSzPts val="1600"/>
              <a:buNone/>
              <a:defRPr b="1" sz="1600"/>
            </a:lvl8pPr>
            <a:lvl9pPr indent="-228600" lvl="8" marL="4114800" algn="l">
              <a:lnSpc>
                <a:spcPct val="90000"/>
              </a:lnSpc>
              <a:spcBef>
                <a:spcPts val="800"/>
              </a:spcBef>
              <a:spcAft>
                <a:spcPts val="0"/>
              </a:spcAft>
              <a:buSzPts val="1600"/>
              <a:buNone/>
              <a:defRPr b="1" sz="1600"/>
            </a:lvl9pPr>
          </a:lstStyle>
          <a:p/>
        </p:txBody>
      </p:sp>
      <p:sp>
        <p:nvSpPr>
          <p:cNvPr id="50" name="Google Shape;50;p8"/>
          <p:cNvSpPr txBox="1"/>
          <p:nvPr>
            <p:ph idx="4" type="body"/>
          </p:nvPr>
        </p:nvSpPr>
        <p:spPr>
          <a:xfrm>
            <a:off x="6327648" y="2514600"/>
            <a:ext cx="4343400" cy="3581401"/>
          </a:xfrm>
          <a:prstGeom prst="rect">
            <a:avLst/>
          </a:prstGeom>
          <a:noFill/>
          <a:ln>
            <a:noFill/>
          </a:ln>
        </p:spPr>
        <p:txBody>
          <a:bodyPr anchorCtr="0" anchor="t" bIns="45700" lIns="91425" spcFirstLastPara="1" rIns="91425" wrap="square" tIns="45700">
            <a:no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0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800"/>
              </a:spcBef>
              <a:spcAft>
                <a:spcPts val="0"/>
              </a:spcAft>
              <a:buSzPts val="1400"/>
              <a:buChar char="•"/>
              <a:defRPr sz="1400"/>
            </a:lvl5pPr>
            <a:lvl6pPr indent="-317500" lvl="5" marL="2743200" algn="l">
              <a:lnSpc>
                <a:spcPct val="90000"/>
              </a:lnSpc>
              <a:spcBef>
                <a:spcPts val="800"/>
              </a:spcBef>
              <a:spcAft>
                <a:spcPts val="0"/>
              </a:spcAft>
              <a:buSzPts val="1400"/>
              <a:buChar char="•"/>
              <a:defRPr sz="1400"/>
            </a:lvl6pPr>
            <a:lvl7pPr indent="-317500" lvl="6" marL="3200400" algn="l">
              <a:lnSpc>
                <a:spcPct val="90000"/>
              </a:lnSpc>
              <a:spcBef>
                <a:spcPts val="800"/>
              </a:spcBef>
              <a:spcAft>
                <a:spcPts val="0"/>
              </a:spcAft>
              <a:buSzPts val="1400"/>
              <a:buChar char="•"/>
              <a:defRPr sz="1400"/>
            </a:lvl7pPr>
            <a:lvl8pPr indent="-317500" lvl="7" marL="3657600" algn="l">
              <a:lnSpc>
                <a:spcPct val="90000"/>
              </a:lnSpc>
              <a:spcBef>
                <a:spcPts val="800"/>
              </a:spcBef>
              <a:spcAft>
                <a:spcPts val="0"/>
              </a:spcAft>
              <a:buSzPts val="1400"/>
              <a:buChar char="•"/>
              <a:defRPr sz="1400"/>
            </a:lvl8pPr>
            <a:lvl9pPr indent="-317500" lvl="8" marL="4114800" algn="l">
              <a:lnSpc>
                <a:spcPct val="90000"/>
              </a:lnSpc>
              <a:spcBef>
                <a:spcPts val="800"/>
              </a:spcBef>
              <a:spcAft>
                <a:spcPts val="0"/>
              </a:spcAft>
              <a:buSzPts val="1400"/>
              <a:buChar char="•"/>
              <a:defRPr sz="1400"/>
            </a:lvl9pPr>
          </a:lstStyle>
          <a:p/>
        </p:txBody>
      </p:sp>
      <p:sp>
        <p:nvSpPr>
          <p:cNvPr id="51" name="Google Shape;51;p8"/>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p:spTree>
      <p:nvGrpSpPr>
        <p:cNvPr id="54" name="Shape 54"/>
        <p:cNvGrpSpPr/>
        <p:nvPr/>
      </p:nvGrpSpPr>
      <p:grpSpPr>
        <a:xfrm>
          <a:off x="0" y="0"/>
          <a:ext cx="0" cy="0"/>
          <a:chOff x="0" y="0"/>
          <a:chExt cx="0" cy="0"/>
        </a:xfrm>
      </p:grpSpPr>
      <p:sp>
        <p:nvSpPr>
          <p:cNvPr id="55" name="Google Shape;55;p9"/>
          <p:cNvSpPr txBox="1"/>
          <p:nvPr>
            <p:ph type="title"/>
          </p:nvPr>
        </p:nvSpPr>
        <p:spPr>
          <a:xfrm>
            <a:off x="8002587" y="1600200"/>
            <a:ext cx="3122613" cy="18288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3400"/>
              <a:buFont typeface="Consola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760412" y="762000"/>
            <a:ext cx="6400800" cy="5334000"/>
          </a:xfrm>
          <a:prstGeom prst="rect">
            <a:avLst/>
          </a:prstGeom>
          <a:noFill/>
          <a:ln>
            <a:noFill/>
          </a:ln>
        </p:spPr>
        <p:txBody>
          <a:bodyPr anchorCtr="0" anchor="t" bIns="45700" lIns="91425" spcFirstLastPara="1" rIns="91425" wrap="square" tIns="45700">
            <a:no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0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800"/>
              </a:spcBef>
              <a:spcAft>
                <a:spcPts val="0"/>
              </a:spcAft>
              <a:buSzPts val="1400"/>
              <a:buChar char="•"/>
              <a:defRPr sz="1400"/>
            </a:lvl5pPr>
            <a:lvl6pPr indent="-317500" lvl="5" marL="2743200" algn="l">
              <a:lnSpc>
                <a:spcPct val="90000"/>
              </a:lnSpc>
              <a:spcBef>
                <a:spcPts val="800"/>
              </a:spcBef>
              <a:spcAft>
                <a:spcPts val="0"/>
              </a:spcAft>
              <a:buSzPts val="1400"/>
              <a:buChar char="•"/>
              <a:defRPr sz="1400"/>
            </a:lvl6pPr>
            <a:lvl7pPr indent="-317500" lvl="6" marL="3200400" algn="l">
              <a:lnSpc>
                <a:spcPct val="90000"/>
              </a:lnSpc>
              <a:spcBef>
                <a:spcPts val="800"/>
              </a:spcBef>
              <a:spcAft>
                <a:spcPts val="0"/>
              </a:spcAft>
              <a:buSzPts val="1400"/>
              <a:buChar char="•"/>
              <a:defRPr sz="1400"/>
            </a:lvl7pPr>
            <a:lvl8pPr indent="-317500" lvl="7" marL="3657600" algn="l">
              <a:lnSpc>
                <a:spcPct val="90000"/>
              </a:lnSpc>
              <a:spcBef>
                <a:spcPts val="800"/>
              </a:spcBef>
              <a:spcAft>
                <a:spcPts val="0"/>
              </a:spcAft>
              <a:buSzPts val="1400"/>
              <a:buChar char="•"/>
              <a:defRPr sz="1400"/>
            </a:lvl8pPr>
            <a:lvl9pPr indent="-317500" lvl="8" marL="4114800" algn="l">
              <a:lnSpc>
                <a:spcPct val="90000"/>
              </a:lnSpc>
              <a:spcBef>
                <a:spcPts val="800"/>
              </a:spcBef>
              <a:spcAft>
                <a:spcPts val="0"/>
              </a:spcAft>
              <a:buSzPts val="1400"/>
              <a:buChar char="•"/>
              <a:defRPr sz="1400"/>
            </a:lvl9pPr>
          </a:lstStyle>
          <a:p/>
        </p:txBody>
      </p:sp>
      <p:sp>
        <p:nvSpPr>
          <p:cNvPr id="57" name="Google Shape;57;p9"/>
          <p:cNvSpPr txBox="1"/>
          <p:nvPr>
            <p:ph idx="2" type="body"/>
          </p:nvPr>
        </p:nvSpPr>
        <p:spPr>
          <a:xfrm>
            <a:off x="8001039" y="3429000"/>
            <a:ext cx="3124161" cy="18288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SzPts val="1600"/>
              <a:buNone/>
              <a:defRPr sz="1600"/>
            </a:lvl1pPr>
            <a:lvl2pPr indent="-228600" lvl="1" marL="914400" algn="l">
              <a:lnSpc>
                <a:spcPct val="90000"/>
              </a:lnSpc>
              <a:spcBef>
                <a:spcPts val="1000"/>
              </a:spcBef>
              <a:spcAft>
                <a:spcPts val="0"/>
              </a:spcAft>
              <a:buSzPts val="1400"/>
              <a:buNone/>
              <a:defRPr sz="1400"/>
            </a:lvl2pPr>
            <a:lvl3pPr indent="-228600" lvl="2" marL="1371600" algn="l">
              <a:lnSpc>
                <a:spcPct val="90000"/>
              </a:lnSpc>
              <a:spcBef>
                <a:spcPts val="800"/>
              </a:spcBef>
              <a:spcAft>
                <a:spcPts val="0"/>
              </a:spcAft>
              <a:buSzPts val="1200"/>
              <a:buNone/>
              <a:defRPr sz="1200"/>
            </a:lvl3pPr>
            <a:lvl4pPr indent="-228600" lvl="3" marL="1828800" algn="l">
              <a:lnSpc>
                <a:spcPct val="90000"/>
              </a:lnSpc>
              <a:spcBef>
                <a:spcPts val="800"/>
              </a:spcBef>
              <a:spcAft>
                <a:spcPts val="0"/>
              </a:spcAft>
              <a:buSzPts val="1000"/>
              <a:buNone/>
              <a:defRPr sz="1000"/>
            </a:lvl4pPr>
            <a:lvl5pPr indent="-228600" lvl="4" marL="2286000" algn="l">
              <a:lnSpc>
                <a:spcPct val="90000"/>
              </a:lnSpc>
              <a:spcBef>
                <a:spcPts val="800"/>
              </a:spcBef>
              <a:spcAft>
                <a:spcPts val="0"/>
              </a:spcAft>
              <a:buSzPts val="1000"/>
              <a:buNone/>
              <a:defRPr sz="1000"/>
            </a:lvl5pPr>
            <a:lvl6pPr indent="-228600" lvl="5" marL="2743200" algn="l">
              <a:lnSpc>
                <a:spcPct val="90000"/>
              </a:lnSpc>
              <a:spcBef>
                <a:spcPts val="800"/>
              </a:spcBef>
              <a:spcAft>
                <a:spcPts val="0"/>
              </a:spcAft>
              <a:buSzPts val="1000"/>
              <a:buNone/>
              <a:defRPr sz="1000"/>
            </a:lvl6pPr>
            <a:lvl7pPr indent="-228600" lvl="6" marL="3200400" algn="l">
              <a:lnSpc>
                <a:spcPct val="90000"/>
              </a:lnSpc>
              <a:spcBef>
                <a:spcPts val="800"/>
              </a:spcBef>
              <a:spcAft>
                <a:spcPts val="0"/>
              </a:spcAft>
              <a:buSzPts val="1000"/>
              <a:buNone/>
              <a:defRPr sz="1000"/>
            </a:lvl7pPr>
            <a:lvl8pPr indent="-228600" lvl="7" marL="3657600" algn="l">
              <a:lnSpc>
                <a:spcPct val="90000"/>
              </a:lnSpc>
              <a:spcBef>
                <a:spcPts val="800"/>
              </a:spcBef>
              <a:spcAft>
                <a:spcPts val="0"/>
              </a:spcAft>
              <a:buSzPts val="1000"/>
              <a:buNone/>
              <a:defRPr sz="1000"/>
            </a:lvl8pPr>
            <a:lvl9pPr indent="-228600" lvl="8" marL="4114800" algn="l">
              <a:lnSpc>
                <a:spcPct val="90000"/>
              </a:lnSpc>
              <a:spcBef>
                <a:spcPts val="800"/>
              </a:spcBef>
              <a:spcAft>
                <a:spcPts val="0"/>
              </a:spcAft>
              <a:buSzPts val="1000"/>
              <a:buNone/>
              <a:defRPr sz="1000"/>
            </a:lvl9pPr>
          </a:lstStyle>
          <a:p/>
        </p:txBody>
      </p:sp>
      <p:sp>
        <p:nvSpPr>
          <p:cNvPr id="58" name="Google Shape;58;p9"/>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7997952" y="1600200"/>
            <a:ext cx="3127248" cy="18288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3400"/>
              <a:buFont typeface="Consola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781251" y="777240"/>
            <a:ext cx="6400800" cy="5303520"/>
          </a:xfrm>
          <a:prstGeom prst="rect">
            <a:avLst/>
          </a:prstGeom>
          <a:noFill/>
          <a:ln>
            <a:noFill/>
          </a:ln>
        </p:spPr>
        <p:txBody>
          <a:bodyPr anchorCtr="0" anchor="t" bIns="45700" lIns="91425" spcFirstLastPara="1" rIns="91425" wrap="square" tIns="457200">
            <a:noAutofit/>
          </a:bodyPr>
          <a:lstStyle>
            <a:lvl1pPr lvl="0" marR="0" rtl="0" algn="ctr">
              <a:lnSpc>
                <a:spcPct val="90000"/>
              </a:lnSpc>
              <a:spcBef>
                <a:spcPts val="1800"/>
              </a:spcBef>
              <a:spcAft>
                <a:spcPts val="0"/>
              </a:spcAft>
              <a:buClr>
                <a:schemeClr val="accent1"/>
              </a:buClr>
              <a:buSzPts val="2000"/>
              <a:buFont typeface="Arial"/>
              <a:buNone/>
              <a:defRPr b="0" i="0" sz="2000" u="none" cap="none" strike="noStrike">
                <a:solidFill>
                  <a:srgbClr val="D8D8D8"/>
                </a:solidFill>
                <a:latin typeface="Candara"/>
                <a:ea typeface="Candara"/>
                <a:cs typeface="Candara"/>
                <a:sym typeface="Candara"/>
              </a:defRPr>
            </a:lvl1pPr>
            <a:lvl2pPr lvl="1" marR="0" rtl="0" algn="l">
              <a:lnSpc>
                <a:spcPct val="90000"/>
              </a:lnSpc>
              <a:spcBef>
                <a:spcPts val="1000"/>
              </a:spcBef>
              <a:spcAft>
                <a:spcPts val="0"/>
              </a:spcAft>
              <a:buClr>
                <a:schemeClr val="accent1"/>
              </a:buClr>
              <a:buSzPts val="2800"/>
              <a:buFont typeface="Arial"/>
              <a:buNone/>
              <a:defRPr b="0" i="0" sz="2800" u="none" cap="none" strike="noStrike">
                <a:solidFill>
                  <a:srgbClr val="D8D8D8"/>
                </a:solidFill>
                <a:latin typeface="Candara"/>
                <a:ea typeface="Candara"/>
                <a:cs typeface="Candara"/>
                <a:sym typeface="Candara"/>
              </a:defRPr>
            </a:lvl2pPr>
            <a:lvl3pPr lvl="2" marR="0" rtl="0" algn="l">
              <a:lnSpc>
                <a:spcPct val="90000"/>
              </a:lnSpc>
              <a:spcBef>
                <a:spcPts val="800"/>
              </a:spcBef>
              <a:spcAft>
                <a:spcPts val="0"/>
              </a:spcAft>
              <a:buClr>
                <a:schemeClr val="accent1"/>
              </a:buClr>
              <a:buSzPts val="2400"/>
              <a:buFont typeface="Arial"/>
              <a:buNone/>
              <a:defRPr b="0" i="0" sz="2400" u="none" cap="none" strike="noStrike">
                <a:solidFill>
                  <a:srgbClr val="D8D8D8"/>
                </a:solidFill>
                <a:latin typeface="Candara"/>
                <a:ea typeface="Candara"/>
                <a:cs typeface="Candara"/>
                <a:sym typeface="Candara"/>
              </a:defRPr>
            </a:lvl3pPr>
            <a:lvl4pPr lvl="3" marR="0" rtl="0" algn="l">
              <a:lnSpc>
                <a:spcPct val="90000"/>
              </a:lnSpc>
              <a:spcBef>
                <a:spcPts val="800"/>
              </a:spcBef>
              <a:spcAft>
                <a:spcPts val="0"/>
              </a:spcAft>
              <a:buClr>
                <a:schemeClr val="accent1"/>
              </a:buClr>
              <a:buSzPts val="2000"/>
              <a:buFont typeface="Arial"/>
              <a:buNone/>
              <a:defRPr b="0" i="0" sz="2000" u="none" cap="none" strike="noStrike">
                <a:solidFill>
                  <a:srgbClr val="D8D8D8"/>
                </a:solidFill>
                <a:latin typeface="Candara"/>
                <a:ea typeface="Candara"/>
                <a:cs typeface="Candara"/>
                <a:sym typeface="Candara"/>
              </a:defRPr>
            </a:lvl4pPr>
            <a:lvl5pPr lvl="4" marR="0" rtl="0" algn="l">
              <a:lnSpc>
                <a:spcPct val="90000"/>
              </a:lnSpc>
              <a:spcBef>
                <a:spcPts val="800"/>
              </a:spcBef>
              <a:spcAft>
                <a:spcPts val="0"/>
              </a:spcAft>
              <a:buClr>
                <a:schemeClr val="accent1"/>
              </a:buClr>
              <a:buSzPts val="2000"/>
              <a:buFont typeface="Arial"/>
              <a:buNone/>
              <a:defRPr b="0" i="0" sz="2000" u="none" cap="none" strike="noStrike">
                <a:solidFill>
                  <a:srgbClr val="D8D8D8"/>
                </a:solidFill>
                <a:latin typeface="Candara"/>
                <a:ea typeface="Candara"/>
                <a:cs typeface="Candara"/>
                <a:sym typeface="Candara"/>
              </a:defRPr>
            </a:lvl5pPr>
            <a:lvl6pPr lvl="5" marR="0" rtl="0" algn="l">
              <a:lnSpc>
                <a:spcPct val="90000"/>
              </a:lnSpc>
              <a:spcBef>
                <a:spcPts val="800"/>
              </a:spcBef>
              <a:spcAft>
                <a:spcPts val="0"/>
              </a:spcAft>
              <a:buClr>
                <a:schemeClr val="accent1"/>
              </a:buClr>
              <a:buSzPts val="2000"/>
              <a:buFont typeface="Arial"/>
              <a:buNone/>
              <a:defRPr b="0" i="0" sz="2000" u="none" cap="none" strike="noStrike">
                <a:solidFill>
                  <a:schemeClr val="lt1"/>
                </a:solidFill>
                <a:latin typeface="Candara"/>
                <a:ea typeface="Candara"/>
                <a:cs typeface="Candara"/>
                <a:sym typeface="Candara"/>
              </a:defRPr>
            </a:lvl6pPr>
            <a:lvl7pPr lvl="6" marR="0" rtl="0" algn="l">
              <a:lnSpc>
                <a:spcPct val="90000"/>
              </a:lnSpc>
              <a:spcBef>
                <a:spcPts val="800"/>
              </a:spcBef>
              <a:spcAft>
                <a:spcPts val="0"/>
              </a:spcAft>
              <a:buClr>
                <a:schemeClr val="accent1"/>
              </a:buClr>
              <a:buSzPts val="2000"/>
              <a:buFont typeface="Arial"/>
              <a:buNone/>
              <a:defRPr b="0" i="0" sz="2000" u="none" cap="none" strike="noStrike">
                <a:solidFill>
                  <a:schemeClr val="lt1"/>
                </a:solidFill>
                <a:latin typeface="Candara"/>
                <a:ea typeface="Candara"/>
                <a:cs typeface="Candara"/>
                <a:sym typeface="Candara"/>
              </a:defRPr>
            </a:lvl7pPr>
            <a:lvl8pPr lvl="7" marR="0" rtl="0" algn="l">
              <a:lnSpc>
                <a:spcPct val="90000"/>
              </a:lnSpc>
              <a:spcBef>
                <a:spcPts val="800"/>
              </a:spcBef>
              <a:spcAft>
                <a:spcPts val="0"/>
              </a:spcAft>
              <a:buClr>
                <a:schemeClr val="accent1"/>
              </a:buClr>
              <a:buSzPts val="2000"/>
              <a:buFont typeface="Arial"/>
              <a:buNone/>
              <a:defRPr b="0" i="0" sz="2000" u="none" cap="none" strike="noStrike">
                <a:solidFill>
                  <a:schemeClr val="lt1"/>
                </a:solidFill>
                <a:latin typeface="Candara"/>
                <a:ea typeface="Candara"/>
                <a:cs typeface="Candara"/>
                <a:sym typeface="Candara"/>
              </a:defRPr>
            </a:lvl8pPr>
            <a:lvl9pPr lvl="8" marR="0" rtl="0" algn="l">
              <a:lnSpc>
                <a:spcPct val="90000"/>
              </a:lnSpc>
              <a:spcBef>
                <a:spcPts val="800"/>
              </a:spcBef>
              <a:spcAft>
                <a:spcPts val="0"/>
              </a:spcAft>
              <a:buClr>
                <a:schemeClr val="accent1"/>
              </a:buClr>
              <a:buSzPts val="2000"/>
              <a:buFont typeface="Arial"/>
              <a:buNone/>
              <a:defRPr b="0" i="0" sz="2000" u="none" cap="none" strike="noStrike">
                <a:solidFill>
                  <a:schemeClr val="lt1"/>
                </a:solidFill>
                <a:latin typeface="Candara"/>
                <a:ea typeface="Candara"/>
                <a:cs typeface="Candara"/>
                <a:sym typeface="Candara"/>
              </a:defRPr>
            </a:lvl9pPr>
          </a:lstStyle>
          <a:p/>
        </p:txBody>
      </p:sp>
      <p:sp>
        <p:nvSpPr>
          <p:cNvPr id="64" name="Google Shape;64;p10"/>
          <p:cNvSpPr txBox="1"/>
          <p:nvPr>
            <p:ph idx="1" type="body"/>
          </p:nvPr>
        </p:nvSpPr>
        <p:spPr>
          <a:xfrm>
            <a:off x="7997952" y="3429000"/>
            <a:ext cx="3127248" cy="18288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SzPts val="1600"/>
              <a:buNone/>
              <a:defRPr sz="1600"/>
            </a:lvl1pPr>
            <a:lvl2pPr indent="-228600" lvl="1" marL="914400" algn="l">
              <a:lnSpc>
                <a:spcPct val="90000"/>
              </a:lnSpc>
              <a:spcBef>
                <a:spcPts val="1000"/>
              </a:spcBef>
              <a:spcAft>
                <a:spcPts val="0"/>
              </a:spcAft>
              <a:buSzPts val="1400"/>
              <a:buNone/>
              <a:defRPr sz="1400"/>
            </a:lvl2pPr>
            <a:lvl3pPr indent="-228600" lvl="2" marL="1371600" algn="l">
              <a:lnSpc>
                <a:spcPct val="90000"/>
              </a:lnSpc>
              <a:spcBef>
                <a:spcPts val="800"/>
              </a:spcBef>
              <a:spcAft>
                <a:spcPts val="0"/>
              </a:spcAft>
              <a:buSzPts val="1200"/>
              <a:buNone/>
              <a:defRPr sz="1200"/>
            </a:lvl3pPr>
            <a:lvl4pPr indent="-228600" lvl="3" marL="1828800" algn="l">
              <a:lnSpc>
                <a:spcPct val="90000"/>
              </a:lnSpc>
              <a:spcBef>
                <a:spcPts val="800"/>
              </a:spcBef>
              <a:spcAft>
                <a:spcPts val="0"/>
              </a:spcAft>
              <a:buSzPts val="1000"/>
              <a:buNone/>
              <a:defRPr sz="1000"/>
            </a:lvl4pPr>
            <a:lvl5pPr indent="-228600" lvl="4" marL="2286000" algn="l">
              <a:lnSpc>
                <a:spcPct val="90000"/>
              </a:lnSpc>
              <a:spcBef>
                <a:spcPts val="800"/>
              </a:spcBef>
              <a:spcAft>
                <a:spcPts val="0"/>
              </a:spcAft>
              <a:buSzPts val="1000"/>
              <a:buNone/>
              <a:defRPr sz="1000"/>
            </a:lvl5pPr>
            <a:lvl6pPr indent="-228600" lvl="5" marL="2743200" algn="l">
              <a:lnSpc>
                <a:spcPct val="90000"/>
              </a:lnSpc>
              <a:spcBef>
                <a:spcPts val="800"/>
              </a:spcBef>
              <a:spcAft>
                <a:spcPts val="0"/>
              </a:spcAft>
              <a:buSzPts val="1000"/>
              <a:buNone/>
              <a:defRPr sz="1000"/>
            </a:lvl6pPr>
            <a:lvl7pPr indent="-228600" lvl="6" marL="3200400" algn="l">
              <a:lnSpc>
                <a:spcPct val="90000"/>
              </a:lnSpc>
              <a:spcBef>
                <a:spcPts val="800"/>
              </a:spcBef>
              <a:spcAft>
                <a:spcPts val="0"/>
              </a:spcAft>
              <a:buSzPts val="1000"/>
              <a:buNone/>
              <a:defRPr sz="1000"/>
            </a:lvl7pPr>
            <a:lvl8pPr indent="-228600" lvl="7" marL="3657600" algn="l">
              <a:lnSpc>
                <a:spcPct val="90000"/>
              </a:lnSpc>
              <a:spcBef>
                <a:spcPts val="800"/>
              </a:spcBef>
              <a:spcAft>
                <a:spcPts val="0"/>
              </a:spcAft>
              <a:buSzPts val="1000"/>
              <a:buNone/>
              <a:defRPr sz="1000"/>
            </a:lvl8pPr>
            <a:lvl9pPr indent="-228600" lvl="8" marL="4114800" algn="l">
              <a:lnSpc>
                <a:spcPct val="90000"/>
              </a:lnSpc>
              <a:spcBef>
                <a:spcPts val="800"/>
              </a:spcBef>
              <a:spcAft>
                <a:spcPts val="0"/>
              </a:spcAft>
              <a:buSzPts val="1000"/>
              <a:buNone/>
              <a:defRPr sz="1000"/>
            </a:lvl9pPr>
          </a:lstStyle>
          <a:p/>
        </p:txBody>
      </p:sp>
      <p:sp>
        <p:nvSpPr>
          <p:cNvPr descr="An empty placeholder to add an image. Click on the placeholder and select the image that you wish to add." id="65" name="Google Shape;65;p10"/>
          <p:cNvSpPr/>
          <p:nvPr/>
        </p:nvSpPr>
        <p:spPr>
          <a:xfrm>
            <a:off x="644091" y="640080"/>
            <a:ext cx="6675120" cy="5577840"/>
          </a:xfrm>
          <a:prstGeom prst="rect">
            <a:avLst/>
          </a:prstGeom>
          <a:solidFill>
            <a:srgbClr val="000000"/>
          </a:solidFill>
          <a:ln cap="flat" cmpd="sng" w="1016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Candara"/>
              <a:ea typeface="Candara"/>
              <a:cs typeface="Candara"/>
              <a:sym typeface="Candara"/>
            </a:endParaRPr>
          </a:p>
        </p:txBody>
      </p:sp>
      <p:sp>
        <p:nvSpPr>
          <p:cNvPr id="66" name="Google Shape;66;p10"/>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accent1"/>
              </a:buClr>
              <a:buSzPts val="3400"/>
              <a:buFont typeface="Consolas"/>
              <a:buNone/>
              <a:defRPr b="0" i="0" sz="3400" u="none" cap="none" strike="noStrike">
                <a:solidFill>
                  <a:schemeClr val="accent1"/>
                </a:solidFill>
                <a:latin typeface="Consolas"/>
                <a:ea typeface="Consolas"/>
                <a:cs typeface="Consolas"/>
                <a:sym typeface="Consola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524000" y="1828800"/>
            <a:ext cx="9144000" cy="4267200"/>
          </a:xfrm>
          <a:prstGeom prst="rect">
            <a:avLst/>
          </a:prstGeom>
          <a:noFill/>
          <a:ln>
            <a:noFill/>
          </a:ln>
        </p:spPr>
        <p:txBody>
          <a:bodyPr anchorCtr="0" anchor="t" bIns="45700" lIns="91425" spcFirstLastPara="1" rIns="91425" wrap="square" tIns="45700">
            <a:noAutofit/>
          </a:bodyPr>
          <a:lstStyle>
            <a:lvl1pPr indent="-355600" lvl="0" marL="457200" marR="0" rtl="0" algn="l">
              <a:lnSpc>
                <a:spcPct val="90000"/>
              </a:lnSpc>
              <a:spcBef>
                <a:spcPts val="1800"/>
              </a:spcBef>
              <a:spcAft>
                <a:spcPts val="0"/>
              </a:spcAft>
              <a:buClr>
                <a:schemeClr val="accent1"/>
              </a:buClr>
              <a:buSzPts val="2000"/>
              <a:buFont typeface="Arial"/>
              <a:buChar char="•"/>
              <a:defRPr b="0" i="0" sz="2000" u="none" cap="none" strike="noStrike">
                <a:solidFill>
                  <a:srgbClr val="D8D8D8"/>
                </a:solidFill>
                <a:latin typeface="Candara"/>
                <a:ea typeface="Candara"/>
                <a:cs typeface="Candara"/>
                <a:sym typeface="Candara"/>
              </a:defRPr>
            </a:lvl1pPr>
            <a:lvl2pPr indent="-342900" lvl="1" marL="914400" marR="0" rtl="0" algn="l">
              <a:lnSpc>
                <a:spcPct val="90000"/>
              </a:lnSpc>
              <a:spcBef>
                <a:spcPts val="1000"/>
              </a:spcBef>
              <a:spcAft>
                <a:spcPts val="0"/>
              </a:spcAft>
              <a:buClr>
                <a:schemeClr val="accent1"/>
              </a:buClr>
              <a:buSzPts val="1800"/>
              <a:buFont typeface="Arial"/>
              <a:buChar char="•"/>
              <a:defRPr b="0" i="0" sz="1800" u="none" cap="none" strike="noStrike">
                <a:solidFill>
                  <a:srgbClr val="D8D8D8"/>
                </a:solidFill>
                <a:latin typeface="Candara"/>
                <a:ea typeface="Candara"/>
                <a:cs typeface="Candara"/>
                <a:sym typeface="Candara"/>
              </a:defRPr>
            </a:lvl2pPr>
            <a:lvl3pPr indent="-330200" lvl="2" marL="1371600" marR="0" rtl="0" algn="l">
              <a:lnSpc>
                <a:spcPct val="90000"/>
              </a:lnSpc>
              <a:spcBef>
                <a:spcPts val="800"/>
              </a:spcBef>
              <a:spcAft>
                <a:spcPts val="0"/>
              </a:spcAft>
              <a:buClr>
                <a:schemeClr val="accent1"/>
              </a:buClr>
              <a:buSzPts val="1600"/>
              <a:buFont typeface="Arial"/>
              <a:buChar char="•"/>
              <a:defRPr b="0" i="0" sz="1600" u="none" cap="none" strike="noStrike">
                <a:solidFill>
                  <a:srgbClr val="D8D8D8"/>
                </a:solidFill>
                <a:latin typeface="Candara"/>
                <a:ea typeface="Candara"/>
                <a:cs typeface="Candara"/>
                <a:sym typeface="Candara"/>
              </a:defRPr>
            </a:lvl3pPr>
            <a:lvl4pPr indent="-317500" lvl="3" marL="1828800" marR="0" rtl="0" algn="l">
              <a:lnSpc>
                <a:spcPct val="90000"/>
              </a:lnSpc>
              <a:spcBef>
                <a:spcPts val="800"/>
              </a:spcBef>
              <a:spcAft>
                <a:spcPts val="0"/>
              </a:spcAft>
              <a:buClr>
                <a:schemeClr val="accent1"/>
              </a:buClr>
              <a:buSzPts val="1400"/>
              <a:buFont typeface="Arial"/>
              <a:buChar char="•"/>
              <a:defRPr b="0" i="0" sz="1400" u="none" cap="none" strike="noStrike">
                <a:solidFill>
                  <a:srgbClr val="D8D8D8"/>
                </a:solidFill>
                <a:latin typeface="Candara"/>
                <a:ea typeface="Candara"/>
                <a:cs typeface="Candara"/>
                <a:sym typeface="Candara"/>
              </a:defRPr>
            </a:lvl4pPr>
            <a:lvl5pPr indent="-317500" lvl="4" marL="2286000" marR="0" rtl="0" algn="l">
              <a:lnSpc>
                <a:spcPct val="90000"/>
              </a:lnSpc>
              <a:spcBef>
                <a:spcPts val="800"/>
              </a:spcBef>
              <a:spcAft>
                <a:spcPts val="0"/>
              </a:spcAft>
              <a:buClr>
                <a:schemeClr val="accent1"/>
              </a:buClr>
              <a:buSzPts val="1400"/>
              <a:buFont typeface="Arial"/>
              <a:buChar char="•"/>
              <a:defRPr b="0" i="0" sz="1400" u="none" cap="none" strike="noStrike">
                <a:solidFill>
                  <a:srgbClr val="D8D8D8"/>
                </a:solidFill>
                <a:latin typeface="Candara"/>
                <a:ea typeface="Candara"/>
                <a:cs typeface="Candara"/>
                <a:sym typeface="Candara"/>
              </a:defRPr>
            </a:lvl5pPr>
            <a:lvl6pPr indent="-317500" lvl="5" marL="27432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6pPr>
            <a:lvl7pPr indent="-317500" lvl="6" marL="32004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7pPr>
            <a:lvl8pPr indent="-317500" lvl="7" marL="36576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8pPr>
            <a:lvl9pPr indent="-317500" lvl="8" marL="41148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9pPr>
          </a:lstStyle>
          <a:p/>
        </p:txBody>
      </p:sp>
      <p:sp>
        <p:nvSpPr>
          <p:cNvPr id="12" name="Google Shape;12;p1"/>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D8D8D8"/>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9pPr>
          </a:lstStyle>
          <a:p/>
        </p:txBody>
      </p:sp>
      <p:sp>
        <p:nvSpPr>
          <p:cNvPr id="13" name="Google Shape;13;p1"/>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rgbClr val="D8D8D8"/>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9pPr>
          </a:lstStyle>
          <a:p/>
        </p:txBody>
      </p:sp>
      <p:sp>
        <p:nvSpPr>
          <p:cNvPr id="14" name="Google Shape;14;p1"/>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D8D8D8"/>
                </a:solidFill>
                <a:latin typeface="Candara"/>
                <a:ea typeface="Candara"/>
                <a:cs typeface="Candara"/>
                <a:sym typeface="Candara"/>
              </a:defRPr>
            </a:lvl1pPr>
            <a:lvl2pPr indent="0" lvl="1" marL="0" marR="0" rtl="0" algn="r">
              <a:spcBef>
                <a:spcPts val="0"/>
              </a:spcBef>
              <a:buNone/>
              <a:defRPr b="0" i="0" sz="1100" u="none" cap="none" strike="noStrike">
                <a:solidFill>
                  <a:srgbClr val="D8D8D8"/>
                </a:solidFill>
                <a:latin typeface="Candara"/>
                <a:ea typeface="Candara"/>
                <a:cs typeface="Candara"/>
                <a:sym typeface="Candara"/>
              </a:defRPr>
            </a:lvl2pPr>
            <a:lvl3pPr indent="0" lvl="2" marL="0" marR="0" rtl="0" algn="r">
              <a:spcBef>
                <a:spcPts val="0"/>
              </a:spcBef>
              <a:buNone/>
              <a:defRPr b="0" i="0" sz="1100" u="none" cap="none" strike="noStrike">
                <a:solidFill>
                  <a:srgbClr val="D8D8D8"/>
                </a:solidFill>
                <a:latin typeface="Candara"/>
                <a:ea typeface="Candara"/>
                <a:cs typeface="Candara"/>
                <a:sym typeface="Candara"/>
              </a:defRPr>
            </a:lvl3pPr>
            <a:lvl4pPr indent="0" lvl="3" marL="0" marR="0" rtl="0" algn="r">
              <a:spcBef>
                <a:spcPts val="0"/>
              </a:spcBef>
              <a:buNone/>
              <a:defRPr b="0" i="0" sz="1100" u="none" cap="none" strike="noStrike">
                <a:solidFill>
                  <a:srgbClr val="D8D8D8"/>
                </a:solidFill>
                <a:latin typeface="Candara"/>
                <a:ea typeface="Candara"/>
                <a:cs typeface="Candara"/>
                <a:sym typeface="Candara"/>
              </a:defRPr>
            </a:lvl4pPr>
            <a:lvl5pPr indent="0" lvl="4" marL="0" marR="0" rtl="0" algn="r">
              <a:spcBef>
                <a:spcPts val="0"/>
              </a:spcBef>
              <a:buNone/>
              <a:defRPr b="0" i="0" sz="1100" u="none" cap="none" strike="noStrike">
                <a:solidFill>
                  <a:srgbClr val="D8D8D8"/>
                </a:solidFill>
                <a:latin typeface="Candara"/>
                <a:ea typeface="Candara"/>
                <a:cs typeface="Candara"/>
                <a:sym typeface="Candara"/>
              </a:defRPr>
            </a:lvl5pPr>
            <a:lvl6pPr indent="0" lvl="5" marL="0" marR="0" rtl="0" algn="r">
              <a:spcBef>
                <a:spcPts val="0"/>
              </a:spcBef>
              <a:buNone/>
              <a:defRPr b="0" i="0" sz="1100" u="none" cap="none" strike="noStrike">
                <a:solidFill>
                  <a:srgbClr val="D8D8D8"/>
                </a:solidFill>
                <a:latin typeface="Candara"/>
                <a:ea typeface="Candara"/>
                <a:cs typeface="Candara"/>
                <a:sym typeface="Candara"/>
              </a:defRPr>
            </a:lvl6pPr>
            <a:lvl7pPr indent="0" lvl="6" marL="0" marR="0" rtl="0" algn="r">
              <a:spcBef>
                <a:spcPts val="0"/>
              </a:spcBef>
              <a:buNone/>
              <a:defRPr b="0" i="0" sz="1100" u="none" cap="none" strike="noStrike">
                <a:solidFill>
                  <a:srgbClr val="D8D8D8"/>
                </a:solidFill>
                <a:latin typeface="Candara"/>
                <a:ea typeface="Candara"/>
                <a:cs typeface="Candara"/>
                <a:sym typeface="Candara"/>
              </a:defRPr>
            </a:lvl7pPr>
            <a:lvl8pPr indent="0" lvl="7" marL="0" marR="0" rtl="0" algn="r">
              <a:spcBef>
                <a:spcPts val="0"/>
              </a:spcBef>
              <a:buNone/>
              <a:defRPr b="0" i="0" sz="1100" u="none" cap="none" strike="noStrike">
                <a:solidFill>
                  <a:srgbClr val="D8D8D8"/>
                </a:solidFill>
                <a:latin typeface="Candara"/>
                <a:ea typeface="Candara"/>
                <a:cs typeface="Candara"/>
                <a:sym typeface="Candara"/>
              </a:defRPr>
            </a:lvl8pPr>
            <a:lvl9pPr indent="0" lvl="8" marL="0" marR="0" rtl="0" algn="r">
              <a:spcBef>
                <a:spcPts val="0"/>
              </a:spcBef>
              <a:buNone/>
              <a:defRPr b="0" i="0" sz="1100" u="none" cap="none" strike="noStrike">
                <a:solidFill>
                  <a:srgbClr val="D8D8D8"/>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hyperlink" Target="http://shodor.org/petascale/materials/UPModules/sipeMultithreadingMultiprocessModule2/" TargetMode="External"/><Relationship Id="rId4" Type="http://schemas.openxmlformats.org/officeDocument/2006/relationships/hyperlink" Target="http://www.shodor.org/petascale/materials/UPModules/AreaUnderCurv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1066800" y="3165763"/>
            <a:ext cx="10058400" cy="1711037"/>
          </a:xfrm>
          <a:prstGeom prst="rect">
            <a:avLst/>
          </a:prstGeom>
          <a:noFill/>
          <a:ln>
            <a:noFill/>
          </a:ln>
        </p:spPr>
        <p:txBody>
          <a:bodyPr anchorCtr="0" anchor="b" bIns="45700" lIns="91425" spcFirstLastPara="1" rIns="91425" wrap="square" tIns="45700">
            <a:noAutofit/>
          </a:bodyPr>
          <a:lstStyle/>
          <a:p>
            <a:pPr indent="0" lvl="0" marL="0" rtl="0" algn="l">
              <a:lnSpc>
                <a:spcPct val="80000"/>
              </a:lnSpc>
              <a:spcBef>
                <a:spcPts val="0"/>
              </a:spcBef>
              <a:spcAft>
                <a:spcPts val="0"/>
              </a:spcAft>
              <a:buClr>
                <a:schemeClr val="lt1"/>
              </a:buClr>
              <a:buSzPts val="4800"/>
              <a:buFont typeface="Consolas"/>
              <a:buNone/>
            </a:pPr>
            <a:r>
              <a:rPr lang="en-US" sz="4800"/>
              <a:t>Distributed Memory Concepts</a:t>
            </a:r>
            <a:endParaRPr sz="4800"/>
          </a:p>
        </p:txBody>
      </p:sp>
      <p:sp>
        <p:nvSpPr>
          <p:cNvPr id="86" name="Google Shape;86;p13"/>
          <p:cNvSpPr txBox="1"/>
          <p:nvPr>
            <p:ph idx="1" type="subTitle"/>
          </p:nvPr>
        </p:nvSpPr>
        <p:spPr>
          <a:xfrm>
            <a:off x="1066800" y="4953000"/>
            <a:ext cx="10058400"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000"/>
              <a:buNone/>
            </a:pPr>
            <a:r>
              <a:rPr lang="en-US"/>
              <a:t>Distributed Multiprocessing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1"/>
              </a:buClr>
              <a:buSzPts val="3400"/>
              <a:buFont typeface="Consolas"/>
              <a:buNone/>
            </a:pPr>
            <a:r>
              <a:rPr lang="en-US"/>
              <a:t>Load Balancing</a:t>
            </a:r>
            <a:endParaRPr/>
          </a:p>
        </p:txBody>
      </p:sp>
      <p:sp>
        <p:nvSpPr>
          <p:cNvPr id="141" name="Google Shape;141;p22"/>
          <p:cNvSpPr txBox="1"/>
          <p:nvPr>
            <p:ph idx="1" type="body"/>
          </p:nvPr>
        </p:nvSpPr>
        <p:spPr>
          <a:xfrm>
            <a:off x="1524000" y="1828800"/>
            <a:ext cx="9144000" cy="4267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SzPts val="2000"/>
              <a:buFont typeface="Noto Sans Symbols"/>
              <a:buNone/>
            </a:pPr>
            <a:r>
              <a:rPr lang="en-US"/>
              <a:t>Suppose you have a distributed parallel code, but one process does 90% of the work, and all the other processes share 10% of the work.</a:t>
            </a:r>
            <a:endParaRPr/>
          </a:p>
          <a:p>
            <a:pPr indent="-228600" lvl="0" marL="228600" rtl="0" algn="l">
              <a:lnSpc>
                <a:spcPct val="90000"/>
              </a:lnSpc>
              <a:spcBef>
                <a:spcPts val="1800"/>
              </a:spcBef>
              <a:spcAft>
                <a:spcPts val="0"/>
              </a:spcAft>
              <a:buSzPts val="2000"/>
              <a:buFont typeface="Noto Sans Symbols"/>
              <a:buNone/>
            </a:pPr>
            <a:r>
              <a:rPr lang="en-US"/>
              <a:t>Is it a big win to run on 1000 processes?</a:t>
            </a:r>
            <a:endParaRPr/>
          </a:p>
          <a:p>
            <a:pPr indent="-228600" lvl="0" marL="228600" rtl="0" algn="l">
              <a:lnSpc>
                <a:spcPct val="90000"/>
              </a:lnSpc>
              <a:spcBef>
                <a:spcPts val="1800"/>
              </a:spcBef>
              <a:spcAft>
                <a:spcPts val="0"/>
              </a:spcAft>
              <a:buSzPts val="2000"/>
              <a:buFont typeface="Noto Sans Symbols"/>
              <a:buNone/>
            </a:pPr>
            <a:r>
              <a:t/>
            </a:r>
            <a:endParaRPr/>
          </a:p>
          <a:p>
            <a:pPr indent="-228600" lvl="0" marL="228600" rtl="0" algn="l">
              <a:lnSpc>
                <a:spcPct val="90000"/>
              </a:lnSpc>
              <a:spcBef>
                <a:spcPts val="1800"/>
              </a:spcBef>
              <a:spcAft>
                <a:spcPts val="0"/>
              </a:spcAft>
              <a:buSzPts val="2000"/>
              <a:buFont typeface="Noto Sans Symbols"/>
              <a:buNone/>
            </a:pPr>
            <a:r>
              <a:rPr lang="en-US"/>
              <a:t>Now, suppose that each process gets exactly 1/</a:t>
            </a:r>
            <a:r>
              <a:rPr i="1" lang="en-US"/>
              <a:t>N</a:t>
            </a:r>
            <a:r>
              <a:rPr baseline="-25000" i="1" lang="en-US"/>
              <a:t>p</a:t>
            </a:r>
            <a:r>
              <a:rPr lang="en-US"/>
              <a:t> of the work, where </a:t>
            </a:r>
            <a:r>
              <a:rPr i="1" lang="en-US"/>
              <a:t>N</a:t>
            </a:r>
            <a:r>
              <a:rPr baseline="-25000" i="1" lang="en-US"/>
              <a:t>p</a:t>
            </a:r>
            <a:r>
              <a:rPr lang="en-US"/>
              <a:t> is the number of processes.</a:t>
            </a:r>
            <a:endParaRPr/>
          </a:p>
          <a:p>
            <a:pPr indent="-228600" lvl="0" marL="228600" rtl="0" algn="l">
              <a:lnSpc>
                <a:spcPct val="90000"/>
              </a:lnSpc>
              <a:spcBef>
                <a:spcPts val="1800"/>
              </a:spcBef>
              <a:spcAft>
                <a:spcPts val="0"/>
              </a:spcAft>
              <a:buSzPts val="2000"/>
              <a:buFont typeface="Noto Sans Symbols"/>
              <a:buNone/>
            </a:pPr>
            <a:r>
              <a:rPr lang="en-US"/>
              <a:t>Now is it a big win to run on 1000 processes?</a:t>
            </a:r>
            <a:endParaRPr/>
          </a:p>
          <a:p>
            <a:pPr indent="0" lvl="0" marL="0" rtl="0" algn="l">
              <a:lnSpc>
                <a:spcPct val="90000"/>
              </a:lnSpc>
              <a:spcBef>
                <a:spcPts val="1800"/>
              </a:spcBef>
              <a:spcAft>
                <a:spcPts val="0"/>
              </a:spcAft>
              <a:buSzPts val="2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1"/>
              </a:buClr>
              <a:buSzPts val="3400"/>
              <a:buFont typeface="Consolas"/>
              <a:buNone/>
            </a:pPr>
            <a:r>
              <a:rPr lang="en-US"/>
              <a:t>Load Balancing</a:t>
            </a:r>
            <a:endParaRPr/>
          </a:p>
        </p:txBody>
      </p:sp>
      <p:sp>
        <p:nvSpPr>
          <p:cNvPr id="147" name="Google Shape;147;p23"/>
          <p:cNvSpPr txBox="1"/>
          <p:nvPr>
            <p:ph idx="12" type="sldNum"/>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400" u="none" cap="none" strike="noStrike">
                <a:solidFill>
                  <a:schemeClr val="lt1"/>
                </a:solidFill>
                <a:latin typeface="Times New Roman"/>
                <a:ea typeface="Times New Roman"/>
                <a:cs typeface="Times New Roman"/>
                <a:sym typeface="Times New Roman"/>
              </a:rPr>
              <a:t>‹#›</a:t>
            </a:fld>
            <a:endParaRPr b="0" i="0" sz="1400" u="none" cap="none" strike="noStrike">
              <a:solidFill>
                <a:schemeClr val="lt1"/>
              </a:solidFill>
              <a:latin typeface="Times New Roman"/>
              <a:ea typeface="Times New Roman"/>
              <a:cs typeface="Times New Roman"/>
              <a:sym typeface="Times New Roman"/>
            </a:endParaRPr>
          </a:p>
        </p:txBody>
      </p:sp>
      <p:grpSp>
        <p:nvGrpSpPr>
          <p:cNvPr id="148" name="Google Shape;148;p23"/>
          <p:cNvGrpSpPr/>
          <p:nvPr/>
        </p:nvGrpSpPr>
        <p:grpSpPr>
          <a:xfrm>
            <a:off x="2628900" y="2197549"/>
            <a:ext cx="1524000" cy="1524000"/>
            <a:chOff x="1872" y="1920"/>
            <a:chExt cx="960" cy="960"/>
          </a:xfrm>
        </p:grpSpPr>
        <p:sp>
          <p:nvSpPr>
            <p:cNvPr id="149" name="Google Shape;149;p23"/>
            <p:cNvSpPr/>
            <p:nvPr/>
          </p:nvSpPr>
          <p:spPr>
            <a:xfrm>
              <a:off x="1872" y="1920"/>
              <a:ext cx="960" cy="96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grpSp>
          <p:nvGrpSpPr>
            <p:cNvPr id="150" name="Google Shape;150;p23"/>
            <p:cNvGrpSpPr/>
            <p:nvPr/>
          </p:nvGrpSpPr>
          <p:grpSpPr>
            <a:xfrm>
              <a:off x="2112" y="2112"/>
              <a:ext cx="456" cy="480"/>
              <a:chOff x="1824" y="633"/>
              <a:chExt cx="2834" cy="2849"/>
            </a:xfrm>
          </p:grpSpPr>
          <p:sp>
            <p:nvSpPr>
              <p:cNvPr id="151" name="Google Shape;151;p23"/>
              <p:cNvSpPr/>
              <p:nvPr/>
            </p:nvSpPr>
            <p:spPr>
              <a:xfrm>
                <a:off x="3204" y="633"/>
                <a:ext cx="1114" cy="1514"/>
              </a:xfrm>
              <a:custGeom>
                <a:rect b="b" l="l" r="r" t="t"/>
                <a:pathLst>
                  <a:path extrusionOk="0" h="21600" w="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rgbClr val="FFBE7D"/>
              </a:solid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52" name="Google Shape;152;p23"/>
              <p:cNvSpPr/>
              <p:nvPr/>
            </p:nvSpPr>
            <p:spPr>
              <a:xfrm>
                <a:off x="2880" y="1736"/>
                <a:ext cx="1778" cy="1379"/>
              </a:xfrm>
              <a:custGeom>
                <a:rect b="b" l="l" r="r" t="t"/>
                <a:pathLst>
                  <a:path extrusionOk="0" h="21600" w="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rgbClr val="FFFFCC"/>
              </a:solid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53" name="Google Shape;153;p23"/>
              <p:cNvSpPr/>
              <p:nvPr/>
            </p:nvSpPr>
            <p:spPr>
              <a:xfrm>
                <a:off x="2192" y="1719"/>
                <a:ext cx="1072" cy="1763"/>
              </a:xfrm>
              <a:custGeom>
                <a:rect b="b" l="l" r="r" t="t"/>
                <a:pathLst>
                  <a:path extrusionOk="0" h="21600" w="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rgbClr val="D8EBB3"/>
              </a:solid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54" name="Google Shape;154;p23"/>
              <p:cNvSpPr/>
              <p:nvPr/>
            </p:nvSpPr>
            <p:spPr>
              <a:xfrm>
                <a:off x="1824" y="1091"/>
                <a:ext cx="1800" cy="1051"/>
              </a:xfrm>
              <a:custGeom>
                <a:rect b="b" l="l" r="r" t="t"/>
                <a:pathLst>
                  <a:path extrusionOk="0" h="21600" w="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CCCCFF"/>
              </a:solid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grpSp>
      </p:grpSp>
      <p:grpSp>
        <p:nvGrpSpPr>
          <p:cNvPr id="155" name="Google Shape;155;p23"/>
          <p:cNvGrpSpPr/>
          <p:nvPr/>
        </p:nvGrpSpPr>
        <p:grpSpPr>
          <a:xfrm>
            <a:off x="1982671" y="2824987"/>
            <a:ext cx="533400" cy="457200"/>
            <a:chOff x="384" y="2496"/>
            <a:chExt cx="336" cy="288"/>
          </a:xfrm>
        </p:grpSpPr>
        <p:sp>
          <p:nvSpPr>
            <p:cNvPr id="156" name="Google Shape;156;p23"/>
            <p:cNvSpPr/>
            <p:nvPr/>
          </p:nvSpPr>
          <p:spPr>
            <a:xfrm>
              <a:off x="384" y="2496"/>
              <a:ext cx="288" cy="288"/>
            </a:xfrm>
            <a:prstGeom prst="ellipse">
              <a:avLst/>
            </a:prstGeom>
            <a:solidFill>
              <a:srgbClr val="00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57" name="Google Shape;157;p23"/>
            <p:cNvSpPr/>
            <p:nvPr/>
          </p:nvSpPr>
          <p:spPr>
            <a:xfrm>
              <a:off x="672" y="2640"/>
              <a:ext cx="48" cy="48"/>
            </a:xfrm>
            <a:prstGeom prst="homePlate">
              <a:avLst>
                <a:gd fmla="val 25000" name="adj"/>
              </a:avLst>
            </a:prstGeom>
            <a:solidFill>
              <a:srgbClr val="00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grpSp>
      <p:grpSp>
        <p:nvGrpSpPr>
          <p:cNvPr id="158" name="Google Shape;158;p23"/>
          <p:cNvGrpSpPr/>
          <p:nvPr/>
        </p:nvGrpSpPr>
        <p:grpSpPr>
          <a:xfrm>
            <a:off x="6114143" y="2158713"/>
            <a:ext cx="1524000" cy="1524000"/>
            <a:chOff x="1872" y="1920"/>
            <a:chExt cx="960" cy="960"/>
          </a:xfrm>
        </p:grpSpPr>
        <p:sp>
          <p:nvSpPr>
            <p:cNvPr id="159" name="Google Shape;159;p23"/>
            <p:cNvSpPr/>
            <p:nvPr/>
          </p:nvSpPr>
          <p:spPr>
            <a:xfrm>
              <a:off x="1872" y="1920"/>
              <a:ext cx="960" cy="96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grpSp>
          <p:nvGrpSpPr>
            <p:cNvPr id="160" name="Google Shape;160;p23"/>
            <p:cNvGrpSpPr/>
            <p:nvPr/>
          </p:nvGrpSpPr>
          <p:grpSpPr>
            <a:xfrm>
              <a:off x="2112" y="2112"/>
              <a:ext cx="456" cy="480"/>
              <a:chOff x="1824" y="633"/>
              <a:chExt cx="2834" cy="2849"/>
            </a:xfrm>
          </p:grpSpPr>
          <p:sp>
            <p:nvSpPr>
              <p:cNvPr id="161" name="Google Shape;161;p23"/>
              <p:cNvSpPr/>
              <p:nvPr/>
            </p:nvSpPr>
            <p:spPr>
              <a:xfrm>
                <a:off x="3204" y="633"/>
                <a:ext cx="1114" cy="1514"/>
              </a:xfrm>
              <a:custGeom>
                <a:rect b="b" l="l" r="r" t="t"/>
                <a:pathLst>
                  <a:path extrusionOk="0" h="21600" w="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rgbClr val="FFBE7D"/>
              </a:solid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62" name="Google Shape;162;p23"/>
              <p:cNvSpPr/>
              <p:nvPr/>
            </p:nvSpPr>
            <p:spPr>
              <a:xfrm>
                <a:off x="2880" y="1736"/>
                <a:ext cx="1778" cy="1379"/>
              </a:xfrm>
              <a:custGeom>
                <a:rect b="b" l="l" r="r" t="t"/>
                <a:pathLst>
                  <a:path extrusionOk="0" h="21600" w="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rgbClr val="FFFFCC"/>
              </a:solid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63" name="Google Shape;163;p23"/>
              <p:cNvSpPr/>
              <p:nvPr/>
            </p:nvSpPr>
            <p:spPr>
              <a:xfrm>
                <a:off x="2192" y="1719"/>
                <a:ext cx="1072" cy="1763"/>
              </a:xfrm>
              <a:custGeom>
                <a:rect b="b" l="l" r="r" t="t"/>
                <a:pathLst>
                  <a:path extrusionOk="0" h="21600" w="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rgbClr val="D8EBB3"/>
              </a:solid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64" name="Google Shape;164;p23"/>
              <p:cNvSpPr/>
              <p:nvPr/>
            </p:nvSpPr>
            <p:spPr>
              <a:xfrm>
                <a:off x="1824" y="1091"/>
                <a:ext cx="1800" cy="1051"/>
              </a:xfrm>
              <a:custGeom>
                <a:rect b="b" l="l" r="r" t="t"/>
                <a:pathLst>
                  <a:path extrusionOk="0" h="21600" w="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CCCCFF"/>
              </a:solid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grpSp>
      </p:grpSp>
      <p:grpSp>
        <p:nvGrpSpPr>
          <p:cNvPr id="165" name="Google Shape;165;p23"/>
          <p:cNvGrpSpPr/>
          <p:nvPr/>
        </p:nvGrpSpPr>
        <p:grpSpPr>
          <a:xfrm>
            <a:off x="7680584" y="2824986"/>
            <a:ext cx="533400" cy="457200"/>
            <a:chOff x="1920" y="1632"/>
            <a:chExt cx="336" cy="288"/>
          </a:xfrm>
        </p:grpSpPr>
        <p:sp>
          <p:nvSpPr>
            <p:cNvPr id="166" name="Google Shape;166;p23"/>
            <p:cNvSpPr/>
            <p:nvPr/>
          </p:nvSpPr>
          <p:spPr>
            <a:xfrm>
              <a:off x="1968" y="1632"/>
              <a:ext cx="288" cy="288"/>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67" name="Google Shape;167;p23"/>
            <p:cNvSpPr/>
            <p:nvPr/>
          </p:nvSpPr>
          <p:spPr>
            <a:xfrm>
              <a:off x="1920" y="1728"/>
              <a:ext cx="48" cy="48"/>
            </a:xfrm>
            <a:prstGeom prst="leftArrow">
              <a:avLst>
                <a:gd fmla="val 50000" name="adj1"/>
                <a:gd fmla="val 25000" name="adj2"/>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grpSp>
      <p:sp>
        <p:nvSpPr>
          <p:cNvPr id="168" name="Google Shape;168;p23"/>
          <p:cNvSpPr/>
          <p:nvPr/>
        </p:nvSpPr>
        <p:spPr>
          <a:xfrm>
            <a:off x="4206616" y="1993900"/>
            <a:ext cx="1828800" cy="914400"/>
          </a:xfrm>
          <a:prstGeom prst="rect">
            <a:avLst/>
          </a:prstGeom>
          <a:solidFill>
            <a:srgbClr val="00CCFF"/>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69" name="Google Shape;169;p23"/>
          <p:cNvSpPr/>
          <p:nvPr/>
        </p:nvSpPr>
        <p:spPr>
          <a:xfrm>
            <a:off x="4193387" y="2952436"/>
            <a:ext cx="1828800" cy="914400"/>
          </a:xfrm>
          <a:prstGeom prst="rect">
            <a:avLst/>
          </a:prstGeom>
          <a:solidFill>
            <a:srgbClr val="00FF00"/>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70" name="Google Shape;170;p23"/>
          <p:cNvSpPr txBox="1"/>
          <p:nvPr/>
        </p:nvSpPr>
        <p:spPr>
          <a:xfrm>
            <a:off x="2057400" y="4735573"/>
            <a:ext cx="76962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2400" u="sng" cap="none" strike="noStrike">
                <a:solidFill>
                  <a:schemeClr val="lt1"/>
                </a:solidFill>
                <a:latin typeface="Times New Roman"/>
                <a:ea typeface="Times New Roman"/>
                <a:cs typeface="Times New Roman"/>
                <a:sym typeface="Times New Roman"/>
              </a:rPr>
              <a:t>Load balancing</a:t>
            </a:r>
            <a:r>
              <a:rPr b="0" i="0" lang="en-US" sz="2400" u="none" cap="none" strike="noStrike">
                <a:solidFill>
                  <a:schemeClr val="lt1"/>
                </a:solidFill>
                <a:latin typeface="Times New Roman"/>
                <a:ea typeface="Times New Roman"/>
                <a:cs typeface="Times New Roman"/>
                <a:sym typeface="Times New Roman"/>
              </a:rPr>
              <a:t> means ensuring that everyone completes their workload at roughly the same time.</a:t>
            </a:r>
            <a:r>
              <a:rPr b="0" i="0" lang="en-US" sz="2400" u="none" cap="none" strike="noStrike">
                <a:solidFill>
                  <a:schemeClr val="dk1"/>
                </a:solidFill>
                <a:latin typeface="Times New Roman"/>
                <a:ea typeface="Times New Roman"/>
                <a:cs typeface="Times New Roman"/>
                <a:sym typeface="Times New Roman"/>
              </a:rPr>
              <a:t>t pretty good speedup.</a:t>
            </a:r>
            <a:endParaRPr/>
          </a:p>
        </p:txBody>
      </p:sp>
      <p:sp>
        <p:nvSpPr>
          <p:cNvPr id="171" name="Google Shape;171;p23"/>
          <p:cNvSpPr/>
          <p:nvPr/>
        </p:nvSpPr>
        <p:spPr>
          <a:xfrm>
            <a:off x="3797538" y="3227740"/>
            <a:ext cx="1066800" cy="228600"/>
          </a:xfrm>
          <a:prstGeom prst="leftArrow">
            <a:avLst>
              <a:gd fmla="val 50000" name="adj1"/>
              <a:gd fmla="val 116667" name="adj2"/>
            </a:avLst>
          </a:prstGeom>
          <a:solidFill>
            <a:schemeClr val="hlink"/>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72" name="Google Shape;172;p23"/>
          <p:cNvSpPr/>
          <p:nvPr/>
        </p:nvSpPr>
        <p:spPr>
          <a:xfrm>
            <a:off x="5338625" y="2356901"/>
            <a:ext cx="1066800" cy="228600"/>
          </a:xfrm>
          <a:prstGeom prst="rightArrow">
            <a:avLst>
              <a:gd fmla="val 50000" name="adj1"/>
              <a:gd fmla="val 116667" name="adj2"/>
            </a:avLst>
          </a:prstGeom>
          <a:solidFill>
            <a:schemeClr val="hlink"/>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73" name="Google Shape;173;p23"/>
          <p:cNvSpPr/>
          <p:nvPr/>
        </p:nvSpPr>
        <p:spPr>
          <a:xfrm>
            <a:off x="1524000" y="0"/>
            <a:ext cx="63500" cy="63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4"/>
          <p:cNvSpPr txBox="1"/>
          <p:nvPr>
            <p:ph type="title"/>
          </p:nvPr>
        </p:nvSpPr>
        <p:spPr>
          <a:xfrm>
            <a:off x="1447800" y="38100"/>
            <a:ext cx="9144000" cy="1143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1"/>
              </a:buClr>
              <a:buSzPts val="3400"/>
              <a:buFont typeface="Consolas"/>
              <a:buNone/>
            </a:pPr>
            <a:r>
              <a:rPr lang="en-US"/>
              <a:t>Load Balancing</a:t>
            </a:r>
            <a:endParaRPr/>
          </a:p>
        </p:txBody>
      </p:sp>
      <p:sp>
        <p:nvSpPr>
          <p:cNvPr id="179" name="Google Shape;179;p24"/>
          <p:cNvSpPr txBox="1"/>
          <p:nvPr>
            <p:ph idx="11" type="ftr"/>
          </p:nvPr>
        </p:nvSpPr>
        <p:spPr>
          <a:xfrm>
            <a:off x="2971800" y="6172200"/>
            <a:ext cx="5562600" cy="457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lt1"/>
                </a:solidFill>
                <a:latin typeface="Times New Roman"/>
                <a:ea typeface="Times New Roman"/>
                <a:cs typeface="Times New Roman"/>
                <a:sym typeface="Times New Roman"/>
              </a:rPr>
              <a:t>Supercomputing in Plain English: Distributed Par INSTITUTION, DAY MONTH DATE YEAR</a:t>
            </a:r>
            <a:endParaRPr/>
          </a:p>
        </p:txBody>
      </p:sp>
      <p:sp>
        <p:nvSpPr>
          <p:cNvPr id="180" name="Google Shape;180;p24"/>
          <p:cNvSpPr txBox="1"/>
          <p:nvPr>
            <p:ph idx="12" type="sldNum"/>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400" u="none" cap="none" strike="noStrike">
                <a:solidFill>
                  <a:schemeClr val="lt1"/>
                </a:solidFill>
                <a:latin typeface="Times New Roman"/>
                <a:ea typeface="Times New Roman"/>
                <a:cs typeface="Times New Roman"/>
                <a:sym typeface="Times New Roman"/>
              </a:rPr>
              <a:t>‹#›</a:t>
            </a:fld>
            <a:endParaRPr b="0" i="0" sz="1400" u="none" cap="none" strike="noStrike">
              <a:solidFill>
                <a:schemeClr val="lt1"/>
              </a:solidFill>
              <a:latin typeface="Times New Roman"/>
              <a:ea typeface="Times New Roman"/>
              <a:cs typeface="Times New Roman"/>
              <a:sym typeface="Times New Roman"/>
            </a:endParaRPr>
          </a:p>
        </p:txBody>
      </p:sp>
      <p:sp>
        <p:nvSpPr>
          <p:cNvPr id="181" name="Google Shape;181;p24"/>
          <p:cNvSpPr/>
          <p:nvPr/>
        </p:nvSpPr>
        <p:spPr>
          <a:xfrm>
            <a:off x="2133600" y="1447800"/>
            <a:ext cx="1828800" cy="18288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82" name="Google Shape;182;p24"/>
          <p:cNvSpPr/>
          <p:nvPr/>
        </p:nvSpPr>
        <p:spPr>
          <a:xfrm>
            <a:off x="3962400" y="1447800"/>
            <a:ext cx="1828800" cy="1828800"/>
          </a:xfrm>
          <a:prstGeom prst="rect">
            <a:avLst/>
          </a:prstGeom>
          <a:solidFill>
            <a:srgbClr val="009999"/>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83" name="Google Shape;183;p24"/>
          <p:cNvSpPr/>
          <p:nvPr/>
        </p:nvSpPr>
        <p:spPr>
          <a:xfrm>
            <a:off x="2133600" y="3276600"/>
            <a:ext cx="1828800" cy="1828800"/>
          </a:xfrm>
          <a:prstGeom prst="rect">
            <a:avLst/>
          </a:prstGeom>
          <a:solidFill>
            <a:srgbClr val="339966"/>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84" name="Google Shape;184;p24"/>
          <p:cNvSpPr/>
          <p:nvPr/>
        </p:nvSpPr>
        <p:spPr>
          <a:xfrm>
            <a:off x="3962400" y="3276600"/>
            <a:ext cx="1828800" cy="1828800"/>
          </a:xfrm>
          <a:prstGeom prst="rect">
            <a:avLst/>
          </a:prstGeom>
          <a:solidFill>
            <a:srgbClr val="339933"/>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85" name="Google Shape;185;p24"/>
          <p:cNvSpPr/>
          <p:nvPr/>
        </p:nvSpPr>
        <p:spPr>
          <a:xfrm>
            <a:off x="6705600" y="2209800"/>
            <a:ext cx="609600" cy="5334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86" name="Google Shape;186;p24"/>
          <p:cNvSpPr/>
          <p:nvPr/>
        </p:nvSpPr>
        <p:spPr>
          <a:xfrm>
            <a:off x="7391400" y="4038600"/>
            <a:ext cx="838200" cy="10668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87" name="Google Shape;187;p24"/>
          <p:cNvSpPr/>
          <p:nvPr/>
        </p:nvSpPr>
        <p:spPr>
          <a:xfrm>
            <a:off x="6629400" y="3200400"/>
            <a:ext cx="1219200" cy="8382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cxnSp>
        <p:nvCxnSpPr>
          <p:cNvPr id="188" name="Google Shape;188;p24"/>
          <p:cNvCxnSpPr/>
          <p:nvPr/>
        </p:nvCxnSpPr>
        <p:spPr>
          <a:xfrm>
            <a:off x="6019800" y="1295400"/>
            <a:ext cx="0" cy="3810000"/>
          </a:xfrm>
          <a:prstGeom prst="straightConnector1">
            <a:avLst/>
          </a:prstGeom>
          <a:noFill/>
          <a:ln cap="flat" cmpd="sng" w="9525">
            <a:solidFill>
              <a:schemeClr val="lt1"/>
            </a:solidFill>
            <a:prstDash val="solid"/>
            <a:miter lim="800000"/>
            <a:headEnd len="med" w="med" type="none"/>
            <a:tailEnd len="med" w="med" type="none"/>
          </a:ln>
        </p:spPr>
      </p:cxnSp>
      <p:sp>
        <p:nvSpPr>
          <p:cNvPr id="189" name="Google Shape;189;p24"/>
          <p:cNvSpPr/>
          <p:nvPr/>
        </p:nvSpPr>
        <p:spPr>
          <a:xfrm>
            <a:off x="7848600" y="1905000"/>
            <a:ext cx="990600" cy="6096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90" name="Google Shape;190;p24"/>
          <p:cNvSpPr/>
          <p:nvPr/>
        </p:nvSpPr>
        <p:spPr>
          <a:xfrm>
            <a:off x="7315200" y="2514600"/>
            <a:ext cx="914400" cy="6858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91" name="Google Shape;191;p24"/>
          <p:cNvSpPr/>
          <p:nvPr/>
        </p:nvSpPr>
        <p:spPr>
          <a:xfrm>
            <a:off x="7010400" y="1905000"/>
            <a:ext cx="304800" cy="3048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92" name="Google Shape;192;p24"/>
          <p:cNvSpPr/>
          <p:nvPr/>
        </p:nvSpPr>
        <p:spPr>
          <a:xfrm>
            <a:off x="8229600" y="2971800"/>
            <a:ext cx="609600" cy="8382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93" name="Google Shape;193;p24"/>
          <p:cNvSpPr/>
          <p:nvPr/>
        </p:nvSpPr>
        <p:spPr>
          <a:xfrm>
            <a:off x="6096000" y="1447800"/>
            <a:ext cx="914400" cy="762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94" name="Google Shape;194;p24"/>
          <p:cNvSpPr/>
          <p:nvPr/>
        </p:nvSpPr>
        <p:spPr>
          <a:xfrm>
            <a:off x="6096000" y="2209800"/>
            <a:ext cx="609600" cy="5334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95" name="Google Shape;195;p24"/>
          <p:cNvSpPr/>
          <p:nvPr/>
        </p:nvSpPr>
        <p:spPr>
          <a:xfrm>
            <a:off x="8839200" y="2133600"/>
            <a:ext cx="685800" cy="1143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96" name="Google Shape;196;p24"/>
          <p:cNvSpPr/>
          <p:nvPr/>
        </p:nvSpPr>
        <p:spPr>
          <a:xfrm>
            <a:off x="8229600" y="2514600"/>
            <a:ext cx="609600" cy="4572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97" name="Google Shape;197;p24"/>
          <p:cNvSpPr/>
          <p:nvPr/>
        </p:nvSpPr>
        <p:spPr>
          <a:xfrm>
            <a:off x="6096000" y="2743200"/>
            <a:ext cx="1219200" cy="4572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98" name="Google Shape;198;p24"/>
          <p:cNvSpPr/>
          <p:nvPr/>
        </p:nvSpPr>
        <p:spPr>
          <a:xfrm>
            <a:off x="6096000" y="4038600"/>
            <a:ext cx="1295400" cy="10668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99" name="Google Shape;199;p24"/>
          <p:cNvSpPr/>
          <p:nvPr/>
        </p:nvSpPr>
        <p:spPr>
          <a:xfrm>
            <a:off x="6096000" y="3200400"/>
            <a:ext cx="533400" cy="8382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00" name="Google Shape;200;p24"/>
          <p:cNvSpPr/>
          <p:nvPr/>
        </p:nvSpPr>
        <p:spPr>
          <a:xfrm>
            <a:off x="7010400" y="1447800"/>
            <a:ext cx="1524000" cy="4572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01" name="Google Shape;201;p24"/>
          <p:cNvSpPr/>
          <p:nvPr/>
        </p:nvSpPr>
        <p:spPr>
          <a:xfrm>
            <a:off x="7315200" y="1905000"/>
            <a:ext cx="533400" cy="6096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02" name="Google Shape;202;p24"/>
          <p:cNvSpPr/>
          <p:nvPr/>
        </p:nvSpPr>
        <p:spPr>
          <a:xfrm>
            <a:off x="7848600" y="3200400"/>
            <a:ext cx="381000" cy="8382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03" name="Google Shape;203;p24"/>
          <p:cNvSpPr/>
          <p:nvPr/>
        </p:nvSpPr>
        <p:spPr>
          <a:xfrm>
            <a:off x="8229600" y="3810000"/>
            <a:ext cx="1295400" cy="12954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04" name="Google Shape;204;p24"/>
          <p:cNvSpPr/>
          <p:nvPr/>
        </p:nvSpPr>
        <p:spPr>
          <a:xfrm>
            <a:off x="8839200" y="3276600"/>
            <a:ext cx="685800" cy="5334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05" name="Google Shape;205;p24"/>
          <p:cNvSpPr/>
          <p:nvPr/>
        </p:nvSpPr>
        <p:spPr>
          <a:xfrm>
            <a:off x="8534400" y="1447800"/>
            <a:ext cx="609600" cy="4572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06" name="Google Shape;206;p24"/>
          <p:cNvSpPr/>
          <p:nvPr/>
        </p:nvSpPr>
        <p:spPr>
          <a:xfrm>
            <a:off x="8839200" y="1905000"/>
            <a:ext cx="685800" cy="2286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07" name="Google Shape;207;p24"/>
          <p:cNvSpPr/>
          <p:nvPr/>
        </p:nvSpPr>
        <p:spPr>
          <a:xfrm>
            <a:off x="9144000" y="1447800"/>
            <a:ext cx="381000" cy="4572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08" name="Google Shape;208;p24"/>
          <p:cNvSpPr txBox="1"/>
          <p:nvPr/>
        </p:nvSpPr>
        <p:spPr>
          <a:xfrm>
            <a:off x="2133600" y="5105401"/>
            <a:ext cx="7467600" cy="978729"/>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Load balancing can be easy, if the problem splits up into chunks of roughly equal size, with one chunk per processor.  Or load balancing can be very hard.</a:t>
            </a:r>
            <a:endParaRPr/>
          </a:p>
        </p:txBody>
      </p:sp>
      <p:sp>
        <p:nvSpPr>
          <p:cNvPr id="209" name="Google Shape;209;p24"/>
          <p:cNvSpPr/>
          <p:nvPr/>
        </p:nvSpPr>
        <p:spPr>
          <a:xfrm>
            <a:off x="1524000" y="0"/>
            <a:ext cx="63500" cy="63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1500414" y="38100"/>
            <a:ext cx="9144000" cy="1143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1"/>
              </a:buClr>
              <a:buSzPts val="3400"/>
              <a:buFont typeface="Consolas"/>
              <a:buNone/>
            </a:pPr>
            <a:r>
              <a:rPr lang="en-US"/>
              <a:t>Load Balancing</a:t>
            </a:r>
            <a:endParaRPr/>
          </a:p>
        </p:txBody>
      </p:sp>
      <p:sp>
        <p:nvSpPr>
          <p:cNvPr id="215" name="Google Shape;215;p25"/>
          <p:cNvSpPr txBox="1"/>
          <p:nvPr>
            <p:ph idx="11" type="ftr"/>
          </p:nvPr>
        </p:nvSpPr>
        <p:spPr>
          <a:xfrm>
            <a:off x="2971800" y="6172200"/>
            <a:ext cx="5562600" cy="457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lt1"/>
                </a:solidFill>
                <a:latin typeface="Times New Roman"/>
                <a:ea typeface="Times New Roman"/>
                <a:cs typeface="Times New Roman"/>
                <a:sym typeface="Times New Roman"/>
              </a:rPr>
              <a:t>Supercomputing in Plain English: Distributed Par INSTITUTION, DAY MONTH DATE YEAR</a:t>
            </a:r>
            <a:endParaRPr/>
          </a:p>
        </p:txBody>
      </p:sp>
      <p:sp>
        <p:nvSpPr>
          <p:cNvPr id="216" name="Google Shape;216;p25"/>
          <p:cNvSpPr txBox="1"/>
          <p:nvPr>
            <p:ph idx="12" type="sldNum"/>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400" u="none" cap="none" strike="noStrike">
                <a:solidFill>
                  <a:schemeClr val="lt1"/>
                </a:solidFill>
                <a:latin typeface="Times New Roman"/>
                <a:ea typeface="Times New Roman"/>
                <a:cs typeface="Times New Roman"/>
                <a:sym typeface="Times New Roman"/>
              </a:rPr>
              <a:t>‹#›</a:t>
            </a:fld>
            <a:endParaRPr b="0" i="0" sz="1400" u="none" cap="none" strike="noStrike">
              <a:solidFill>
                <a:schemeClr val="lt1"/>
              </a:solidFill>
              <a:latin typeface="Times New Roman"/>
              <a:ea typeface="Times New Roman"/>
              <a:cs typeface="Times New Roman"/>
              <a:sym typeface="Times New Roman"/>
            </a:endParaRPr>
          </a:p>
        </p:txBody>
      </p:sp>
      <p:sp>
        <p:nvSpPr>
          <p:cNvPr id="217" name="Google Shape;217;p25"/>
          <p:cNvSpPr/>
          <p:nvPr/>
        </p:nvSpPr>
        <p:spPr>
          <a:xfrm>
            <a:off x="2133600" y="1447800"/>
            <a:ext cx="1828800" cy="18288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18" name="Google Shape;218;p25"/>
          <p:cNvSpPr/>
          <p:nvPr/>
        </p:nvSpPr>
        <p:spPr>
          <a:xfrm>
            <a:off x="3962400" y="1447800"/>
            <a:ext cx="1828800" cy="1828800"/>
          </a:xfrm>
          <a:prstGeom prst="rect">
            <a:avLst/>
          </a:prstGeom>
          <a:solidFill>
            <a:srgbClr val="009999"/>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19" name="Google Shape;219;p25"/>
          <p:cNvSpPr/>
          <p:nvPr/>
        </p:nvSpPr>
        <p:spPr>
          <a:xfrm>
            <a:off x="2133600" y="3276600"/>
            <a:ext cx="1828800" cy="1828800"/>
          </a:xfrm>
          <a:prstGeom prst="rect">
            <a:avLst/>
          </a:prstGeom>
          <a:solidFill>
            <a:srgbClr val="339966"/>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20" name="Google Shape;220;p25"/>
          <p:cNvSpPr/>
          <p:nvPr/>
        </p:nvSpPr>
        <p:spPr>
          <a:xfrm>
            <a:off x="3962400" y="3276600"/>
            <a:ext cx="1828800" cy="1828800"/>
          </a:xfrm>
          <a:prstGeom prst="rect">
            <a:avLst/>
          </a:prstGeom>
          <a:solidFill>
            <a:srgbClr val="339933"/>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21" name="Google Shape;221;p25"/>
          <p:cNvSpPr/>
          <p:nvPr/>
        </p:nvSpPr>
        <p:spPr>
          <a:xfrm>
            <a:off x="6705600" y="2209800"/>
            <a:ext cx="609600" cy="5334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22" name="Google Shape;222;p25"/>
          <p:cNvSpPr/>
          <p:nvPr/>
        </p:nvSpPr>
        <p:spPr>
          <a:xfrm>
            <a:off x="7391400" y="4038600"/>
            <a:ext cx="838200" cy="10668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23" name="Google Shape;223;p25"/>
          <p:cNvSpPr/>
          <p:nvPr/>
        </p:nvSpPr>
        <p:spPr>
          <a:xfrm>
            <a:off x="6629400" y="3200400"/>
            <a:ext cx="1219200" cy="8382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cxnSp>
        <p:nvCxnSpPr>
          <p:cNvPr id="224" name="Google Shape;224;p25"/>
          <p:cNvCxnSpPr/>
          <p:nvPr/>
        </p:nvCxnSpPr>
        <p:spPr>
          <a:xfrm>
            <a:off x="6019800" y="1295400"/>
            <a:ext cx="0" cy="3810000"/>
          </a:xfrm>
          <a:prstGeom prst="straightConnector1">
            <a:avLst/>
          </a:prstGeom>
          <a:noFill/>
          <a:ln cap="flat" cmpd="sng" w="9525">
            <a:solidFill>
              <a:schemeClr val="lt1"/>
            </a:solidFill>
            <a:prstDash val="solid"/>
            <a:miter lim="800000"/>
            <a:headEnd len="med" w="med" type="none"/>
            <a:tailEnd len="med" w="med" type="none"/>
          </a:ln>
        </p:spPr>
      </p:cxnSp>
      <p:sp>
        <p:nvSpPr>
          <p:cNvPr id="225" name="Google Shape;225;p25"/>
          <p:cNvSpPr/>
          <p:nvPr/>
        </p:nvSpPr>
        <p:spPr>
          <a:xfrm>
            <a:off x="7848600" y="1905000"/>
            <a:ext cx="990600" cy="6096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26" name="Google Shape;226;p25"/>
          <p:cNvSpPr/>
          <p:nvPr/>
        </p:nvSpPr>
        <p:spPr>
          <a:xfrm>
            <a:off x="7315200" y="2514600"/>
            <a:ext cx="914400" cy="6858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27" name="Google Shape;227;p25"/>
          <p:cNvSpPr/>
          <p:nvPr/>
        </p:nvSpPr>
        <p:spPr>
          <a:xfrm>
            <a:off x="7010400" y="1905000"/>
            <a:ext cx="304800" cy="3048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28" name="Google Shape;228;p25"/>
          <p:cNvSpPr/>
          <p:nvPr/>
        </p:nvSpPr>
        <p:spPr>
          <a:xfrm>
            <a:off x="8229600" y="2971800"/>
            <a:ext cx="609600" cy="8382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29" name="Google Shape;229;p25"/>
          <p:cNvSpPr/>
          <p:nvPr/>
        </p:nvSpPr>
        <p:spPr>
          <a:xfrm>
            <a:off x="6096000" y="1447800"/>
            <a:ext cx="914400" cy="762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30" name="Google Shape;230;p25"/>
          <p:cNvSpPr/>
          <p:nvPr/>
        </p:nvSpPr>
        <p:spPr>
          <a:xfrm>
            <a:off x="6096000" y="2209800"/>
            <a:ext cx="609600" cy="5334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31" name="Google Shape;231;p25"/>
          <p:cNvSpPr/>
          <p:nvPr/>
        </p:nvSpPr>
        <p:spPr>
          <a:xfrm>
            <a:off x="8839200" y="2133600"/>
            <a:ext cx="685800" cy="1143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32" name="Google Shape;232;p25"/>
          <p:cNvSpPr/>
          <p:nvPr/>
        </p:nvSpPr>
        <p:spPr>
          <a:xfrm>
            <a:off x="8229600" y="2514600"/>
            <a:ext cx="609600" cy="4572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33" name="Google Shape;233;p25"/>
          <p:cNvSpPr/>
          <p:nvPr/>
        </p:nvSpPr>
        <p:spPr>
          <a:xfrm>
            <a:off x="6096000" y="2743200"/>
            <a:ext cx="1219200" cy="4572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34" name="Google Shape;234;p25"/>
          <p:cNvSpPr/>
          <p:nvPr/>
        </p:nvSpPr>
        <p:spPr>
          <a:xfrm>
            <a:off x="6096000" y="4038600"/>
            <a:ext cx="1295400" cy="10668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35" name="Google Shape;235;p25"/>
          <p:cNvSpPr/>
          <p:nvPr/>
        </p:nvSpPr>
        <p:spPr>
          <a:xfrm>
            <a:off x="6096000" y="3200400"/>
            <a:ext cx="533400" cy="8382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36" name="Google Shape;236;p25"/>
          <p:cNvSpPr/>
          <p:nvPr/>
        </p:nvSpPr>
        <p:spPr>
          <a:xfrm>
            <a:off x="7010400" y="1447800"/>
            <a:ext cx="1524000" cy="4572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37" name="Google Shape;237;p25"/>
          <p:cNvSpPr/>
          <p:nvPr/>
        </p:nvSpPr>
        <p:spPr>
          <a:xfrm>
            <a:off x="7315200" y="1905000"/>
            <a:ext cx="533400" cy="6096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38" name="Google Shape;238;p25"/>
          <p:cNvSpPr/>
          <p:nvPr/>
        </p:nvSpPr>
        <p:spPr>
          <a:xfrm>
            <a:off x="7848600" y="3200400"/>
            <a:ext cx="381000" cy="8382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39" name="Google Shape;239;p25"/>
          <p:cNvSpPr/>
          <p:nvPr/>
        </p:nvSpPr>
        <p:spPr>
          <a:xfrm>
            <a:off x="8229600" y="3810000"/>
            <a:ext cx="1295400" cy="12954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40" name="Google Shape;240;p25"/>
          <p:cNvSpPr/>
          <p:nvPr/>
        </p:nvSpPr>
        <p:spPr>
          <a:xfrm>
            <a:off x="8839200" y="3276600"/>
            <a:ext cx="685800" cy="5334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41" name="Google Shape;241;p25"/>
          <p:cNvSpPr/>
          <p:nvPr/>
        </p:nvSpPr>
        <p:spPr>
          <a:xfrm>
            <a:off x="8534400" y="1447800"/>
            <a:ext cx="609600" cy="4572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42" name="Google Shape;242;p25"/>
          <p:cNvSpPr/>
          <p:nvPr/>
        </p:nvSpPr>
        <p:spPr>
          <a:xfrm>
            <a:off x="8839200" y="1905000"/>
            <a:ext cx="685800" cy="2286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43" name="Google Shape;243;p25"/>
          <p:cNvSpPr/>
          <p:nvPr/>
        </p:nvSpPr>
        <p:spPr>
          <a:xfrm>
            <a:off x="9144000" y="1447800"/>
            <a:ext cx="381000" cy="4572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44" name="Google Shape;244;p25"/>
          <p:cNvSpPr txBox="1"/>
          <p:nvPr/>
        </p:nvSpPr>
        <p:spPr>
          <a:xfrm>
            <a:off x="2133600" y="5105401"/>
            <a:ext cx="7467600" cy="978729"/>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Load balancing can be easy, if the problem splits up into chunks of roughly equal size, with one chunk per processor.  Or load balancing can be very hard.</a:t>
            </a:r>
            <a:endParaRPr/>
          </a:p>
        </p:txBody>
      </p:sp>
      <p:sp>
        <p:nvSpPr>
          <p:cNvPr id="245" name="Google Shape;245;p25"/>
          <p:cNvSpPr/>
          <p:nvPr/>
        </p:nvSpPr>
        <p:spPr>
          <a:xfrm>
            <a:off x="1524000" y="0"/>
            <a:ext cx="63500" cy="63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46" name="Google Shape;246;p25"/>
          <p:cNvSpPr txBox="1"/>
          <p:nvPr/>
        </p:nvSpPr>
        <p:spPr>
          <a:xfrm rot="-2700000">
            <a:off x="1981200" y="2438400"/>
            <a:ext cx="3962400" cy="15557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9600" u="none" cap="none" strike="noStrike">
                <a:solidFill>
                  <a:schemeClr val="lt1"/>
                </a:solidFill>
                <a:latin typeface="Arial Black"/>
                <a:ea typeface="Arial Black"/>
                <a:cs typeface="Arial Black"/>
                <a:sym typeface="Arial Black"/>
              </a:rPr>
              <a:t>EASY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26"/>
          <p:cNvSpPr txBox="1"/>
          <p:nvPr>
            <p:ph type="title"/>
          </p:nvPr>
        </p:nvSpPr>
        <p:spPr>
          <a:xfrm>
            <a:off x="1587500" y="292100"/>
            <a:ext cx="9080500" cy="812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1"/>
              </a:buClr>
              <a:buSzPts val="3400"/>
              <a:buFont typeface="Consolas"/>
              <a:buNone/>
            </a:pPr>
            <a:r>
              <a:rPr lang="en-US"/>
              <a:t>Load Balancing</a:t>
            </a:r>
            <a:endParaRPr/>
          </a:p>
        </p:txBody>
      </p:sp>
      <p:sp>
        <p:nvSpPr>
          <p:cNvPr id="252" name="Google Shape;252;p26"/>
          <p:cNvSpPr txBox="1"/>
          <p:nvPr>
            <p:ph idx="11" type="ftr"/>
          </p:nvPr>
        </p:nvSpPr>
        <p:spPr>
          <a:xfrm>
            <a:off x="2971800" y="6172200"/>
            <a:ext cx="5562600" cy="457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lt1"/>
                </a:solidFill>
                <a:latin typeface="Times New Roman"/>
                <a:ea typeface="Times New Roman"/>
                <a:cs typeface="Times New Roman"/>
                <a:sym typeface="Times New Roman"/>
              </a:rPr>
              <a:t>Supercomputing in Plain English: Distributed Par INSTITUTION, DAY MONTH DATE YEAR</a:t>
            </a:r>
            <a:endParaRPr/>
          </a:p>
        </p:txBody>
      </p:sp>
      <p:sp>
        <p:nvSpPr>
          <p:cNvPr id="253" name="Google Shape;253;p26"/>
          <p:cNvSpPr txBox="1"/>
          <p:nvPr>
            <p:ph idx="12" type="sldNum"/>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400" u="none" cap="none" strike="noStrike">
                <a:solidFill>
                  <a:schemeClr val="lt1"/>
                </a:solidFill>
                <a:latin typeface="Times New Roman"/>
                <a:ea typeface="Times New Roman"/>
                <a:cs typeface="Times New Roman"/>
                <a:sym typeface="Times New Roman"/>
              </a:rPr>
              <a:t>‹#›</a:t>
            </a:fld>
            <a:endParaRPr b="0" i="0" sz="1400" u="none" cap="none" strike="noStrike">
              <a:solidFill>
                <a:schemeClr val="lt1"/>
              </a:solidFill>
              <a:latin typeface="Times New Roman"/>
              <a:ea typeface="Times New Roman"/>
              <a:cs typeface="Times New Roman"/>
              <a:sym typeface="Times New Roman"/>
            </a:endParaRPr>
          </a:p>
        </p:txBody>
      </p:sp>
      <p:sp>
        <p:nvSpPr>
          <p:cNvPr id="254" name="Google Shape;254;p26"/>
          <p:cNvSpPr/>
          <p:nvPr/>
        </p:nvSpPr>
        <p:spPr>
          <a:xfrm>
            <a:off x="2133600" y="1447800"/>
            <a:ext cx="1828800" cy="18288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55" name="Google Shape;255;p26"/>
          <p:cNvSpPr/>
          <p:nvPr/>
        </p:nvSpPr>
        <p:spPr>
          <a:xfrm>
            <a:off x="3962400" y="1447800"/>
            <a:ext cx="1828800" cy="1828800"/>
          </a:xfrm>
          <a:prstGeom prst="rect">
            <a:avLst/>
          </a:prstGeom>
          <a:solidFill>
            <a:srgbClr val="009999"/>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56" name="Google Shape;256;p26"/>
          <p:cNvSpPr/>
          <p:nvPr/>
        </p:nvSpPr>
        <p:spPr>
          <a:xfrm>
            <a:off x="2133600" y="3276600"/>
            <a:ext cx="1828800" cy="1828800"/>
          </a:xfrm>
          <a:prstGeom prst="rect">
            <a:avLst/>
          </a:prstGeom>
          <a:solidFill>
            <a:srgbClr val="339966"/>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57" name="Google Shape;257;p26"/>
          <p:cNvSpPr/>
          <p:nvPr/>
        </p:nvSpPr>
        <p:spPr>
          <a:xfrm>
            <a:off x="3962400" y="3276600"/>
            <a:ext cx="1828800" cy="1828800"/>
          </a:xfrm>
          <a:prstGeom prst="rect">
            <a:avLst/>
          </a:prstGeom>
          <a:solidFill>
            <a:srgbClr val="339933"/>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58" name="Google Shape;258;p26"/>
          <p:cNvSpPr/>
          <p:nvPr/>
        </p:nvSpPr>
        <p:spPr>
          <a:xfrm>
            <a:off x="6705600" y="2209800"/>
            <a:ext cx="609600" cy="5334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59" name="Google Shape;259;p26"/>
          <p:cNvSpPr/>
          <p:nvPr/>
        </p:nvSpPr>
        <p:spPr>
          <a:xfrm>
            <a:off x="7391400" y="4038600"/>
            <a:ext cx="838200" cy="10668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60" name="Google Shape;260;p26"/>
          <p:cNvSpPr/>
          <p:nvPr/>
        </p:nvSpPr>
        <p:spPr>
          <a:xfrm>
            <a:off x="6629400" y="3200400"/>
            <a:ext cx="1219200" cy="8382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cxnSp>
        <p:nvCxnSpPr>
          <p:cNvPr id="261" name="Google Shape;261;p26"/>
          <p:cNvCxnSpPr/>
          <p:nvPr/>
        </p:nvCxnSpPr>
        <p:spPr>
          <a:xfrm>
            <a:off x="6019800" y="1295400"/>
            <a:ext cx="0" cy="3810000"/>
          </a:xfrm>
          <a:prstGeom prst="straightConnector1">
            <a:avLst/>
          </a:prstGeom>
          <a:noFill/>
          <a:ln cap="flat" cmpd="sng" w="9525">
            <a:solidFill>
              <a:schemeClr val="lt1"/>
            </a:solidFill>
            <a:prstDash val="solid"/>
            <a:miter lim="800000"/>
            <a:headEnd len="med" w="med" type="none"/>
            <a:tailEnd len="med" w="med" type="none"/>
          </a:ln>
        </p:spPr>
      </p:cxnSp>
      <p:sp>
        <p:nvSpPr>
          <p:cNvPr id="262" name="Google Shape;262;p26"/>
          <p:cNvSpPr/>
          <p:nvPr/>
        </p:nvSpPr>
        <p:spPr>
          <a:xfrm>
            <a:off x="7848600" y="1905000"/>
            <a:ext cx="990600" cy="6096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63" name="Google Shape;263;p26"/>
          <p:cNvSpPr/>
          <p:nvPr/>
        </p:nvSpPr>
        <p:spPr>
          <a:xfrm>
            <a:off x="7315200" y="2514600"/>
            <a:ext cx="914400" cy="6858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64" name="Google Shape;264;p26"/>
          <p:cNvSpPr/>
          <p:nvPr/>
        </p:nvSpPr>
        <p:spPr>
          <a:xfrm>
            <a:off x="7010400" y="1905000"/>
            <a:ext cx="304800" cy="3048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65" name="Google Shape;265;p26"/>
          <p:cNvSpPr/>
          <p:nvPr/>
        </p:nvSpPr>
        <p:spPr>
          <a:xfrm>
            <a:off x="8229600" y="2971800"/>
            <a:ext cx="609600" cy="8382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66" name="Google Shape;266;p26"/>
          <p:cNvSpPr/>
          <p:nvPr/>
        </p:nvSpPr>
        <p:spPr>
          <a:xfrm>
            <a:off x="6096000" y="1447800"/>
            <a:ext cx="914400" cy="762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67" name="Google Shape;267;p26"/>
          <p:cNvSpPr/>
          <p:nvPr/>
        </p:nvSpPr>
        <p:spPr>
          <a:xfrm>
            <a:off x="6096000" y="2209800"/>
            <a:ext cx="609600" cy="5334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68" name="Google Shape;268;p26"/>
          <p:cNvSpPr/>
          <p:nvPr/>
        </p:nvSpPr>
        <p:spPr>
          <a:xfrm>
            <a:off x="8839200" y="2133600"/>
            <a:ext cx="685800" cy="1143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69" name="Google Shape;269;p26"/>
          <p:cNvSpPr/>
          <p:nvPr/>
        </p:nvSpPr>
        <p:spPr>
          <a:xfrm>
            <a:off x="8229600" y="2514600"/>
            <a:ext cx="609600" cy="4572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70" name="Google Shape;270;p26"/>
          <p:cNvSpPr/>
          <p:nvPr/>
        </p:nvSpPr>
        <p:spPr>
          <a:xfrm>
            <a:off x="6096000" y="2743200"/>
            <a:ext cx="1219200" cy="4572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71" name="Google Shape;271;p26"/>
          <p:cNvSpPr/>
          <p:nvPr/>
        </p:nvSpPr>
        <p:spPr>
          <a:xfrm>
            <a:off x="6096000" y="4038600"/>
            <a:ext cx="1295400" cy="10668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72" name="Google Shape;272;p26"/>
          <p:cNvSpPr/>
          <p:nvPr/>
        </p:nvSpPr>
        <p:spPr>
          <a:xfrm>
            <a:off x="6096000" y="3200400"/>
            <a:ext cx="533400" cy="8382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73" name="Google Shape;273;p26"/>
          <p:cNvSpPr/>
          <p:nvPr/>
        </p:nvSpPr>
        <p:spPr>
          <a:xfrm>
            <a:off x="7010400" y="1447800"/>
            <a:ext cx="1524000" cy="4572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74" name="Google Shape;274;p26"/>
          <p:cNvSpPr/>
          <p:nvPr/>
        </p:nvSpPr>
        <p:spPr>
          <a:xfrm>
            <a:off x="7315200" y="1905000"/>
            <a:ext cx="533400" cy="6096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75" name="Google Shape;275;p26"/>
          <p:cNvSpPr/>
          <p:nvPr/>
        </p:nvSpPr>
        <p:spPr>
          <a:xfrm>
            <a:off x="7848600" y="3200400"/>
            <a:ext cx="381000" cy="8382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76" name="Google Shape;276;p26"/>
          <p:cNvSpPr/>
          <p:nvPr/>
        </p:nvSpPr>
        <p:spPr>
          <a:xfrm>
            <a:off x="8229600" y="3810000"/>
            <a:ext cx="1295400" cy="12954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77" name="Google Shape;277;p26"/>
          <p:cNvSpPr/>
          <p:nvPr/>
        </p:nvSpPr>
        <p:spPr>
          <a:xfrm>
            <a:off x="8839200" y="3276600"/>
            <a:ext cx="685800" cy="5334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78" name="Google Shape;278;p26"/>
          <p:cNvSpPr/>
          <p:nvPr/>
        </p:nvSpPr>
        <p:spPr>
          <a:xfrm>
            <a:off x="8534400" y="1447800"/>
            <a:ext cx="609600" cy="4572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79" name="Google Shape;279;p26"/>
          <p:cNvSpPr/>
          <p:nvPr/>
        </p:nvSpPr>
        <p:spPr>
          <a:xfrm>
            <a:off x="8839200" y="1905000"/>
            <a:ext cx="685800" cy="2286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80" name="Google Shape;280;p26"/>
          <p:cNvSpPr/>
          <p:nvPr/>
        </p:nvSpPr>
        <p:spPr>
          <a:xfrm>
            <a:off x="9144000" y="1447800"/>
            <a:ext cx="381000" cy="4572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81" name="Google Shape;281;p26"/>
          <p:cNvSpPr txBox="1"/>
          <p:nvPr/>
        </p:nvSpPr>
        <p:spPr>
          <a:xfrm>
            <a:off x="2133600" y="5105401"/>
            <a:ext cx="7467600" cy="978729"/>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Load balancing can be easy, if the problem splits up into chunks of roughly equal size, with one chunk per processor.  Or load balancing can be very hard.</a:t>
            </a:r>
            <a:endParaRPr/>
          </a:p>
        </p:txBody>
      </p:sp>
      <p:sp>
        <p:nvSpPr>
          <p:cNvPr id="282" name="Google Shape;282;p26"/>
          <p:cNvSpPr/>
          <p:nvPr/>
        </p:nvSpPr>
        <p:spPr>
          <a:xfrm>
            <a:off x="1524000" y="0"/>
            <a:ext cx="63500" cy="63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83" name="Google Shape;283;p26"/>
          <p:cNvSpPr txBox="1"/>
          <p:nvPr/>
        </p:nvSpPr>
        <p:spPr>
          <a:xfrm rot="-2700000">
            <a:off x="1981200" y="2438400"/>
            <a:ext cx="3962400" cy="15557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9600" u="none" cap="none" strike="noStrike">
                <a:solidFill>
                  <a:schemeClr val="lt1"/>
                </a:solidFill>
                <a:latin typeface="Arial Black"/>
                <a:ea typeface="Arial Black"/>
                <a:cs typeface="Arial Black"/>
                <a:sym typeface="Arial Black"/>
              </a:rPr>
              <a:t>EASY</a:t>
            </a:r>
            <a:endParaRPr/>
          </a:p>
        </p:txBody>
      </p:sp>
      <p:sp>
        <p:nvSpPr>
          <p:cNvPr id="284" name="Google Shape;284;p26"/>
          <p:cNvSpPr txBox="1"/>
          <p:nvPr/>
        </p:nvSpPr>
        <p:spPr>
          <a:xfrm rot="-2700000">
            <a:off x="5775326" y="2478088"/>
            <a:ext cx="4056063" cy="15557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9600" u="none" cap="none" strike="noStrike">
                <a:solidFill>
                  <a:schemeClr val="lt1"/>
                </a:solidFill>
                <a:latin typeface="Arial Black"/>
                <a:ea typeface="Arial Black"/>
                <a:cs typeface="Arial Black"/>
                <a:sym typeface="Arial Black"/>
              </a:rPr>
              <a:t>HARD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27"/>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1"/>
              </a:buClr>
              <a:buSzPts val="3400"/>
              <a:buFont typeface="Consolas"/>
              <a:buNone/>
            </a:pPr>
            <a:r>
              <a:rPr lang="en-US"/>
              <a:t>Load Balancing Is Good</a:t>
            </a:r>
            <a:endParaRPr/>
          </a:p>
        </p:txBody>
      </p:sp>
      <p:sp>
        <p:nvSpPr>
          <p:cNvPr id="290" name="Google Shape;290;p27"/>
          <p:cNvSpPr txBox="1"/>
          <p:nvPr>
            <p:ph idx="1" type="body"/>
          </p:nvPr>
        </p:nvSpPr>
        <p:spPr>
          <a:xfrm>
            <a:off x="1524000" y="1828800"/>
            <a:ext cx="9144000" cy="4267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SzPts val="2000"/>
              <a:buFont typeface="Noto Sans Symbols"/>
              <a:buNone/>
            </a:pPr>
            <a:r>
              <a:rPr lang="en-US"/>
              <a:t>When every process gets the same amount of work, the job is </a:t>
            </a:r>
            <a:r>
              <a:rPr b="1" i="1" lang="en-US" u="sng"/>
              <a:t>load balanced</a:t>
            </a:r>
            <a:r>
              <a:rPr lang="en-US"/>
              <a:t>.</a:t>
            </a:r>
            <a:endParaRPr/>
          </a:p>
          <a:p>
            <a:pPr indent="-228600" lvl="0" marL="228600" rtl="0" algn="l">
              <a:lnSpc>
                <a:spcPct val="90000"/>
              </a:lnSpc>
              <a:spcBef>
                <a:spcPts val="1800"/>
              </a:spcBef>
              <a:spcAft>
                <a:spcPts val="0"/>
              </a:spcAft>
              <a:buSzPts val="2000"/>
              <a:buFont typeface="Noto Sans Symbols"/>
              <a:buNone/>
            </a:pPr>
            <a:r>
              <a:rPr lang="en-US"/>
              <a:t>We like load balancing, because it means that our speedup can potentially be linear: if we run on </a:t>
            </a:r>
            <a:r>
              <a:rPr i="1" lang="en-US"/>
              <a:t>N</a:t>
            </a:r>
            <a:r>
              <a:rPr baseline="-25000" i="1" lang="en-US"/>
              <a:t>p</a:t>
            </a:r>
            <a:r>
              <a:rPr lang="en-US"/>
              <a:t> processes, it takes 1/</a:t>
            </a:r>
            <a:r>
              <a:rPr i="1" lang="en-US"/>
              <a:t>N</a:t>
            </a:r>
            <a:r>
              <a:rPr baseline="-25000" i="1" lang="en-US"/>
              <a:t>p</a:t>
            </a:r>
            <a:r>
              <a:rPr lang="en-US"/>
              <a:t> as much time as on one.</a:t>
            </a:r>
            <a:endParaRPr/>
          </a:p>
          <a:p>
            <a:pPr indent="-228600" lvl="0" marL="228600" rtl="0" algn="l">
              <a:lnSpc>
                <a:spcPct val="90000"/>
              </a:lnSpc>
              <a:spcBef>
                <a:spcPts val="1800"/>
              </a:spcBef>
              <a:spcAft>
                <a:spcPts val="0"/>
              </a:spcAft>
              <a:buSzPts val="2000"/>
              <a:buFont typeface="Noto Sans Symbols"/>
              <a:buNone/>
            </a:pPr>
            <a:r>
              <a:rPr lang="en-US"/>
              <a:t>For some codes, figuring out how to balance the load is trivial (for example, breaking a big unchanging array into sub-arrays).</a:t>
            </a:r>
            <a:endParaRPr/>
          </a:p>
          <a:p>
            <a:pPr indent="-228600" lvl="0" marL="228600" rtl="0" algn="l">
              <a:lnSpc>
                <a:spcPct val="90000"/>
              </a:lnSpc>
              <a:spcBef>
                <a:spcPts val="1800"/>
              </a:spcBef>
              <a:spcAft>
                <a:spcPts val="0"/>
              </a:spcAft>
              <a:buSzPts val="2000"/>
              <a:buFont typeface="Noto Sans Symbols"/>
              <a:buNone/>
            </a:pPr>
            <a:r>
              <a:rPr lang="en-US"/>
              <a:t>For others, load balancing is very tricky (for example, a dynamically evolving collection of arbitrarily many blocks of arbitrary size).</a:t>
            </a:r>
            <a:endParaRPr/>
          </a:p>
        </p:txBody>
      </p:sp>
      <p:sp>
        <p:nvSpPr>
          <p:cNvPr id="291" name="Google Shape;291;p27"/>
          <p:cNvSpPr txBox="1"/>
          <p:nvPr>
            <p:ph idx="11" type="ftr"/>
          </p:nvPr>
        </p:nvSpPr>
        <p:spPr>
          <a:xfrm>
            <a:off x="2971800" y="6172200"/>
            <a:ext cx="5562600" cy="457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lt1"/>
                </a:solidFill>
                <a:latin typeface="Times New Roman"/>
                <a:ea typeface="Times New Roman"/>
                <a:cs typeface="Times New Roman"/>
                <a:sym typeface="Times New Roman"/>
              </a:rPr>
              <a:t>Supercomputing in Plain English: Distributed Par INSTITUTION, DAY MONTH DATE YEAR</a:t>
            </a:r>
            <a:endParaRPr/>
          </a:p>
        </p:txBody>
      </p:sp>
      <p:sp>
        <p:nvSpPr>
          <p:cNvPr id="292" name="Google Shape;292;p27"/>
          <p:cNvSpPr txBox="1"/>
          <p:nvPr>
            <p:ph idx="12" type="sldNum"/>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400" u="none" cap="none" strike="noStrike">
                <a:solidFill>
                  <a:schemeClr val="lt1"/>
                </a:solidFill>
                <a:latin typeface="Times New Roman"/>
                <a:ea typeface="Times New Roman"/>
                <a:cs typeface="Times New Roman"/>
                <a:sym typeface="Times New Roman"/>
              </a:rPr>
              <a:t>‹#›</a:t>
            </a:fld>
            <a:endParaRPr b="0" i="0" sz="14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28"/>
          <p:cNvSpPr txBox="1"/>
          <p:nvPr>
            <p:ph type="title"/>
          </p:nvPr>
        </p:nvSpPr>
        <p:spPr>
          <a:xfrm>
            <a:off x="1524000" y="457200"/>
            <a:ext cx="9144000" cy="914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1"/>
              </a:buClr>
              <a:buSzPts val="3400"/>
              <a:buFont typeface="Consolas"/>
              <a:buNone/>
            </a:pPr>
            <a:r>
              <a:rPr lang="en-US"/>
              <a:t>Parallel Strategies</a:t>
            </a:r>
            <a:endParaRPr/>
          </a:p>
        </p:txBody>
      </p:sp>
      <p:sp>
        <p:nvSpPr>
          <p:cNvPr id="298" name="Google Shape;298;p28"/>
          <p:cNvSpPr txBox="1"/>
          <p:nvPr>
            <p:ph idx="1" type="body"/>
          </p:nvPr>
        </p:nvSpPr>
        <p:spPr>
          <a:xfrm>
            <a:off x="2133600" y="1590676"/>
            <a:ext cx="7924800" cy="4276724"/>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SzPts val="2000"/>
              <a:buChar char="•"/>
            </a:pPr>
            <a:r>
              <a:rPr b="1" i="1" lang="en-US" u="sng"/>
              <a:t>Client-Server</a:t>
            </a:r>
            <a:r>
              <a:rPr lang="en-US"/>
              <a:t>: One worker (the server) decides what tasks the other workers (clients) will do; for example, Hello World, Monte Carlo.</a:t>
            </a:r>
            <a:endParaRPr/>
          </a:p>
          <a:p>
            <a:pPr indent="-228600" lvl="0" marL="228600" rtl="0" algn="l">
              <a:lnSpc>
                <a:spcPct val="90000"/>
              </a:lnSpc>
              <a:spcBef>
                <a:spcPts val="1800"/>
              </a:spcBef>
              <a:spcAft>
                <a:spcPts val="0"/>
              </a:spcAft>
              <a:buSzPts val="2000"/>
              <a:buChar char="•"/>
            </a:pPr>
            <a:r>
              <a:rPr b="1" i="1" lang="en-US" u="sng"/>
              <a:t>Data Parallelism</a:t>
            </a:r>
            <a:r>
              <a:rPr lang="en-US"/>
              <a:t>: Each worker does exactly the same tasks on its unique subset of the data; for example, distributed meshes for transport problems (weather etc.).</a:t>
            </a:r>
            <a:endParaRPr/>
          </a:p>
          <a:p>
            <a:pPr indent="-228600" lvl="0" marL="228600" rtl="0" algn="l">
              <a:lnSpc>
                <a:spcPct val="90000"/>
              </a:lnSpc>
              <a:spcBef>
                <a:spcPts val="1800"/>
              </a:spcBef>
              <a:spcAft>
                <a:spcPts val="0"/>
              </a:spcAft>
              <a:buSzPts val="2000"/>
              <a:buChar char="•"/>
            </a:pPr>
            <a:r>
              <a:rPr b="1" i="1" lang="en-US" u="sng"/>
              <a:t>Task Parallelism</a:t>
            </a:r>
            <a:r>
              <a:rPr lang="en-US"/>
              <a:t>: Each worker does different tasks on exactly the same set of data (each process holds exactly the same data as the others); for example, N-body problems (molecular dynamics, astrophysics).</a:t>
            </a:r>
            <a:endParaRPr/>
          </a:p>
          <a:p>
            <a:pPr indent="-228600" lvl="0" marL="228600" rtl="0" algn="l">
              <a:lnSpc>
                <a:spcPct val="90000"/>
              </a:lnSpc>
              <a:spcBef>
                <a:spcPts val="1800"/>
              </a:spcBef>
              <a:spcAft>
                <a:spcPts val="0"/>
              </a:spcAft>
              <a:buSzPts val="2000"/>
              <a:buChar char="•"/>
            </a:pPr>
            <a:r>
              <a:rPr b="1" i="1" lang="en-US" u="sng"/>
              <a:t>Pipeline: </a:t>
            </a:r>
            <a:r>
              <a:rPr lang="en-US"/>
              <a:t>Each worker does its tasks, then passes its set of data along to the next worker and receives the next set of data from the previous worker.</a:t>
            </a:r>
            <a:endParaRPr/>
          </a:p>
        </p:txBody>
      </p:sp>
      <p:sp>
        <p:nvSpPr>
          <p:cNvPr id="299" name="Google Shape;299;p28"/>
          <p:cNvSpPr txBox="1"/>
          <p:nvPr>
            <p:ph idx="11" type="ftr"/>
          </p:nvPr>
        </p:nvSpPr>
        <p:spPr>
          <a:xfrm>
            <a:off x="2971800" y="6172200"/>
            <a:ext cx="5562600" cy="457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lt1"/>
                </a:solidFill>
                <a:latin typeface="Times New Roman"/>
                <a:ea typeface="Times New Roman"/>
                <a:cs typeface="Times New Roman"/>
                <a:sym typeface="Times New Roman"/>
              </a:rPr>
              <a:t>Supercomputing in Plain English: Distributed Par INSTITUTION, DAY MONTH DATE YEAR</a:t>
            </a:r>
            <a:endParaRPr/>
          </a:p>
        </p:txBody>
      </p:sp>
      <p:sp>
        <p:nvSpPr>
          <p:cNvPr id="300" name="Google Shape;300;p28"/>
          <p:cNvSpPr txBox="1"/>
          <p:nvPr>
            <p:ph idx="12" type="sldNum"/>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400" u="none" cap="none" strike="noStrike">
                <a:solidFill>
                  <a:schemeClr val="lt1"/>
                </a:solidFill>
                <a:latin typeface="Times New Roman"/>
                <a:ea typeface="Times New Roman"/>
                <a:cs typeface="Times New Roman"/>
                <a:sym typeface="Times New Roman"/>
              </a:rPr>
              <a:t>‹#›</a:t>
            </a:fld>
            <a:endParaRPr b="0" i="0" sz="14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29"/>
          <p:cNvSpPr txBox="1"/>
          <p:nvPr>
            <p:ph type="ctrTitle"/>
          </p:nvPr>
        </p:nvSpPr>
        <p:spPr>
          <a:xfrm>
            <a:off x="2514600" y="914400"/>
            <a:ext cx="7772400" cy="2362200"/>
          </a:xfrm>
          <a:prstGeom prst="rect">
            <a:avLst/>
          </a:prstGeom>
          <a:noFill/>
          <a:ln>
            <a:noFill/>
          </a:ln>
        </p:spPr>
        <p:txBody>
          <a:bodyPr anchorCtr="0" anchor="b" bIns="45700" lIns="91425" spcFirstLastPara="1" rIns="91425" wrap="square" tIns="45700">
            <a:noAutofit/>
          </a:bodyPr>
          <a:lstStyle/>
          <a:p>
            <a:pPr indent="0" lvl="0" marL="0" rtl="0" algn="l">
              <a:lnSpc>
                <a:spcPct val="80000"/>
              </a:lnSpc>
              <a:spcBef>
                <a:spcPts val="0"/>
              </a:spcBef>
              <a:spcAft>
                <a:spcPts val="0"/>
              </a:spcAft>
              <a:buClr>
                <a:schemeClr val="lt1"/>
              </a:buClr>
              <a:buSzPts val="6000"/>
              <a:buFont typeface="Consolas"/>
              <a:buNone/>
            </a:pPr>
            <a:r>
              <a:rPr lang="en-US" sz="6000"/>
              <a:t>MPI:</a:t>
            </a:r>
            <a:br>
              <a:rPr lang="en-US" sz="6000"/>
            </a:br>
            <a:r>
              <a:rPr lang="en-US" sz="6000"/>
              <a:t>The Message-Passing Interface</a:t>
            </a:r>
            <a:endParaRPr/>
          </a:p>
        </p:txBody>
      </p:sp>
      <p:sp>
        <p:nvSpPr>
          <p:cNvPr id="306" name="Google Shape;306;p29"/>
          <p:cNvSpPr txBox="1"/>
          <p:nvPr/>
        </p:nvSpPr>
        <p:spPr>
          <a:xfrm>
            <a:off x="3962400" y="5721351"/>
            <a:ext cx="410210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Most of this discussion is from [1] and [2].</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30"/>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1"/>
              </a:buClr>
              <a:buSzPts val="3400"/>
              <a:buFont typeface="Consolas"/>
              <a:buNone/>
            </a:pPr>
            <a:r>
              <a:rPr lang="en-US"/>
              <a:t>What Is MPI?</a:t>
            </a:r>
            <a:endParaRPr/>
          </a:p>
        </p:txBody>
      </p:sp>
      <p:sp>
        <p:nvSpPr>
          <p:cNvPr id="312" name="Google Shape;312;p30"/>
          <p:cNvSpPr txBox="1"/>
          <p:nvPr>
            <p:ph idx="1" type="body"/>
          </p:nvPr>
        </p:nvSpPr>
        <p:spPr>
          <a:xfrm>
            <a:off x="1714500" y="2057400"/>
            <a:ext cx="8077200" cy="32766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SzPts val="2000"/>
              <a:buFont typeface="Noto Sans Symbols"/>
              <a:buNone/>
            </a:pPr>
            <a:r>
              <a:rPr lang="en-US"/>
              <a:t>The </a:t>
            </a:r>
            <a:r>
              <a:rPr b="1" i="1" lang="en-US" u="sng"/>
              <a:t>Message-Passing Interface</a:t>
            </a:r>
            <a:r>
              <a:rPr lang="en-US"/>
              <a:t> (MPI) is a standard for expressing distributed parallelism via message passing.</a:t>
            </a:r>
            <a:endParaRPr/>
          </a:p>
          <a:p>
            <a:pPr indent="-228600" lvl="0" marL="228600" rtl="0" algn="l">
              <a:lnSpc>
                <a:spcPct val="90000"/>
              </a:lnSpc>
              <a:spcBef>
                <a:spcPts val="1800"/>
              </a:spcBef>
              <a:spcAft>
                <a:spcPts val="0"/>
              </a:spcAft>
              <a:buSzPts val="2000"/>
              <a:buFont typeface="Noto Sans Symbols"/>
              <a:buNone/>
            </a:pPr>
            <a:r>
              <a:rPr lang="en-US"/>
              <a:t>MPI consists of a </a:t>
            </a:r>
            <a:r>
              <a:rPr b="1" i="1" lang="en-US" u="sng">
                <a:solidFill>
                  <a:srgbClr val="A50021"/>
                </a:solidFill>
              </a:rPr>
              <a:t>header file</a:t>
            </a:r>
            <a:r>
              <a:rPr lang="en-US"/>
              <a:t>, a </a:t>
            </a:r>
            <a:r>
              <a:rPr b="1" i="1" lang="en-US" u="sng">
                <a:solidFill>
                  <a:srgbClr val="A50021"/>
                </a:solidFill>
              </a:rPr>
              <a:t>library</a:t>
            </a:r>
            <a:r>
              <a:rPr b="1" lang="en-US" u="sng"/>
              <a:t> </a:t>
            </a:r>
            <a:r>
              <a:rPr b="1" lang="en-US" u="sng">
                <a:solidFill>
                  <a:srgbClr val="A50021"/>
                </a:solidFill>
              </a:rPr>
              <a:t>of</a:t>
            </a:r>
            <a:r>
              <a:rPr b="1" lang="en-US" u="sng"/>
              <a:t> </a:t>
            </a:r>
            <a:r>
              <a:rPr b="1" lang="en-US" u="sng">
                <a:solidFill>
                  <a:srgbClr val="A50021"/>
                </a:solidFill>
              </a:rPr>
              <a:t>routines</a:t>
            </a:r>
            <a:r>
              <a:rPr lang="en-US"/>
              <a:t> and a </a:t>
            </a:r>
            <a:r>
              <a:rPr b="1" i="1" lang="en-US" u="sng">
                <a:solidFill>
                  <a:srgbClr val="A50021"/>
                </a:solidFill>
              </a:rPr>
              <a:t>runtime environment</a:t>
            </a:r>
            <a:r>
              <a:rPr lang="en-US"/>
              <a:t>.</a:t>
            </a:r>
            <a:endParaRPr/>
          </a:p>
          <a:p>
            <a:pPr indent="-228600" lvl="0" marL="228600" rtl="0" algn="l">
              <a:lnSpc>
                <a:spcPct val="90000"/>
              </a:lnSpc>
              <a:spcBef>
                <a:spcPts val="1800"/>
              </a:spcBef>
              <a:spcAft>
                <a:spcPts val="0"/>
              </a:spcAft>
              <a:buSzPts val="2000"/>
              <a:buFont typeface="Noto Sans Symbols"/>
              <a:buNone/>
            </a:pPr>
            <a:r>
              <a:rPr lang="en-US"/>
              <a:t>When you compile a program that has MPI calls in it, your compiler links to a local implementation of MPI, and then you get parallelism; if the MPI library isn’t available, then the compile will fail.</a:t>
            </a:r>
            <a:endParaRPr/>
          </a:p>
          <a:p>
            <a:pPr indent="-228600" lvl="0" marL="228600" rtl="0" algn="l">
              <a:lnSpc>
                <a:spcPct val="90000"/>
              </a:lnSpc>
              <a:spcBef>
                <a:spcPts val="1800"/>
              </a:spcBef>
              <a:spcAft>
                <a:spcPts val="0"/>
              </a:spcAft>
              <a:buSzPts val="2000"/>
              <a:buFont typeface="Noto Sans Symbols"/>
              <a:buNone/>
            </a:pPr>
            <a:r>
              <a:rPr lang="en-US"/>
              <a:t>MPI can be used in Fortran, C and C++.</a:t>
            </a:r>
            <a:endParaRPr/>
          </a:p>
        </p:txBody>
      </p:sp>
      <p:sp>
        <p:nvSpPr>
          <p:cNvPr id="313" name="Google Shape;313;p30"/>
          <p:cNvSpPr txBox="1"/>
          <p:nvPr>
            <p:ph idx="11" type="ftr"/>
          </p:nvPr>
        </p:nvSpPr>
        <p:spPr>
          <a:xfrm>
            <a:off x="2971800" y="6172200"/>
            <a:ext cx="5562600" cy="457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lt1"/>
                </a:solidFill>
                <a:latin typeface="Times New Roman"/>
                <a:ea typeface="Times New Roman"/>
                <a:cs typeface="Times New Roman"/>
                <a:sym typeface="Times New Roman"/>
              </a:rPr>
              <a:t>Supercomputing in Plain English: Distributed Par INSTITUTION, DAY MONTH DATE YEAR</a:t>
            </a:r>
            <a:endParaRPr/>
          </a:p>
        </p:txBody>
      </p:sp>
      <p:sp>
        <p:nvSpPr>
          <p:cNvPr id="314" name="Google Shape;314;p30"/>
          <p:cNvSpPr txBox="1"/>
          <p:nvPr>
            <p:ph idx="12" type="sldNum"/>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400" u="none" cap="none" strike="noStrike">
                <a:solidFill>
                  <a:schemeClr val="lt1"/>
                </a:solidFill>
                <a:latin typeface="Times New Roman"/>
                <a:ea typeface="Times New Roman"/>
                <a:cs typeface="Times New Roman"/>
                <a:sym typeface="Times New Roman"/>
              </a:rPr>
              <a:t>‹#›</a:t>
            </a:fld>
            <a:endParaRPr b="0" i="0" sz="14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31"/>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1"/>
              </a:buClr>
              <a:buSzPts val="3400"/>
              <a:buFont typeface="Consolas"/>
              <a:buNone/>
            </a:pPr>
            <a:r>
              <a:rPr lang="en-US"/>
              <a:t>MPI Calls</a:t>
            </a:r>
            <a:endParaRPr/>
          </a:p>
        </p:txBody>
      </p:sp>
      <p:sp>
        <p:nvSpPr>
          <p:cNvPr id="320" name="Google Shape;320;p31"/>
          <p:cNvSpPr txBox="1"/>
          <p:nvPr>
            <p:ph idx="1" type="body"/>
          </p:nvPr>
        </p:nvSpPr>
        <p:spPr>
          <a:xfrm>
            <a:off x="2057400" y="1826079"/>
            <a:ext cx="8077200" cy="3965121"/>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SzPts val="2000"/>
              <a:buFont typeface="Noto Sans Symbols"/>
              <a:buNone/>
            </a:pPr>
            <a:r>
              <a:rPr lang="en-US"/>
              <a:t>MPI calls in </a:t>
            </a:r>
            <a:r>
              <a:rPr b="1" lang="en-US" u="sng"/>
              <a:t>Fortran</a:t>
            </a:r>
            <a:r>
              <a:rPr lang="en-US"/>
              <a:t> look like this:</a:t>
            </a:r>
            <a:endParaRPr/>
          </a:p>
          <a:p>
            <a:pPr indent="-228600" lvl="0" marL="228600" rtl="0" algn="l">
              <a:lnSpc>
                <a:spcPct val="90000"/>
              </a:lnSpc>
              <a:spcBef>
                <a:spcPts val="1800"/>
              </a:spcBef>
              <a:spcAft>
                <a:spcPts val="0"/>
              </a:spcAft>
              <a:buSzPts val="2000"/>
              <a:buFont typeface="Noto Sans Symbols"/>
              <a:buNone/>
            </a:pPr>
            <a:r>
              <a:rPr b="1" lang="en-US">
                <a:solidFill>
                  <a:srgbClr val="0000CC"/>
                </a:solidFill>
                <a:latin typeface="Courier New"/>
                <a:ea typeface="Courier New"/>
                <a:cs typeface="Courier New"/>
                <a:sym typeface="Courier New"/>
              </a:rPr>
              <a:t>  </a:t>
            </a:r>
            <a:r>
              <a:rPr b="1" lang="en-US">
                <a:solidFill>
                  <a:schemeClr val="folHlink"/>
                </a:solidFill>
                <a:latin typeface="Courier New"/>
                <a:ea typeface="Courier New"/>
                <a:cs typeface="Courier New"/>
                <a:sym typeface="Courier New"/>
              </a:rPr>
              <a:t>CALL MPI_Funcname</a:t>
            </a:r>
            <a:r>
              <a:rPr b="1" lang="en-US">
                <a:latin typeface="Courier New"/>
                <a:ea typeface="Courier New"/>
                <a:cs typeface="Courier New"/>
                <a:sym typeface="Courier New"/>
              </a:rPr>
              <a:t>(…, mpi_error_code)</a:t>
            </a:r>
            <a:endParaRPr b="1" i="1">
              <a:latin typeface="Courier New"/>
              <a:ea typeface="Courier New"/>
              <a:cs typeface="Courier New"/>
              <a:sym typeface="Courier New"/>
            </a:endParaRPr>
          </a:p>
          <a:p>
            <a:pPr indent="-228600" lvl="0" marL="228600" rtl="0" algn="l">
              <a:lnSpc>
                <a:spcPct val="90000"/>
              </a:lnSpc>
              <a:spcBef>
                <a:spcPts val="1800"/>
              </a:spcBef>
              <a:spcAft>
                <a:spcPts val="0"/>
              </a:spcAft>
              <a:buSzPts val="2000"/>
              <a:buFont typeface="Noto Sans Symbols"/>
              <a:buNone/>
            </a:pPr>
            <a:r>
              <a:rPr lang="en-US"/>
              <a:t>In </a:t>
            </a:r>
            <a:r>
              <a:rPr b="1" lang="en-US" u="sng"/>
              <a:t>C</a:t>
            </a:r>
            <a:r>
              <a:rPr lang="en-US"/>
              <a:t>, MPI calls look like:</a:t>
            </a:r>
            <a:endParaRPr/>
          </a:p>
          <a:p>
            <a:pPr indent="-228600" lvl="0" marL="228600" rtl="0" algn="l">
              <a:lnSpc>
                <a:spcPct val="90000"/>
              </a:lnSpc>
              <a:spcBef>
                <a:spcPts val="1800"/>
              </a:spcBef>
              <a:spcAft>
                <a:spcPts val="0"/>
              </a:spcAft>
              <a:buSzPts val="2000"/>
              <a:buFont typeface="Noto Sans Symbols"/>
              <a:buNone/>
            </a:pPr>
            <a:r>
              <a:rPr b="1" lang="en-US">
                <a:solidFill>
                  <a:schemeClr val="folHlink"/>
                </a:solidFill>
                <a:latin typeface="Courier New"/>
                <a:ea typeface="Courier New"/>
                <a:cs typeface="Courier New"/>
                <a:sym typeface="Courier New"/>
              </a:rPr>
              <a:t>  </a:t>
            </a:r>
            <a:r>
              <a:rPr b="1" lang="en-US">
                <a:latin typeface="Courier New"/>
                <a:ea typeface="Courier New"/>
                <a:cs typeface="Courier New"/>
                <a:sym typeface="Courier New"/>
              </a:rPr>
              <a:t>mpi_error_code =</a:t>
            </a:r>
            <a:r>
              <a:rPr b="1" lang="en-US">
                <a:solidFill>
                  <a:schemeClr val="folHlink"/>
                </a:solidFill>
                <a:latin typeface="Courier New"/>
                <a:ea typeface="Courier New"/>
                <a:cs typeface="Courier New"/>
                <a:sym typeface="Courier New"/>
              </a:rPr>
              <a:t> MPI_Funcname</a:t>
            </a:r>
            <a:r>
              <a:rPr b="1" lang="en-US">
                <a:latin typeface="Courier New"/>
                <a:ea typeface="Courier New"/>
                <a:cs typeface="Courier New"/>
                <a:sym typeface="Courier New"/>
              </a:rPr>
              <a:t>(…);</a:t>
            </a:r>
            <a:endParaRPr/>
          </a:p>
          <a:p>
            <a:pPr indent="-228600" lvl="0" marL="228600" rtl="0" algn="l">
              <a:lnSpc>
                <a:spcPct val="90000"/>
              </a:lnSpc>
              <a:spcBef>
                <a:spcPts val="1800"/>
              </a:spcBef>
              <a:spcAft>
                <a:spcPts val="0"/>
              </a:spcAft>
              <a:buSzPts val="2000"/>
              <a:buFont typeface="Noto Sans Symbols"/>
              <a:buNone/>
            </a:pPr>
            <a:r>
              <a:rPr lang="en-US"/>
              <a:t>In C++, MPI calls look like:</a:t>
            </a:r>
            <a:endParaRPr/>
          </a:p>
          <a:p>
            <a:pPr indent="-228600" lvl="0" marL="228600" rtl="0" algn="l">
              <a:lnSpc>
                <a:spcPct val="90000"/>
              </a:lnSpc>
              <a:spcBef>
                <a:spcPts val="1800"/>
              </a:spcBef>
              <a:spcAft>
                <a:spcPts val="0"/>
              </a:spcAft>
              <a:buSzPts val="2000"/>
              <a:buFont typeface="Noto Sans Symbols"/>
              <a:buNone/>
            </a:pPr>
            <a:r>
              <a:rPr b="1" lang="en-US">
                <a:solidFill>
                  <a:schemeClr val="folHlink"/>
                </a:solidFill>
                <a:latin typeface="Courier New"/>
                <a:ea typeface="Courier New"/>
                <a:cs typeface="Courier New"/>
                <a:sym typeface="Courier New"/>
              </a:rPr>
              <a:t>  </a:t>
            </a:r>
            <a:r>
              <a:rPr b="1" lang="en-US">
                <a:latin typeface="Courier New"/>
                <a:ea typeface="Courier New"/>
                <a:cs typeface="Courier New"/>
                <a:sym typeface="Courier New"/>
              </a:rPr>
              <a:t>mpi_error_code =</a:t>
            </a:r>
            <a:r>
              <a:rPr b="1" lang="en-US">
                <a:solidFill>
                  <a:schemeClr val="folHlink"/>
                </a:solidFill>
                <a:latin typeface="Courier New"/>
                <a:ea typeface="Courier New"/>
                <a:cs typeface="Courier New"/>
                <a:sym typeface="Courier New"/>
              </a:rPr>
              <a:t> MPI::Funcname</a:t>
            </a:r>
            <a:r>
              <a:rPr b="1" lang="en-US">
                <a:latin typeface="Courier New"/>
                <a:ea typeface="Courier New"/>
                <a:cs typeface="Courier New"/>
                <a:sym typeface="Courier New"/>
              </a:rPr>
              <a:t>(…);</a:t>
            </a:r>
            <a:endParaRPr/>
          </a:p>
          <a:p>
            <a:pPr indent="-228600" lvl="0" marL="228600" rtl="0" algn="l">
              <a:lnSpc>
                <a:spcPct val="90000"/>
              </a:lnSpc>
              <a:spcBef>
                <a:spcPts val="1800"/>
              </a:spcBef>
              <a:spcAft>
                <a:spcPts val="0"/>
              </a:spcAft>
              <a:buSzPts val="2000"/>
              <a:buFont typeface="Noto Sans Symbols"/>
              <a:buNone/>
            </a:pPr>
            <a:r>
              <a:rPr lang="en-US"/>
              <a:t>Notice that </a:t>
            </a:r>
            <a:r>
              <a:rPr b="1" lang="en-US">
                <a:latin typeface="Courier New"/>
                <a:ea typeface="Courier New"/>
                <a:cs typeface="Courier New"/>
                <a:sym typeface="Courier New"/>
              </a:rPr>
              <a:t>mpi_error_code</a:t>
            </a:r>
            <a:r>
              <a:rPr lang="en-US"/>
              <a:t> is returned by the MPI routine</a:t>
            </a:r>
            <a:r>
              <a:rPr lang="en-US">
                <a:latin typeface="Courier New"/>
                <a:ea typeface="Courier New"/>
                <a:cs typeface="Courier New"/>
                <a:sym typeface="Courier New"/>
              </a:rPr>
              <a:t> </a:t>
            </a:r>
            <a:r>
              <a:rPr b="1" lang="en-US">
                <a:solidFill>
                  <a:schemeClr val="folHlink"/>
                </a:solidFill>
                <a:latin typeface="Courier New"/>
                <a:ea typeface="Courier New"/>
                <a:cs typeface="Courier New"/>
                <a:sym typeface="Courier New"/>
              </a:rPr>
              <a:t>MPI_Funcname</a:t>
            </a:r>
            <a:r>
              <a:rPr lang="en-US"/>
              <a:t>, with a value of</a:t>
            </a:r>
            <a:r>
              <a:rPr lang="en-US">
                <a:latin typeface="Courier New"/>
                <a:ea typeface="Courier New"/>
                <a:cs typeface="Courier New"/>
                <a:sym typeface="Courier New"/>
              </a:rPr>
              <a:t> </a:t>
            </a:r>
            <a:r>
              <a:rPr b="1" lang="en-US">
                <a:solidFill>
                  <a:schemeClr val="folHlink"/>
                </a:solidFill>
                <a:latin typeface="Courier New"/>
                <a:ea typeface="Courier New"/>
                <a:cs typeface="Courier New"/>
                <a:sym typeface="Courier New"/>
              </a:rPr>
              <a:t>MPI_SUCCESS</a:t>
            </a:r>
            <a:r>
              <a:rPr lang="en-US">
                <a:latin typeface="Courier New"/>
                <a:ea typeface="Courier New"/>
                <a:cs typeface="Courier New"/>
                <a:sym typeface="Courier New"/>
              </a:rPr>
              <a:t> </a:t>
            </a:r>
            <a:r>
              <a:rPr lang="en-US"/>
              <a:t>indicating that</a:t>
            </a:r>
            <a:r>
              <a:rPr lang="en-US">
                <a:latin typeface="Courier New"/>
                <a:ea typeface="Courier New"/>
                <a:cs typeface="Courier New"/>
                <a:sym typeface="Courier New"/>
              </a:rPr>
              <a:t> </a:t>
            </a:r>
            <a:r>
              <a:rPr b="1" lang="en-US">
                <a:solidFill>
                  <a:schemeClr val="folHlink"/>
                </a:solidFill>
                <a:latin typeface="Courier New"/>
                <a:ea typeface="Courier New"/>
                <a:cs typeface="Courier New"/>
                <a:sym typeface="Courier New"/>
              </a:rPr>
              <a:t>MPI_Funcname</a:t>
            </a:r>
            <a:r>
              <a:rPr lang="en-US">
                <a:latin typeface="Courier New"/>
                <a:ea typeface="Courier New"/>
                <a:cs typeface="Courier New"/>
                <a:sym typeface="Courier New"/>
              </a:rPr>
              <a:t> </a:t>
            </a:r>
            <a:r>
              <a:rPr lang="en-US"/>
              <a:t>has worked correctly.</a:t>
            </a:r>
            <a:endParaRPr/>
          </a:p>
        </p:txBody>
      </p:sp>
      <p:sp>
        <p:nvSpPr>
          <p:cNvPr id="321" name="Google Shape;321;p31"/>
          <p:cNvSpPr txBox="1"/>
          <p:nvPr>
            <p:ph idx="11" type="ftr"/>
          </p:nvPr>
        </p:nvSpPr>
        <p:spPr>
          <a:xfrm>
            <a:off x="2971800" y="6172200"/>
            <a:ext cx="5562600" cy="457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lt1"/>
                </a:solidFill>
                <a:latin typeface="Times New Roman"/>
                <a:ea typeface="Times New Roman"/>
                <a:cs typeface="Times New Roman"/>
                <a:sym typeface="Times New Roman"/>
              </a:rPr>
              <a:t>Supercomputing in Plain English: Distributed Par INSTITUTION, DAY MONTH DATE YEAR</a:t>
            </a:r>
            <a:endParaRPr/>
          </a:p>
        </p:txBody>
      </p:sp>
      <p:sp>
        <p:nvSpPr>
          <p:cNvPr id="322" name="Google Shape;322;p31"/>
          <p:cNvSpPr txBox="1"/>
          <p:nvPr>
            <p:ph idx="12" type="sldNum"/>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400" u="none" cap="none" strike="noStrike">
                <a:solidFill>
                  <a:schemeClr val="lt1"/>
                </a:solidFill>
                <a:latin typeface="Times New Roman"/>
                <a:ea typeface="Times New Roman"/>
                <a:cs typeface="Times New Roman"/>
                <a:sym typeface="Times New Roman"/>
              </a:rPr>
              <a:t>‹#›</a:t>
            </a:fld>
            <a:endParaRPr b="0" i="0" sz="14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1"/>
              </a:buClr>
              <a:buSzPts val="3400"/>
              <a:buFont typeface="Consolas"/>
              <a:buNone/>
            </a:pPr>
            <a:r>
              <a:rPr lang="en-US"/>
              <a:t>Title and Content Layout</a:t>
            </a:r>
            <a:endParaRPr/>
          </a:p>
        </p:txBody>
      </p:sp>
      <p:sp>
        <p:nvSpPr>
          <p:cNvPr id="92" name="Google Shape;92;p14"/>
          <p:cNvSpPr txBox="1"/>
          <p:nvPr>
            <p:ph idx="1" type="body"/>
          </p:nvPr>
        </p:nvSpPr>
        <p:spPr>
          <a:xfrm>
            <a:off x="1524000" y="1828800"/>
            <a:ext cx="9144000" cy="4267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SzPts val="2000"/>
              <a:buChar char="•"/>
            </a:pPr>
            <a:r>
              <a:rPr lang="en-US"/>
              <a:t>Distributed Memory Concepts: Distributed Multiprocessing - An Analogy</a:t>
            </a:r>
            <a:endParaRPr/>
          </a:p>
          <a:p>
            <a:pPr indent="-228600" lvl="0" marL="228600" rtl="0" algn="l">
              <a:lnSpc>
                <a:spcPct val="90000"/>
              </a:lnSpc>
              <a:spcBef>
                <a:spcPts val="1800"/>
              </a:spcBef>
              <a:spcAft>
                <a:spcPts val="0"/>
              </a:spcAft>
              <a:buSzPts val="2000"/>
              <a:buChar char="•"/>
            </a:pPr>
            <a:r>
              <a:rPr lang="en-US"/>
              <a:t>Distributed Parallelism</a:t>
            </a:r>
            <a:endParaRPr/>
          </a:p>
          <a:p>
            <a:pPr indent="-228600" lvl="0" marL="228600" rtl="0" algn="l">
              <a:lnSpc>
                <a:spcPct val="90000"/>
              </a:lnSpc>
              <a:spcBef>
                <a:spcPts val="1800"/>
              </a:spcBef>
              <a:spcAft>
                <a:spcPts val="0"/>
              </a:spcAft>
              <a:buSzPts val="2000"/>
              <a:buChar char="•"/>
            </a:pPr>
            <a:r>
              <a:rPr lang="en-US"/>
              <a:t>MPI</a:t>
            </a:r>
            <a:endParaRPr/>
          </a:p>
          <a:p>
            <a:pPr indent="-228600" lvl="0" marL="228600" rtl="0" algn="l">
              <a:lnSpc>
                <a:spcPct val="90000"/>
              </a:lnSpc>
              <a:spcBef>
                <a:spcPts val="1800"/>
              </a:spcBef>
              <a:spcAft>
                <a:spcPts val="0"/>
              </a:spcAft>
              <a:buSzPts val="2000"/>
              <a:buChar char="•"/>
            </a:pPr>
            <a:br>
              <a:rPr lang="en-US"/>
            </a:b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32"/>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1"/>
              </a:buClr>
              <a:buSzPts val="3400"/>
              <a:buFont typeface="Consolas"/>
              <a:buNone/>
            </a:pPr>
            <a:r>
              <a:rPr lang="en-US"/>
              <a:t>MPI is an API</a:t>
            </a:r>
            <a:endParaRPr/>
          </a:p>
        </p:txBody>
      </p:sp>
      <p:sp>
        <p:nvSpPr>
          <p:cNvPr id="328" name="Google Shape;328;p32"/>
          <p:cNvSpPr txBox="1"/>
          <p:nvPr>
            <p:ph idx="1" type="body"/>
          </p:nvPr>
        </p:nvSpPr>
        <p:spPr>
          <a:xfrm>
            <a:off x="1676400" y="2091191"/>
            <a:ext cx="8153400" cy="30480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SzPts val="2000"/>
              <a:buFont typeface="Noto Sans Symbols"/>
              <a:buNone/>
            </a:pPr>
            <a:r>
              <a:rPr lang="en-US"/>
              <a:t>MPI is actually just an </a:t>
            </a:r>
            <a:r>
              <a:rPr b="1" i="1" lang="en-US" u="sng"/>
              <a:t>Application Programming Interface</a:t>
            </a:r>
            <a:r>
              <a:rPr lang="en-US"/>
              <a:t> (API).</a:t>
            </a:r>
            <a:endParaRPr/>
          </a:p>
          <a:p>
            <a:pPr indent="-228600" lvl="0" marL="228600" rtl="0" algn="l">
              <a:lnSpc>
                <a:spcPct val="90000"/>
              </a:lnSpc>
              <a:spcBef>
                <a:spcPts val="1800"/>
              </a:spcBef>
              <a:spcAft>
                <a:spcPts val="0"/>
              </a:spcAft>
              <a:buSzPts val="2000"/>
              <a:buFont typeface="Noto Sans Symbols"/>
              <a:buNone/>
            </a:pPr>
            <a:r>
              <a:rPr lang="en-US"/>
              <a:t>An API specifies what a call to each routine should look like, and how each routine should behave.</a:t>
            </a:r>
            <a:endParaRPr/>
          </a:p>
          <a:p>
            <a:pPr indent="-228600" lvl="0" marL="228600" rtl="0" algn="l">
              <a:lnSpc>
                <a:spcPct val="90000"/>
              </a:lnSpc>
              <a:spcBef>
                <a:spcPts val="1800"/>
              </a:spcBef>
              <a:spcAft>
                <a:spcPts val="0"/>
              </a:spcAft>
              <a:buSzPts val="2000"/>
              <a:buFont typeface="Noto Sans Symbols"/>
              <a:buNone/>
            </a:pPr>
            <a:r>
              <a:rPr lang="en-US"/>
              <a:t>An API does not specify how each routine should be implemented, and sometimes is intentionally vague about certain aspects of a routine’s behavior.</a:t>
            </a:r>
            <a:endParaRPr/>
          </a:p>
          <a:p>
            <a:pPr indent="-228600" lvl="0" marL="228600" rtl="0" algn="l">
              <a:lnSpc>
                <a:spcPct val="90000"/>
              </a:lnSpc>
              <a:spcBef>
                <a:spcPts val="1800"/>
              </a:spcBef>
              <a:spcAft>
                <a:spcPts val="0"/>
              </a:spcAft>
              <a:buSzPts val="2000"/>
              <a:buFont typeface="Noto Sans Symbols"/>
              <a:buNone/>
            </a:pPr>
            <a:r>
              <a:rPr lang="en-US"/>
              <a:t>Each platform has its own MPI implementation.</a:t>
            </a:r>
            <a:endParaRPr/>
          </a:p>
        </p:txBody>
      </p:sp>
      <p:sp>
        <p:nvSpPr>
          <p:cNvPr id="329" name="Google Shape;329;p32"/>
          <p:cNvSpPr txBox="1"/>
          <p:nvPr>
            <p:ph idx="11" type="ftr"/>
          </p:nvPr>
        </p:nvSpPr>
        <p:spPr>
          <a:xfrm>
            <a:off x="2971800" y="6172200"/>
            <a:ext cx="5562600" cy="457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lt1"/>
                </a:solidFill>
                <a:latin typeface="Times New Roman"/>
                <a:ea typeface="Times New Roman"/>
                <a:cs typeface="Times New Roman"/>
                <a:sym typeface="Times New Roman"/>
              </a:rPr>
              <a:t>Supercomputing in Plain English: Distributed Par INSTITUTION, DAY MONTH DATE YEAR</a:t>
            </a:r>
            <a:endParaRPr/>
          </a:p>
        </p:txBody>
      </p:sp>
      <p:sp>
        <p:nvSpPr>
          <p:cNvPr id="330" name="Google Shape;330;p32"/>
          <p:cNvSpPr txBox="1"/>
          <p:nvPr>
            <p:ph idx="12" type="sldNum"/>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400" u="none" cap="none" strike="noStrike">
                <a:solidFill>
                  <a:schemeClr val="lt1"/>
                </a:solidFill>
                <a:latin typeface="Times New Roman"/>
                <a:ea typeface="Times New Roman"/>
                <a:cs typeface="Times New Roman"/>
                <a:sym typeface="Times New Roman"/>
              </a:rPr>
              <a:t>‹#›</a:t>
            </a:fld>
            <a:endParaRPr b="0" i="0" sz="14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33"/>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1"/>
              </a:buClr>
              <a:buSzPts val="3600"/>
              <a:buFont typeface="Consolas"/>
              <a:buNone/>
            </a:pPr>
            <a:r>
              <a:rPr lang="en-US" sz="3600"/>
              <a:t>WARNING!</a:t>
            </a:r>
            <a:endParaRPr/>
          </a:p>
        </p:txBody>
      </p:sp>
      <p:sp>
        <p:nvSpPr>
          <p:cNvPr id="336" name="Google Shape;336;p33"/>
          <p:cNvSpPr txBox="1"/>
          <p:nvPr>
            <p:ph idx="1" type="body"/>
          </p:nvPr>
        </p:nvSpPr>
        <p:spPr>
          <a:xfrm>
            <a:off x="1524000" y="1828800"/>
            <a:ext cx="9144000" cy="4267200"/>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SzPts val="1850"/>
              <a:buFont typeface="Noto Sans Symbols"/>
              <a:buNone/>
            </a:pPr>
            <a:r>
              <a:rPr lang="en-US" sz="1850"/>
              <a:t>In principle, the MPI standard provides </a:t>
            </a:r>
            <a:r>
              <a:rPr b="1" i="1" lang="en-US" sz="1850" u="sng"/>
              <a:t>bindings</a:t>
            </a:r>
            <a:r>
              <a:rPr lang="en-US" sz="1850"/>
              <a:t> for:</a:t>
            </a:r>
            <a:endParaRPr/>
          </a:p>
          <a:p>
            <a:pPr indent="-228600" lvl="0" marL="228600" rtl="0" algn="l">
              <a:lnSpc>
                <a:spcPct val="80000"/>
              </a:lnSpc>
              <a:spcBef>
                <a:spcPts val="1800"/>
              </a:spcBef>
              <a:spcAft>
                <a:spcPts val="0"/>
              </a:spcAft>
              <a:buSzPts val="1850"/>
              <a:buChar char="•"/>
            </a:pPr>
            <a:r>
              <a:rPr lang="en-US" sz="1850"/>
              <a:t>C</a:t>
            </a:r>
            <a:endParaRPr/>
          </a:p>
          <a:p>
            <a:pPr indent="-228600" lvl="0" marL="228600" rtl="0" algn="l">
              <a:lnSpc>
                <a:spcPct val="80000"/>
              </a:lnSpc>
              <a:spcBef>
                <a:spcPts val="1800"/>
              </a:spcBef>
              <a:spcAft>
                <a:spcPts val="0"/>
              </a:spcAft>
              <a:buSzPts val="1850"/>
              <a:buChar char="•"/>
            </a:pPr>
            <a:r>
              <a:rPr lang="en-US" sz="1850"/>
              <a:t>C++</a:t>
            </a:r>
            <a:endParaRPr/>
          </a:p>
          <a:p>
            <a:pPr indent="-228600" lvl="0" marL="228600" rtl="0" algn="l">
              <a:lnSpc>
                <a:spcPct val="80000"/>
              </a:lnSpc>
              <a:spcBef>
                <a:spcPts val="1800"/>
              </a:spcBef>
              <a:spcAft>
                <a:spcPts val="0"/>
              </a:spcAft>
              <a:buSzPts val="1850"/>
              <a:buChar char="•"/>
            </a:pPr>
            <a:r>
              <a:rPr lang="en-US" sz="1850"/>
              <a:t>Fortran 77</a:t>
            </a:r>
            <a:endParaRPr/>
          </a:p>
          <a:p>
            <a:pPr indent="-228600" lvl="0" marL="228600" rtl="0" algn="l">
              <a:lnSpc>
                <a:spcPct val="80000"/>
              </a:lnSpc>
              <a:spcBef>
                <a:spcPts val="1800"/>
              </a:spcBef>
              <a:spcAft>
                <a:spcPts val="0"/>
              </a:spcAft>
              <a:buSzPts val="1850"/>
              <a:buChar char="•"/>
            </a:pPr>
            <a:r>
              <a:rPr lang="en-US" sz="1850"/>
              <a:t>Fortran 90</a:t>
            </a:r>
            <a:endParaRPr/>
          </a:p>
          <a:p>
            <a:pPr indent="-228600" lvl="0" marL="228600" rtl="0" algn="l">
              <a:lnSpc>
                <a:spcPct val="80000"/>
              </a:lnSpc>
              <a:spcBef>
                <a:spcPts val="1800"/>
              </a:spcBef>
              <a:spcAft>
                <a:spcPts val="0"/>
              </a:spcAft>
              <a:buSzPts val="1850"/>
              <a:buFont typeface="Noto Sans Symbols"/>
              <a:buNone/>
            </a:pPr>
            <a:r>
              <a:rPr lang="en-US" sz="1850"/>
              <a:t>In practice, you should do this:</a:t>
            </a:r>
            <a:endParaRPr/>
          </a:p>
          <a:p>
            <a:pPr indent="-228600" lvl="0" marL="228600" rtl="0" algn="l">
              <a:lnSpc>
                <a:spcPct val="80000"/>
              </a:lnSpc>
              <a:spcBef>
                <a:spcPts val="1800"/>
              </a:spcBef>
              <a:spcAft>
                <a:spcPts val="0"/>
              </a:spcAft>
              <a:buSzPts val="1850"/>
              <a:buChar char="•"/>
            </a:pPr>
            <a:r>
              <a:rPr lang="en-US" sz="1850"/>
              <a:t>To use MPI in a C++ code, use the C binding.</a:t>
            </a:r>
            <a:endParaRPr/>
          </a:p>
          <a:p>
            <a:pPr indent="-228600" lvl="0" marL="228600" rtl="0" algn="l">
              <a:lnSpc>
                <a:spcPct val="80000"/>
              </a:lnSpc>
              <a:spcBef>
                <a:spcPts val="1800"/>
              </a:spcBef>
              <a:spcAft>
                <a:spcPts val="0"/>
              </a:spcAft>
              <a:buSzPts val="1850"/>
              <a:buChar char="•"/>
            </a:pPr>
            <a:r>
              <a:rPr lang="en-US" sz="1850"/>
              <a:t>To use MPI in Fortran 90, use the Fortran 77 binding.</a:t>
            </a:r>
            <a:endParaRPr/>
          </a:p>
          <a:p>
            <a:pPr indent="-228600" lvl="0" marL="228600" rtl="0" algn="l">
              <a:lnSpc>
                <a:spcPct val="80000"/>
              </a:lnSpc>
              <a:spcBef>
                <a:spcPts val="1800"/>
              </a:spcBef>
              <a:spcAft>
                <a:spcPts val="0"/>
              </a:spcAft>
              <a:buSzPts val="1850"/>
              <a:buFont typeface="Noto Sans Symbols"/>
              <a:buNone/>
            </a:pPr>
            <a:r>
              <a:rPr lang="en-US" sz="1850"/>
              <a:t>This is because the C++ and Fortran 90 bindings are less popular, and therefore less well tested.</a:t>
            </a:r>
            <a:endParaRPr/>
          </a:p>
        </p:txBody>
      </p:sp>
      <p:sp>
        <p:nvSpPr>
          <p:cNvPr id="337" name="Google Shape;337;p33"/>
          <p:cNvSpPr txBox="1"/>
          <p:nvPr>
            <p:ph idx="11" type="ftr"/>
          </p:nvPr>
        </p:nvSpPr>
        <p:spPr>
          <a:xfrm>
            <a:off x="2971800" y="6172200"/>
            <a:ext cx="5562600" cy="457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lt1"/>
                </a:solidFill>
                <a:latin typeface="Times New Roman"/>
                <a:ea typeface="Times New Roman"/>
                <a:cs typeface="Times New Roman"/>
                <a:sym typeface="Times New Roman"/>
              </a:rPr>
              <a:t>Supercomputing in Plain English: Distributed Par INSTITUTION, DAY MONTH DATE YEAR</a:t>
            </a:r>
            <a:endParaRPr/>
          </a:p>
        </p:txBody>
      </p:sp>
      <p:sp>
        <p:nvSpPr>
          <p:cNvPr id="338" name="Google Shape;338;p33"/>
          <p:cNvSpPr txBox="1"/>
          <p:nvPr>
            <p:ph idx="12" type="sldNum"/>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400" u="none" cap="none" strike="noStrike">
                <a:solidFill>
                  <a:schemeClr val="lt1"/>
                </a:solidFill>
                <a:latin typeface="Times New Roman"/>
                <a:ea typeface="Times New Roman"/>
                <a:cs typeface="Times New Roman"/>
                <a:sym typeface="Times New Roman"/>
              </a:rPr>
              <a:t>‹#›</a:t>
            </a:fld>
            <a:endParaRPr b="0" i="0" sz="14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34"/>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1"/>
              </a:buClr>
              <a:buSzPts val="3400"/>
              <a:buFont typeface="Consolas"/>
              <a:buNone/>
            </a:pPr>
            <a:r>
              <a:rPr lang="en-US"/>
              <a:t>Example MPI Routines</a:t>
            </a:r>
            <a:endParaRPr/>
          </a:p>
        </p:txBody>
      </p:sp>
      <p:sp>
        <p:nvSpPr>
          <p:cNvPr id="344" name="Google Shape;344;p34"/>
          <p:cNvSpPr txBox="1"/>
          <p:nvPr>
            <p:ph idx="1" type="body"/>
          </p:nvPr>
        </p:nvSpPr>
        <p:spPr>
          <a:xfrm>
            <a:off x="1524000" y="1981200"/>
            <a:ext cx="8229600" cy="33528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SzPts val="2000"/>
              <a:buChar char="•"/>
            </a:pPr>
            <a:r>
              <a:rPr b="1" lang="en-US">
                <a:solidFill>
                  <a:schemeClr val="folHlink"/>
                </a:solidFill>
                <a:latin typeface="Courier New"/>
                <a:ea typeface="Courier New"/>
                <a:cs typeface="Courier New"/>
                <a:sym typeface="Courier New"/>
              </a:rPr>
              <a:t>MPI_Init</a:t>
            </a:r>
            <a:r>
              <a:rPr lang="en-US">
                <a:latin typeface="Courier New"/>
                <a:ea typeface="Courier New"/>
                <a:cs typeface="Courier New"/>
                <a:sym typeface="Courier New"/>
              </a:rPr>
              <a:t> </a:t>
            </a:r>
            <a:r>
              <a:rPr lang="en-US"/>
              <a:t>starts up the MPI runtime environment at the beginning of a run.</a:t>
            </a:r>
            <a:endParaRPr/>
          </a:p>
          <a:p>
            <a:pPr indent="-228600" lvl="0" marL="228600" rtl="0" algn="l">
              <a:lnSpc>
                <a:spcPct val="90000"/>
              </a:lnSpc>
              <a:spcBef>
                <a:spcPts val="1800"/>
              </a:spcBef>
              <a:spcAft>
                <a:spcPts val="0"/>
              </a:spcAft>
              <a:buSzPts val="2000"/>
              <a:buChar char="•"/>
            </a:pPr>
            <a:r>
              <a:rPr b="1" lang="en-US">
                <a:solidFill>
                  <a:schemeClr val="folHlink"/>
                </a:solidFill>
                <a:latin typeface="Courier New"/>
                <a:ea typeface="Courier New"/>
                <a:cs typeface="Courier New"/>
                <a:sym typeface="Courier New"/>
              </a:rPr>
              <a:t>MPI_Finalize</a:t>
            </a:r>
            <a:r>
              <a:rPr lang="en-US">
                <a:latin typeface="Courier New"/>
                <a:ea typeface="Courier New"/>
                <a:cs typeface="Courier New"/>
                <a:sym typeface="Courier New"/>
              </a:rPr>
              <a:t> </a:t>
            </a:r>
            <a:r>
              <a:rPr lang="en-US"/>
              <a:t>shuts down the MPI runtime environment at the end of a run.</a:t>
            </a:r>
            <a:endParaRPr/>
          </a:p>
          <a:p>
            <a:pPr indent="-228600" lvl="0" marL="228600" rtl="0" algn="l">
              <a:lnSpc>
                <a:spcPct val="90000"/>
              </a:lnSpc>
              <a:spcBef>
                <a:spcPts val="1800"/>
              </a:spcBef>
              <a:spcAft>
                <a:spcPts val="0"/>
              </a:spcAft>
              <a:buSzPts val="2000"/>
              <a:buChar char="•"/>
            </a:pPr>
            <a:r>
              <a:rPr b="1" lang="en-US">
                <a:solidFill>
                  <a:schemeClr val="folHlink"/>
                </a:solidFill>
                <a:latin typeface="Courier New"/>
                <a:ea typeface="Courier New"/>
                <a:cs typeface="Courier New"/>
                <a:sym typeface="Courier New"/>
              </a:rPr>
              <a:t>MPI_Comm_size</a:t>
            </a:r>
            <a:r>
              <a:rPr lang="en-US">
                <a:latin typeface="Courier New"/>
                <a:ea typeface="Courier New"/>
                <a:cs typeface="Courier New"/>
                <a:sym typeface="Courier New"/>
              </a:rPr>
              <a:t> </a:t>
            </a:r>
            <a:r>
              <a:rPr lang="en-US"/>
              <a:t>gets the number of processes in a run, </a:t>
            </a:r>
            <a:r>
              <a:rPr i="1" lang="en-US"/>
              <a:t>N</a:t>
            </a:r>
            <a:r>
              <a:rPr baseline="-25000" i="1" lang="en-US"/>
              <a:t>p</a:t>
            </a:r>
            <a:r>
              <a:rPr lang="en-US"/>
              <a:t> (typically called just after</a:t>
            </a:r>
            <a:r>
              <a:rPr lang="en-US">
                <a:latin typeface="Courier New"/>
                <a:ea typeface="Courier New"/>
                <a:cs typeface="Courier New"/>
                <a:sym typeface="Courier New"/>
              </a:rPr>
              <a:t> </a:t>
            </a:r>
            <a:r>
              <a:rPr b="1" lang="en-US">
                <a:solidFill>
                  <a:schemeClr val="folHlink"/>
                </a:solidFill>
                <a:latin typeface="Courier New"/>
                <a:ea typeface="Courier New"/>
                <a:cs typeface="Courier New"/>
                <a:sym typeface="Courier New"/>
              </a:rPr>
              <a:t>MPI_Init</a:t>
            </a:r>
            <a:r>
              <a:rPr lang="en-US"/>
              <a:t>).</a:t>
            </a:r>
            <a:endParaRPr/>
          </a:p>
          <a:p>
            <a:pPr indent="-228600" lvl="0" marL="228600" rtl="0" algn="l">
              <a:lnSpc>
                <a:spcPct val="90000"/>
              </a:lnSpc>
              <a:spcBef>
                <a:spcPts val="1800"/>
              </a:spcBef>
              <a:spcAft>
                <a:spcPts val="0"/>
              </a:spcAft>
              <a:buSzPts val="2000"/>
              <a:buChar char="•"/>
            </a:pPr>
            <a:r>
              <a:rPr b="1" lang="en-US">
                <a:solidFill>
                  <a:schemeClr val="folHlink"/>
                </a:solidFill>
                <a:latin typeface="Courier New"/>
                <a:ea typeface="Courier New"/>
                <a:cs typeface="Courier New"/>
                <a:sym typeface="Courier New"/>
              </a:rPr>
              <a:t>MPI_Comm_rank</a:t>
            </a:r>
            <a:r>
              <a:rPr lang="en-US">
                <a:latin typeface="Courier New"/>
                <a:ea typeface="Courier New"/>
                <a:cs typeface="Courier New"/>
                <a:sym typeface="Courier New"/>
              </a:rPr>
              <a:t> </a:t>
            </a:r>
            <a:r>
              <a:rPr lang="en-US"/>
              <a:t>gets the process ID that the current process uses, which is between 0 and </a:t>
            </a:r>
            <a:r>
              <a:rPr i="1" lang="en-US"/>
              <a:t>N</a:t>
            </a:r>
            <a:r>
              <a:rPr baseline="-25000" i="1" lang="en-US"/>
              <a:t>p</a:t>
            </a:r>
            <a:r>
              <a:rPr lang="en-US"/>
              <a:t>-1 inclusive (typically called just after</a:t>
            </a:r>
            <a:r>
              <a:rPr lang="en-US">
                <a:latin typeface="Courier New"/>
                <a:ea typeface="Courier New"/>
                <a:cs typeface="Courier New"/>
                <a:sym typeface="Courier New"/>
              </a:rPr>
              <a:t> </a:t>
            </a:r>
            <a:r>
              <a:rPr b="1" lang="en-US">
                <a:solidFill>
                  <a:schemeClr val="folHlink"/>
                </a:solidFill>
                <a:latin typeface="Courier New"/>
                <a:ea typeface="Courier New"/>
                <a:cs typeface="Courier New"/>
                <a:sym typeface="Courier New"/>
              </a:rPr>
              <a:t>MPI_Init</a:t>
            </a:r>
            <a:r>
              <a:rPr lang="en-US"/>
              <a:t>).</a:t>
            </a:r>
            <a:endParaRPr/>
          </a:p>
        </p:txBody>
      </p:sp>
      <p:sp>
        <p:nvSpPr>
          <p:cNvPr id="345" name="Google Shape;345;p34"/>
          <p:cNvSpPr txBox="1"/>
          <p:nvPr>
            <p:ph idx="11" type="ftr"/>
          </p:nvPr>
        </p:nvSpPr>
        <p:spPr>
          <a:xfrm>
            <a:off x="2971800" y="6172200"/>
            <a:ext cx="5562600" cy="457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lt1"/>
                </a:solidFill>
                <a:latin typeface="Times New Roman"/>
                <a:ea typeface="Times New Roman"/>
                <a:cs typeface="Times New Roman"/>
                <a:sym typeface="Times New Roman"/>
              </a:rPr>
              <a:t>Supercomputing in Plain English: Distributed Par INSTITUTION, DAY MONTH DATE YEAR</a:t>
            </a:r>
            <a:endParaRPr/>
          </a:p>
        </p:txBody>
      </p:sp>
      <p:sp>
        <p:nvSpPr>
          <p:cNvPr id="346" name="Google Shape;346;p34"/>
          <p:cNvSpPr txBox="1"/>
          <p:nvPr>
            <p:ph idx="12" type="sldNum"/>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400" u="none" cap="none" strike="noStrike">
                <a:solidFill>
                  <a:schemeClr val="lt1"/>
                </a:solidFill>
                <a:latin typeface="Times New Roman"/>
                <a:ea typeface="Times New Roman"/>
                <a:cs typeface="Times New Roman"/>
                <a:sym typeface="Times New Roman"/>
              </a:rPr>
              <a:t>‹#›</a:t>
            </a:fld>
            <a:endParaRPr b="0" i="0" sz="14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35"/>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1"/>
              </a:buClr>
              <a:buSzPts val="3400"/>
              <a:buFont typeface="Consolas"/>
              <a:buNone/>
            </a:pPr>
            <a:r>
              <a:rPr lang="en-US"/>
              <a:t>Example: Greetings</a:t>
            </a:r>
            <a:endParaRPr/>
          </a:p>
        </p:txBody>
      </p:sp>
      <p:sp>
        <p:nvSpPr>
          <p:cNvPr id="352" name="Google Shape;352;p35"/>
          <p:cNvSpPr txBox="1"/>
          <p:nvPr>
            <p:ph idx="1" type="body"/>
          </p:nvPr>
        </p:nvSpPr>
        <p:spPr>
          <a:xfrm>
            <a:off x="1524000" y="2057400"/>
            <a:ext cx="9144000" cy="4267200"/>
          </a:xfrm>
          <a:prstGeom prst="rect">
            <a:avLst/>
          </a:prstGeom>
          <a:noFill/>
          <a:ln>
            <a:noFill/>
          </a:ln>
        </p:spPr>
        <p:txBody>
          <a:bodyPr anchorCtr="0" anchor="t" bIns="45700" lIns="91425" spcFirstLastPara="1" rIns="91425" wrap="square" tIns="45700">
            <a:noAutofit/>
          </a:bodyPr>
          <a:lstStyle/>
          <a:p>
            <a:pPr indent="-609600" lvl="0" marL="609600" rtl="0" algn="l">
              <a:lnSpc>
                <a:spcPct val="90000"/>
              </a:lnSpc>
              <a:spcBef>
                <a:spcPts val="0"/>
              </a:spcBef>
              <a:spcAft>
                <a:spcPts val="0"/>
              </a:spcAft>
              <a:buClr>
                <a:schemeClr val="lt1"/>
              </a:buClr>
              <a:buSzPts val="2000"/>
              <a:buFont typeface="Noto Sans Symbols"/>
              <a:buAutoNum type="arabicPeriod"/>
            </a:pPr>
            <a:r>
              <a:rPr lang="en-US"/>
              <a:t>Start the MPI system.</a:t>
            </a:r>
            <a:endParaRPr/>
          </a:p>
          <a:p>
            <a:pPr indent="-609600" lvl="0" marL="609600" rtl="0" algn="l">
              <a:lnSpc>
                <a:spcPct val="90000"/>
              </a:lnSpc>
              <a:spcBef>
                <a:spcPts val="1800"/>
              </a:spcBef>
              <a:spcAft>
                <a:spcPts val="0"/>
              </a:spcAft>
              <a:buClr>
                <a:schemeClr val="lt1"/>
              </a:buClr>
              <a:buSzPts val="2000"/>
              <a:buFont typeface="Noto Sans Symbols"/>
              <a:buAutoNum type="arabicPeriod"/>
            </a:pPr>
            <a:r>
              <a:rPr lang="en-US"/>
              <a:t>Get the rank and number of processes.</a:t>
            </a:r>
            <a:endParaRPr/>
          </a:p>
          <a:p>
            <a:pPr indent="-609600" lvl="0" marL="609600" rtl="0" algn="l">
              <a:lnSpc>
                <a:spcPct val="90000"/>
              </a:lnSpc>
              <a:spcBef>
                <a:spcPts val="1800"/>
              </a:spcBef>
              <a:spcAft>
                <a:spcPts val="0"/>
              </a:spcAft>
              <a:buClr>
                <a:schemeClr val="lt1"/>
              </a:buClr>
              <a:buSzPts val="2000"/>
              <a:buFont typeface="Noto Sans Symbols"/>
              <a:buAutoNum type="arabicPeriod"/>
            </a:pPr>
            <a:r>
              <a:rPr lang="en-US"/>
              <a:t>If you’re </a:t>
            </a:r>
            <a:r>
              <a:rPr b="1" lang="en-US" u="sng">
                <a:solidFill>
                  <a:srgbClr val="FF0000"/>
                </a:solidFill>
              </a:rPr>
              <a:t>not</a:t>
            </a:r>
            <a:r>
              <a:rPr lang="en-US">
                <a:solidFill>
                  <a:srgbClr val="000000"/>
                </a:solidFill>
              </a:rPr>
              <a:t> </a:t>
            </a:r>
            <a:r>
              <a:rPr lang="en-US"/>
              <a:t>the server process:</a:t>
            </a:r>
            <a:endParaRPr/>
          </a:p>
          <a:p>
            <a:pPr indent="-533400" lvl="1" marL="990600" rtl="0" algn="l">
              <a:lnSpc>
                <a:spcPct val="90000"/>
              </a:lnSpc>
              <a:spcBef>
                <a:spcPts val="1000"/>
              </a:spcBef>
              <a:spcAft>
                <a:spcPts val="0"/>
              </a:spcAft>
              <a:buClr>
                <a:schemeClr val="lt1"/>
              </a:buClr>
              <a:buSzPts val="1800"/>
              <a:buFont typeface="Noto Sans Symbols"/>
              <a:buAutoNum type="arabicPeriod"/>
            </a:pPr>
            <a:r>
              <a:rPr lang="en-US"/>
              <a:t>Create a greeting string.</a:t>
            </a:r>
            <a:endParaRPr/>
          </a:p>
          <a:p>
            <a:pPr indent="-533400" lvl="1" marL="990600" rtl="0" algn="l">
              <a:lnSpc>
                <a:spcPct val="90000"/>
              </a:lnSpc>
              <a:spcBef>
                <a:spcPts val="1000"/>
              </a:spcBef>
              <a:spcAft>
                <a:spcPts val="0"/>
              </a:spcAft>
              <a:buClr>
                <a:schemeClr val="lt1"/>
              </a:buClr>
              <a:buSzPts val="1800"/>
              <a:buFont typeface="Noto Sans Symbols"/>
              <a:buAutoNum type="arabicPeriod"/>
            </a:pPr>
            <a:r>
              <a:rPr lang="en-US"/>
              <a:t>Send it to the server process.</a:t>
            </a:r>
            <a:endParaRPr/>
          </a:p>
          <a:p>
            <a:pPr indent="-609600" lvl="0" marL="609600" rtl="0" algn="l">
              <a:lnSpc>
                <a:spcPct val="90000"/>
              </a:lnSpc>
              <a:spcBef>
                <a:spcPts val="1800"/>
              </a:spcBef>
              <a:spcAft>
                <a:spcPts val="0"/>
              </a:spcAft>
              <a:buClr>
                <a:schemeClr val="lt1"/>
              </a:buClr>
              <a:buSzPts val="2000"/>
              <a:buFont typeface="Noto Sans Symbols"/>
              <a:buAutoNum type="arabicPeriod"/>
            </a:pPr>
            <a:r>
              <a:rPr lang="en-US"/>
              <a:t>If you </a:t>
            </a:r>
            <a:r>
              <a:rPr b="1" lang="en-US" u="sng">
                <a:solidFill>
                  <a:schemeClr val="folHlink"/>
                </a:solidFill>
              </a:rPr>
              <a:t>are</a:t>
            </a:r>
            <a:r>
              <a:rPr lang="en-US"/>
              <a:t> the server process:</a:t>
            </a:r>
            <a:endParaRPr/>
          </a:p>
          <a:p>
            <a:pPr indent="-533400" lvl="1" marL="990600" rtl="0" algn="l">
              <a:lnSpc>
                <a:spcPct val="90000"/>
              </a:lnSpc>
              <a:spcBef>
                <a:spcPts val="1000"/>
              </a:spcBef>
              <a:spcAft>
                <a:spcPts val="0"/>
              </a:spcAft>
              <a:buClr>
                <a:schemeClr val="lt1"/>
              </a:buClr>
              <a:buSzPts val="1800"/>
              <a:buFont typeface="Noto Sans Symbols"/>
              <a:buAutoNum type="arabicPeriod"/>
            </a:pPr>
            <a:r>
              <a:rPr lang="en-US"/>
              <a:t>For each of the client processes:</a:t>
            </a:r>
            <a:endParaRPr/>
          </a:p>
          <a:p>
            <a:pPr indent="-457200" lvl="2" marL="1371600" rtl="0" algn="l">
              <a:lnSpc>
                <a:spcPct val="90000"/>
              </a:lnSpc>
              <a:spcBef>
                <a:spcPts val="800"/>
              </a:spcBef>
              <a:spcAft>
                <a:spcPts val="0"/>
              </a:spcAft>
              <a:buClr>
                <a:schemeClr val="lt1"/>
              </a:buClr>
              <a:buSzPts val="1600"/>
              <a:buFont typeface="Noto Sans Symbols"/>
              <a:buAutoNum type="arabicPeriod"/>
            </a:pPr>
            <a:r>
              <a:rPr lang="en-US"/>
              <a:t>Receive its greeting string.</a:t>
            </a:r>
            <a:endParaRPr/>
          </a:p>
          <a:p>
            <a:pPr indent="-457200" lvl="2" marL="1371600" rtl="0" algn="l">
              <a:lnSpc>
                <a:spcPct val="90000"/>
              </a:lnSpc>
              <a:spcBef>
                <a:spcPts val="800"/>
              </a:spcBef>
              <a:spcAft>
                <a:spcPts val="0"/>
              </a:spcAft>
              <a:buClr>
                <a:schemeClr val="lt1"/>
              </a:buClr>
              <a:buSzPts val="1600"/>
              <a:buFont typeface="Noto Sans Symbols"/>
              <a:buAutoNum type="arabicPeriod"/>
            </a:pPr>
            <a:r>
              <a:rPr lang="en-US"/>
              <a:t>Print its greeting string.</a:t>
            </a:r>
            <a:endParaRPr/>
          </a:p>
          <a:p>
            <a:pPr indent="-609600" lvl="0" marL="609600" rtl="0" algn="l">
              <a:lnSpc>
                <a:spcPct val="90000"/>
              </a:lnSpc>
              <a:spcBef>
                <a:spcPts val="1800"/>
              </a:spcBef>
              <a:spcAft>
                <a:spcPts val="0"/>
              </a:spcAft>
              <a:buClr>
                <a:schemeClr val="lt1"/>
              </a:buClr>
              <a:buSzPts val="2000"/>
              <a:buFont typeface="Noto Sans Symbols"/>
              <a:buAutoNum type="arabicPeriod"/>
            </a:pPr>
            <a:r>
              <a:rPr lang="en-US"/>
              <a:t>Shut down the MPI system.</a:t>
            </a:r>
            <a:endParaRPr/>
          </a:p>
        </p:txBody>
      </p:sp>
      <p:sp>
        <p:nvSpPr>
          <p:cNvPr id="353" name="Google Shape;353;p35"/>
          <p:cNvSpPr txBox="1"/>
          <p:nvPr>
            <p:ph idx="11" type="ftr"/>
          </p:nvPr>
        </p:nvSpPr>
        <p:spPr>
          <a:xfrm>
            <a:off x="2971800" y="6172200"/>
            <a:ext cx="5562600" cy="457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lt1"/>
                </a:solidFill>
                <a:latin typeface="Times New Roman"/>
                <a:ea typeface="Times New Roman"/>
                <a:cs typeface="Times New Roman"/>
                <a:sym typeface="Times New Roman"/>
              </a:rPr>
              <a:t>Supercomputing in Plain English: Distributed Par INSTITUTION, DAY MONTH DATE YEAR</a:t>
            </a:r>
            <a:endParaRPr/>
          </a:p>
        </p:txBody>
      </p:sp>
      <p:sp>
        <p:nvSpPr>
          <p:cNvPr id="354" name="Google Shape;354;p35"/>
          <p:cNvSpPr txBox="1"/>
          <p:nvPr>
            <p:ph idx="12" type="sldNum"/>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400" u="none" cap="none" strike="noStrike">
                <a:solidFill>
                  <a:schemeClr val="lt1"/>
                </a:solidFill>
                <a:latin typeface="Times New Roman"/>
                <a:ea typeface="Times New Roman"/>
                <a:cs typeface="Times New Roman"/>
                <a:sym typeface="Times New Roman"/>
              </a:rPr>
              <a:t>‹#›</a:t>
            </a:fld>
            <a:endParaRPr b="0" i="0" sz="14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36"/>
          <p:cNvSpPr txBox="1"/>
          <p:nvPr>
            <p:ph type="title"/>
          </p:nvPr>
        </p:nvSpPr>
        <p:spPr>
          <a:xfrm>
            <a:off x="1524000" y="457200"/>
            <a:ext cx="9144000" cy="1143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36"/>
          <p:cNvSpPr txBox="1"/>
          <p:nvPr>
            <p:ph idx="1" type="body"/>
          </p:nvPr>
        </p:nvSpPr>
        <p:spPr>
          <a:xfrm>
            <a:off x="1524000" y="1828800"/>
            <a:ext cx="9144000" cy="4267200"/>
          </a:xfrm>
          <a:prstGeom prst="rect">
            <a:avLst/>
          </a:prstGeom>
        </p:spPr>
        <p:txBody>
          <a:bodyPr anchorCtr="0" anchor="t" bIns="45700" lIns="91425" spcFirstLastPara="1" rIns="91425" wrap="square" tIns="45700">
            <a:noAutofit/>
          </a:bodyPr>
          <a:lstStyle/>
          <a:p>
            <a:pPr indent="0" lvl="0" marL="0" rtl="0" algn="l">
              <a:spcBef>
                <a:spcPts val="1800"/>
              </a:spcBef>
              <a:spcAft>
                <a:spcPts val="0"/>
              </a:spcAft>
              <a:buNone/>
            </a:pPr>
            <a:r>
              <a:rPr lang="en-US" sz="1100">
                <a:latin typeface="Arial"/>
                <a:ea typeface="Arial"/>
                <a:cs typeface="Arial"/>
                <a:sym typeface="Arial"/>
              </a:rPr>
              <a:t>helloworldmpi.c</a:t>
            </a:r>
            <a:endParaRPr sz="1100">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r>
              <a:rPr lang="en-US" sz="1100">
                <a:solidFill>
                  <a:schemeClr val="dk1"/>
                </a:solidFill>
                <a:latin typeface="Courier New"/>
                <a:ea typeface="Courier New"/>
                <a:cs typeface="Courier New"/>
                <a:sym typeface="Courier New"/>
              </a:rPr>
              <a:t>#</a:t>
            </a:r>
            <a:r>
              <a:rPr lang="en-US" sz="1200">
                <a:solidFill>
                  <a:srgbClr val="FFFFFF"/>
                </a:solidFill>
                <a:latin typeface="Courier New"/>
                <a:ea typeface="Courier New"/>
                <a:cs typeface="Courier New"/>
                <a:sym typeface="Courier New"/>
              </a:rPr>
              <a:t>include &lt;mpi.h&gt;</a:t>
            </a:r>
            <a:endParaRPr sz="1200">
              <a:solidFill>
                <a:srgbClr val="FFFFFF"/>
              </a:solidFill>
              <a:latin typeface="Courier New"/>
              <a:ea typeface="Courier New"/>
              <a:cs typeface="Courier New"/>
              <a:sym typeface="Courier New"/>
            </a:endParaRPr>
          </a:p>
          <a:p>
            <a:pPr indent="0" lvl="0" marL="0" rtl="0" algn="l">
              <a:lnSpc>
                <a:spcPct val="100000"/>
              </a:lnSpc>
              <a:spcBef>
                <a:spcPts val="1200"/>
              </a:spcBef>
              <a:spcAft>
                <a:spcPts val="0"/>
              </a:spcAft>
              <a:buClr>
                <a:schemeClr val="dk1"/>
              </a:buClr>
              <a:buSzPts val="1100"/>
              <a:buFont typeface="Arial"/>
              <a:buNone/>
            </a:pPr>
            <a:r>
              <a:rPr lang="en-US" sz="1200">
                <a:solidFill>
                  <a:srgbClr val="FFFFFF"/>
                </a:solidFill>
                <a:latin typeface="Courier New"/>
                <a:ea typeface="Courier New"/>
                <a:cs typeface="Courier New"/>
                <a:sym typeface="Courier New"/>
              </a:rPr>
              <a:t>#include &lt;stdio.h&gt;</a:t>
            </a:r>
            <a:endParaRPr sz="1200">
              <a:solidFill>
                <a:srgbClr val="FFFFFF"/>
              </a:solidFill>
              <a:latin typeface="Courier New"/>
              <a:ea typeface="Courier New"/>
              <a:cs typeface="Courier New"/>
              <a:sym typeface="Courier New"/>
            </a:endParaRPr>
          </a:p>
          <a:p>
            <a:pPr indent="0" lvl="0" marL="0" rtl="0" algn="l">
              <a:lnSpc>
                <a:spcPct val="100000"/>
              </a:lnSpc>
              <a:spcBef>
                <a:spcPts val="1200"/>
              </a:spcBef>
              <a:spcAft>
                <a:spcPts val="0"/>
              </a:spcAft>
              <a:buClr>
                <a:schemeClr val="dk1"/>
              </a:buClr>
              <a:buSzPts val="1100"/>
              <a:buFont typeface="Arial"/>
              <a:buNone/>
            </a:pPr>
            <a:r>
              <a:rPr lang="en-US" sz="1200">
                <a:solidFill>
                  <a:srgbClr val="FFFFFF"/>
                </a:solidFill>
                <a:latin typeface="Courier New"/>
                <a:ea typeface="Courier New"/>
                <a:cs typeface="Courier New"/>
                <a:sym typeface="Courier New"/>
              </a:rPr>
              <a:t>int main(int argc, char** argv)</a:t>
            </a:r>
            <a:endParaRPr sz="1200">
              <a:solidFill>
                <a:srgbClr val="FFFFFF"/>
              </a:solidFill>
              <a:latin typeface="Courier New"/>
              <a:ea typeface="Courier New"/>
              <a:cs typeface="Courier New"/>
              <a:sym typeface="Courier New"/>
            </a:endParaRPr>
          </a:p>
          <a:p>
            <a:pPr indent="0" lvl="0" marL="0" rtl="0" algn="l">
              <a:lnSpc>
                <a:spcPct val="100000"/>
              </a:lnSpc>
              <a:spcBef>
                <a:spcPts val="1200"/>
              </a:spcBef>
              <a:spcAft>
                <a:spcPts val="0"/>
              </a:spcAft>
              <a:buClr>
                <a:schemeClr val="dk1"/>
              </a:buClr>
              <a:buSzPts val="1100"/>
              <a:buFont typeface="Arial"/>
              <a:buNone/>
            </a:pPr>
            <a:r>
              <a:rPr lang="en-US" sz="1200">
                <a:solidFill>
                  <a:srgbClr val="FFFFFF"/>
                </a:solidFill>
                <a:latin typeface="Courier New"/>
                <a:ea typeface="Courier New"/>
                <a:cs typeface="Courier New"/>
                <a:sym typeface="Courier New"/>
              </a:rPr>
              <a:t>{</a:t>
            </a:r>
            <a:endParaRPr sz="1200">
              <a:solidFill>
                <a:srgbClr val="FFFFFF"/>
              </a:solidFill>
              <a:latin typeface="Courier New"/>
              <a:ea typeface="Courier New"/>
              <a:cs typeface="Courier New"/>
              <a:sym typeface="Courier New"/>
            </a:endParaRPr>
          </a:p>
          <a:p>
            <a:pPr indent="0" lvl="0" marL="0" rtl="0" algn="l">
              <a:lnSpc>
                <a:spcPct val="100000"/>
              </a:lnSpc>
              <a:spcBef>
                <a:spcPts val="1200"/>
              </a:spcBef>
              <a:spcAft>
                <a:spcPts val="0"/>
              </a:spcAft>
              <a:buClr>
                <a:schemeClr val="dk1"/>
              </a:buClr>
              <a:buSzPts val="1100"/>
              <a:buFont typeface="Arial"/>
              <a:buNone/>
            </a:pPr>
            <a:r>
              <a:rPr lang="en-US" sz="1200">
                <a:solidFill>
                  <a:srgbClr val="FFFFFF"/>
                </a:solidFill>
                <a:latin typeface="Courier New"/>
                <a:ea typeface="Courier New"/>
                <a:cs typeface="Courier New"/>
                <a:sym typeface="Courier New"/>
              </a:rPr>
              <a:t>    MPI_Init(&amp;argc, &amp;argv);</a:t>
            </a:r>
            <a:endParaRPr sz="1200">
              <a:solidFill>
                <a:srgbClr val="FFFFFF"/>
              </a:solidFill>
              <a:latin typeface="Courier New"/>
              <a:ea typeface="Courier New"/>
              <a:cs typeface="Courier New"/>
              <a:sym typeface="Courier New"/>
            </a:endParaRPr>
          </a:p>
          <a:p>
            <a:pPr indent="0" lvl="0" marL="0" rtl="0" algn="l">
              <a:lnSpc>
                <a:spcPct val="100000"/>
              </a:lnSpc>
              <a:spcBef>
                <a:spcPts val="1200"/>
              </a:spcBef>
              <a:spcAft>
                <a:spcPts val="0"/>
              </a:spcAft>
              <a:buClr>
                <a:schemeClr val="dk1"/>
              </a:buClr>
              <a:buSzPts val="1100"/>
              <a:buFont typeface="Arial"/>
              <a:buNone/>
            </a:pPr>
            <a:r>
              <a:rPr lang="en-US" sz="1200">
                <a:solidFill>
                  <a:srgbClr val="FFFFFF"/>
                </a:solidFill>
                <a:latin typeface="Courier New"/>
                <a:ea typeface="Courier New"/>
                <a:cs typeface="Courier New"/>
                <a:sym typeface="Courier New"/>
              </a:rPr>
              <a:t>    printf(“Hello, World!\n”);</a:t>
            </a:r>
            <a:endParaRPr sz="1200">
              <a:solidFill>
                <a:srgbClr val="FFFFFF"/>
              </a:solidFill>
              <a:latin typeface="Courier New"/>
              <a:ea typeface="Courier New"/>
              <a:cs typeface="Courier New"/>
              <a:sym typeface="Courier New"/>
            </a:endParaRPr>
          </a:p>
          <a:p>
            <a:pPr indent="0" lvl="0" marL="0" rtl="0" algn="l">
              <a:lnSpc>
                <a:spcPct val="100000"/>
              </a:lnSpc>
              <a:spcBef>
                <a:spcPts val="1200"/>
              </a:spcBef>
              <a:spcAft>
                <a:spcPts val="0"/>
              </a:spcAft>
              <a:buClr>
                <a:schemeClr val="dk1"/>
              </a:buClr>
              <a:buSzPts val="1100"/>
              <a:buFont typeface="Arial"/>
              <a:buNone/>
            </a:pPr>
            <a:r>
              <a:rPr lang="en-US" sz="1200">
                <a:solidFill>
                  <a:srgbClr val="FFFFFF"/>
                </a:solidFill>
                <a:latin typeface="Courier New"/>
                <a:ea typeface="Courier New"/>
                <a:cs typeface="Courier New"/>
                <a:sym typeface="Courier New"/>
              </a:rPr>
              <a:t>    MPI_Finalize();</a:t>
            </a:r>
            <a:endParaRPr sz="1200">
              <a:solidFill>
                <a:srgbClr val="FFFFFF"/>
              </a:solidFill>
              <a:latin typeface="Courier New"/>
              <a:ea typeface="Courier New"/>
              <a:cs typeface="Courier New"/>
              <a:sym typeface="Courier New"/>
            </a:endParaRPr>
          </a:p>
          <a:p>
            <a:pPr indent="0" lvl="0" marL="0" rtl="0" algn="l">
              <a:lnSpc>
                <a:spcPct val="100000"/>
              </a:lnSpc>
              <a:spcBef>
                <a:spcPts val="1200"/>
              </a:spcBef>
              <a:spcAft>
                <a:spcPts val="0"/>
              </a:spcAft>
              <a:buClr>
                <a:schemeClr val="dk1"/>
              </a:buClr>
              <a:buSzPts val="1100"/>
              <a:buFont typeface="Arial"/>
              <a:buNone/>
            </a:pPr>
            <a:r>
              <a:rPr lang="en-US" sz="1200">
                <a:solidFill>
                  <a:srgbClr val="FFFFFF"/>
                </a:solidFill>
                <a:latin typeface="Courier New"/>
                <a:ea typeface="Courier New"/>
                <a:cs typeface="Courier New"/>
                <a:sym typeface="Courier New"/>
              </a:rPr>
              <a:t>    return 0;</a:t>
            </a:r>
            <a:endParaRPr sz="1200">
              <a:solidFill>
                <a:srgbClr val="FFFFFF"/>
              </a:solidFill>
              <a:latin typeface="Courier New"/>
              <a:ea typeface="Courier New"/>
              <a:cs typeface="Courier New"/>
              <a:sym typeface="Courier New"/>
            </a:endParaRPr>
          </a:p>
          <a:p>
            <a:pPr indent="0" lvl="0" marL="0" rtl="0" algn="l">
              <a:lnSpc>
                <a:spcPct val="100000"/>
              </a:lnSpc>
              <a:spcBef>
                <a:spcPts val="1200"/>
              </a:spcBef>
              <a:spcAft>
                <a:spcPts val="1200"/>
              </a:spcAft>
              <a:buClr>
                <a:schemeClr val="dk1"/>
              </a:buClr>
              <a:buSzPts val="1100"/>
              <a:buFont typeface="Arial"/>
              <a:buNone/>
            </a:pPr>
            <a:r>
              <a:rPr lang="en-US" sz="1100">
                <a:solidFill>
                  <a:schemeClr val="dk1"/>
                </a:solidFill>
                <a:latin typeface="Courier New"/>
                <a:ea typeface="Courier New"/>
                <a:cs typeface="Courier New"/>
                <a:sym typeface="Courier New"/>
              </a:rPr>
              <a:t>}</a:t>
            </a:r>
            <a:endParaRPr sz="1100">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37"/>
          <p:cNvSpPr/>
          <p:nvPr/>
        </p:nvSpPr>
        <p:spPr>
          <a:xfrm>
            <a:off x="838200" y="762000"/>
            <a:ext cx="4185761"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600" u="none" cap="none" strike="noStrike">
                <a:solidFill>
                  <a:srgbClr val="00B050"/>
                </a:solidFill>
                <a:latin typeface="Arial"/>
                <a:ea typeface="Arial"/>
                <a:cs typeface="Arial"/>
                <a:sym typeface="Arial"/>
              </a:rPr>
              <a:t>Acknowledgements</a:t>
            </a:r>
            <a:endParaRPr sz="3600">
              <a:solidFill>
                <a:srgbClr val="00B050"/>
              </a:solidFill>
              <a:latin typeface="Candara"/>
              <a:ea typeface="Candara"/>
              <a:cs typeface="Candara"/>
              <a:sym typeface="Candara"/>
            </a:endParaRPr>
          </a:p>
        </p:txBody>
      </p:sp>
      <p:sp>
        <p:nvSpPr>
          <p:cNvPr id="367" name="Google Shape;367;p37"/>
          <p:cNvSpPr/>
          <p:nvPr/>
        </p:nvSpPr>
        <p:spPr>
          <a:xfrm>
            <a:off x="917625" y="1849072"/>
            <a:ext cx="6096000" cy="2612400"/>
          </a:xfrm>
          <a:prstGeom prst="rect">
            <a:avLst/>
          </a:prstGeom>
          <a:noFill/>
          <a:ln>
            <a:noFill/>
          </a:ln>
        </p:spPr>
        <p:txBody>
          <a:bodyPr anchorCtr="0" anchor="t" bIns="45700" lIns="91425" spcFirstLastPara="1" rIns="91425" wrap="square" tIns="45700">
            <a:noAutofit/>
          </a:bodyPr>
          <a:lstStyle/>
          <a:p>
            <a:pPr indent="-355600" lvl="0" marL="457200" marR="0" rtl="0" algn="l">
              <a:spcBef>
                <a:spcPts val="0"/>
              </a:spcBef>
              <a:spcAft>
                <a:spcPts val="0"/>
              </a:spcAft>
              <a:buClr>
                <a:schemeClr val="lt1"/>
              </a:buClr>
              <a:buSzPts val="2000"/>
              <a:buFont typeface="Candara"/>
              <a:buAutoNum type="arabicParenR"/>
            </a:pPr>
            <a:r>
              <a:rPr lang="en-US" sz="2000">
                <a:solidFill>
                  <a:schemeClr val="lt1"/>
                </a:solidFill>
                <a:latin typeface="Candara"/>
                <a:ea typeface="Candara"/>
                <a:cs typeface="Candara"/>
                <a:sym typeface="Candara"/>
              </a:rPr>
              <a:t>This module adopted this slide:</a:t>
            </a:r>
            <a:endParaRPr/>
          </a:p>
          <a:p>
            <a:pPr indent="0" lvl="0" marL="0" marR="0" rtl="0" algn="l">
              <a:spcBef>
                <a:spcPts val="1600"/>
              </a:spcBef>
              <a:spcAft>
                <a:spcPts val="0"/>
              </a:spcAft>
              <a:buNone/>
            </a:pPr>
            <a:r>
              <a:rPr lang="en-US" sz="2000" u="sng">
                <a:solidFill>
                  <a:schemeClr val="hlink"/>
                </a:solidFill>
                <a:latin typeface="Candara"/>
                <a:ea typeface="Candara"/>
                <a:cs typeface="Candara"/>
                <a:sym typeface="Candara"/>
                <a:hlinkClick r:id="rId3"/>
              </a:rPr>
              <a:t>Presentation #6: Distributed Memory Parallelism</a:t>
            </a:r>
            <a:r>
              <a:rPr lang="en-US" sz="2000">
                <a:solidFill>
                  <a:srgbClr val="000000"/>
                </a:solidFill>
                <a:latin typeface="Candara"/>
                <a:ea typeface="Candara"/>
                <a:cs typeface="Candara"/>
                <a:sym typeface="Candara"/>
              </a:rPr>
              <a:t> :</a:t>
            </a:r>
            <a:endParaRPr sz="2000">
              <a:solidFill>
                <a:schemeClr val="lt1"/>
              </a:solidFill>
              <a:latin typeface="Candara"/>
              <a:ea typeface="Candara"/>
              <a:cs typeface="Candara"/>
              <a:sym typeface="Candara"/>
            </a:endParaRPr>
          </a:p>
          <a:p>
            <a:pPr indent="-355600" lvl="0" marL="457200" marR="0" rtl="0" algn="l">
              <a:spcBef>
                <a:spcPts val="1600"/>
              </a:spcBef>
              <a:spcAft>
                <a:spcPts val="0"/>
              </a:spcAft>
              <a:buClr>
                <a:schemeClr val="lt1"/>
              </a:buClr>
              <a:buSzPts val="2000"/>
              <a:buFont typeface="Candara"/>
              <a:buAutoNum type="arabicParenR"/>
            </a:pPr>
            <a:r>
              <a:rPr lang="en-US" sz="2000">
                <a:solidFill>
                  <a:schemeClr val="lt1"/>
                </a:solidFill>
                <a:latin typeface="Candara"/>
                <a:ea typeface="Candara"/>
                <a:cs typeface="Candara"/>
                <a:sym typeface="Candara"/>
              </a:rPr>
              <a:t>The example code from this website:</a:t>
            </a:r>
            <a:endParaRPr sz="2000">
              <a:solidFill>
                <a:schemeClr val="lt1"/>
              </a:solidFill>
              <a:latin typeface="Candara"/>
              <a:ea typeface="Candara"/>
              <a:cs typeface="Candara"/>
              <a:sym typeface="Candara"/>
            </a:endParaRPr>
          </a:p>
          <a:p>
            <a:pPr indent="0" lvl="0" marL="0" marR="0" rtl="0" algn="l">
              <a:spcBef>
                <a:spcPts val="1600"/>
              </a:spcBef>
              <a:spcAft>
                <a:spcPts val="0"/>
              </a:spcAft>
              <a:buNone/>
            </a:pPr>
            <a:r>
              <a:rPr lang="en-US" sz="2000" u="sng">
                <a:solidFill>
                  <a:schemeClr val="hlink"/>
                </a:solidFill>
                <a:latin typeface="Candara"/>
                <a:ea typeface="Candara"/>
                <a:cs typeface="Candara"/>
                <a:sym typeface="Candara"/>
                <a:hlinkClick r:id="rId4"/>
              </a:rPr>
              <a:t>http://www.shodor.org/petascale/materials/UPModules/AreaUnderCurve/</a:t>
            </a:r>
            <a:endParaRPr sz="2000">
              <a:solidFill>
                <a:schemeClr val="lt1"/>
              </a:solidFill>
              <a:latin typeface="Candara"/>
              <a:ea typeface="Candara"/>
              <a:cs typeface="Candara"/>
              <a:sym typeface="Candara"/>
            </a:endParaRPr>
          </a:p>
          <a:p>
            <a:pPr indent="-355600" lvl="0" marL="457200" marR="0" rtl="0" algn="l">
              <a:spcBef>
                <a:spcPts val="1600"/>
              </a:spcBef>
              <a:spcAft>
                <a:spcPts val="0"/>
              </a:spcAft>
              <a:buClr>
                <a:schemeClr val="lt1"/>
              </a:buClr>
              <a:buSzPts val="2000"/>
              <a:buFont typeface="Candara"/>
              <a:buAutoNum type="arabicParenR"/>
            </a:pPr>
            <a:r>
              <a:rPr lang="en-US" sz="2000">
                <a:solidFill>
                  <a:schemeClr val="lt1"/>
                </a:solidFill>
                <a:latin typeface="Candara"/>
                <a:ea typeface="Candara"/>
                <a:cs typeface="Candara"/>
                <a:sym typeface="Candara"/>
              </a:rPr>
              <a:t>mmm</a:t>
            </a:r>
            <a:br>
              <a:rPr lang="en-US" sz="2000">
                <a:solidFill>
                  <a:schemeClr val="lt1"/>
                </a:solidFill>
                <a:latin typeface="Candara"/>
                <a:ea typeface="Candara"/>
                <a:cs typeface="Candara"/>
                <a:sym typeface="Candara"/>
              </a:rPr>
            </a:br>
            <a:endParaRPr sz="2000">
              <a:solidFill>
                <a:schemeClr val="lt1"/>
              </a:solidFill>
              <a:latin typeface="Candara"/>
              <a:ea typeface="Candara"/>
              <a:cs typeface="Candara"/>
              <a:sym typeface="Candar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38"/>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1"/>
              </a:buClr>
              <a:buSzPts val="3400"/>
              <a:buFont typeface="Consolas"/>
              <a:buNone/>
            </a:pPr>
            <a:r>
              <a:rPr lang="en-US"/>
              <a:t>References</a:t>
            </a:r>
            <a:endParaRPr/>
          </a:p>
        </p:txBody>
      </p:sp>
      <p:sp>
        <p:nvSpPr>
          <p:cNvPr id="373" name="Google Shape;373;p38"/>
          <p:cNvSpPr txBox="1"/>
          <p:nvPr>
            <p:ph idx="11" type="ftr"/>
          </p:nvPr>
        </p:nvSpPr>
        <p:spPr>
          <a:xfrm>
            <a:off x="2971800" y="6172200"/>
            <a:ext cx="5562600" cy="457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Times New Roman"/>
                <a:ea typeface="Times New Roman"/>
                <a:cs typeface="Times New Roman"/>
                <a:sym typeface="Times New Roman"/>
              </a:rPr>
              <a:t>Supercomputing in Plain English: Distributed Par INSTITUTION, DAY MONTH DATE YEAR</a:t>
            </a:r>
            <a:endParaRPr/>
          </a:p>
        </p:txBody>
      </p:sp>
      <p:sp>
        <p:nvSpPr>
          <p:cNvPr id="374" name="Google Shape;374;p38"/>
          <p:cNvSpPr txBox="1"/>
          <p:nvPr>
            <p:ph idx="12" type="sldNum"/>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400">
                <a:solidFill>
                  <a:schemeClr val="lt1"/>
                </a:solidFill>
                <a:latin typeface="Times New Roman"/>
                <a:ea typeface="Times New Roman"/>
                <a:cs typeface="Times New Roman"/>
                <a:sym typeface="Times New Roman"/>
              </a:rPr>
              <a:t>‹#›</a:t>
            </a:fld>
            <a:endParaRPr sz="1400">
              <a:solidFill>
                <a:schemeClr val="lt1"/>
              </a:solidFill>
              <a:latin typeface="Times New Roman"/>
              <a:ea typeface="Times New Roman"/>
              <a:cs typeface="Times New Roman"/>
              <a:sym typeface="Times New Roman"/>
            </a:endParaRPr>
          </a:p>
        </p:txBody>
      </p:sp>
      <p:sp>
        <p:nvSpPr>
          <p:cNvPr id="375" name="Google Shape;375;p38"/>
          <p:cNvSpPr txBox="1"/>
          <p:nvPr/>
        </p:nvSpPr>
        <p:spPr>
          <a:xfrm>
            <a:off x="1905000" y="1600201"/>
            <a:ext cx="8534400" cy="16160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92D050"/>
                </a:solidFill>
                <a:latin typeface="Times New Roman"/>
                <a:ea typeface="Times New Roman"/>
                <a:cs typeface="Times New Roman"/>
                <a:sym typeface="Times New Roman"/>
              </a:rPr>
              <a:t>[1]  P.S. Pacheco, </a:t>
            </a:r>
            <a:r>
              <a:rPr i="1" lang="en-US" sz="2000">
                <a:solidFill>
                  <a:srgbClr val="92D050"/>
                </a:solidFill>
                <a:latin typeface="Times New Roman"/>
                <a:ea typeface="Times New Roman"/>
                <a:cs typeface="Times New Roman"/>
                <a:sym typeface="Times New Roman"/>
              </a:rPr>
              <a:t>Parallel Programming with MPI</a:t>
            </a:r>
            <a:r>
              <a:rPr lang="en-US" sz="2000">
                <a:solidFill>
                  <a:srgbClr val="92D050"/>
                </a:solidFill>
                <a:latin typeface="Times New Roman"/>
                <a:ea typeface="Times New Roman"/>
                <a:cs typeface="Times New Roman"/>
                <a:sym typeface="Times New Roman"/>
              </a:rPr>
              <a:t>, Morgan Kaufmann</a:t>
            </a:r>
            <a:endParaRPr/>
          </a:p>
          <a:p>
            <a:pPr indent="0" lvl="0" marL="0" marR="0" rtl="0" algn="l">
              <a:spcBef>
                <a:spcPts val="0"/>
              </a:spcBef>
              <a:spcAft>
                <a:spcPts val="0"/>
              </a:spcAft>
              <a:buNone/>
            </a:pPr>
            <a:r>
              <a:rPr lang="en-US" sz="2000">
                <a:solidFill>
                  <a:srgbClr val="92D050"/>
                </a:solidFill>
                <a:latin typeface="Times New Roman"/>
                <a:ea typeface="Times New Roman"/>
                <a:cs typeface="Times New Roman"/>
                <a:sym typeface="Times New Roman"/>
              </a:rPr>
              <a:t>      Publishers, 1997.</a:t>
            </a:r>
            <a:endParaRPr/>
          </a:p>
          <a:p>
            <a:pPr indent="0" lvl="0" marL="0" marR="0" rtl="0" algn="l">
              <a:spcBef>
                <a:spcPts val="0"/>
              </a:spcBef>
              <a:spcAft>
                <a:spcPts val="0"/>
              </a:spcAft>
              <a:buNone/>
            </a:pPr>
            <a:r>
              <a:rPr lang="en-US" sz="2000">
                <a:solidFill>
                  <a:srgbClr val="92D050"/>
                </a:solidFill>
                <a:latin typeface="Times New Roman"/>
                <a:ea typeface="Times New Roman"/>
                <a:cs typeface="Times New Roman"/>
                <a:sym typeface="Times New Roman"/>
              </a:rPr>
              <a:t>[2]  W. Gropp, E. Lusk and A. Skjellum, </a:t>
            </a:r>
            <a:r>
              <a:rPr i="1" lang="en-US" sz="2000">
                <a:solidFill>
                  <a:srgbClr val="92D050"/>
                </a:solidFill>
                <a:latin typeface="Times New Roman"/>
                <a:ea typeface="Times New Roman"/>
                <a:cs typeface="Times New Roman"/>
                <a:sym typeface="Times New Roman"/>
              </a:rPr>
              <a:t>Using MPI: Portable Parallel</a:t>
            </a:r>
            <a:endParaRPr/>
          </a:p>
          <a:p>
            <a:pPr indent="0" lvl="0" marL="0" marR="0" rtl="0" algn="l">
              <a:spcBef>
                <a:spcPts val="0"/>
              </a:spcBef>
              <a:spcAft>
                <a:spcPts val="0"/>
              </a:spcAft>
              <a:buNone/>
            </a:pPr>
            <a:r>
              <a:rPr i="1" lang="en-US" sz="2000">
                <a:solidFill>
                  <a:srgbClr val="92D050"/>
                </a:solidFill>
                <a:latin typeface="Times New Roman"/>
                <a:ea typeface="Times New Roman"/>
                <a:cs typeface="Times New Roman"/>
                <a:sym typeface="Times New Roman"/>
              </a:rPr>
              <a:t>      Programming with the Message-Passing Interface</a:t>
            </a:r>
            <a:r>
              <a:rPr lang="en-US" sz="2000">
                <a:solidFill>
                  <a:srgbClr val="92D050"/>
                </a:solidFill>
                <a:latin typeface="Times New Roman"/>
                <a:ea typeface="Times New Roman"/>
                <a:cs typeface="Times New Roman"/>
                <a:sym typeface="Times New Roman"/>
              </a:rPr>
              <a:t>, 2</a:t>
            </a:r>
            <a:r>
              <a:rPr baseline="30000" lang="en-US" sz="2000">
                <a:solidFill>
                  <a:srgbClr val="92D050"/>
                </a:solidFill>
                <a:latin typeface="Times New Roman"/>
                <a:ea typeface="Times New Roman"/>
                <a:cs typeface="Times New Roman"/>
                <a:sym typeface="Times New Roman"/>
              </a:rPr>
              <a:t>nd</a:t>
            </a:r>
            <a:r>
              <a:rPr lang="en-US" sz="2000">
                <a:solidFill>
                  <a:srgbClr val="92D050"/>
                </a:solidFill>
                <a:latin typeface="Times New Roman"/>
                <a:ea typeface="Times New Roman"/>
                <a:cs typeface="Times New Roman"/>
                <a:sym typeface="Times New Roman"/>
              </a:rPr>
              <a:t> ed.  MIT</a:t>
            </a:r>
            <a:endParaRPr/>
          </a:p>
          <a:p>
            <a:pPr indent="0" lvl="0" marL="0" marR="0" rtl="0" algn="l">
              <a:spcBef>
                <a:spcPts val="0"/>
              </a:spcBef>
              <a:spcAft>
                <a:spcPts val="0"/>
              </a:spcAft>
              <a:buNone/>
            </a:pPr>
            <a:r>
              <a:rPr lang="en-US" sz="2000">
                <a:solidFill>
                  <a:srgbClr val="92D050"/>
                </a:solidFill>
                <a:latin typeface="Times New Roman"/>
                <a:ea typeface="Times New Roman"/>
                <a:cs typeface="Times New Roman"/>
                <a:sym typeface="Times New Roman"/>
              </a:rPr>
              <a:t>      Press, 1999.</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1"/>
              </a:buClr>
              <a:buSzPts val="3060"/>
              <a:buFont typeface="Consolas"/>
              <a:buNone/>
            </a:pPr>
            <a:r>
              <a:rPr lang="en-US" sz="3060"/>
              <a:t>Distributed Memory Concepts: Distributed Multiprocessing - Analogies</a:t>
            </a:r>
            <a:endParaRPr/>
          </a:p>
        </p:txBody>
      </p:sp>
      <p:sp>
        <p:nvSpPr>
          <p:cNvPr id="98" name="Google Shape;98;p15"/>
          <p:cNvSpPr txBox="1"/>
          <p:nvPr>
            <p:ph idx="1" type="body"/>
          </p:nvPr>
        </p:nvSpPr>
        <p:spPr>
          <a:xfrm>
            <a:off x="1524000" y="1828800"/>
            <a:ext cx="9144000" cy="4267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SzPts val="2000"/>
              <a:buChar char="•"/>
            </a:pPr>
            <a:r>
              <a:rPr b="1" lang="en-US" u="sng"/>
              <a:t>Analogies:</a:t>
            </a:r>
            <a:r>
              <a:rPr lang="en-US"/>
              <a:t> </a:t>
            </a:r>
            <a:endParaRPr/>
          </a:p>
          <a:p>
            <a:pPr indent="-228600" lvl="0" marL="228600" rtl="0" algn="l">
              <a:lnSpc>
                <a:spcPct val="90000"/>
              </a:lnSpc>
              <a:spcBef>
                <a:spcPts val="1800"/>
              </a:spcBef>
              <a:spcAft>
                <a:spcPts val="0"/>
              </a:spcAft>
              <a:buSzPts val="2000"/>
              <a:buChar char="•"/>
            </a:pPr>
            <a:r>
              <a:rPr lang="en-US"/>
              <a:t>Painters have their own brushes, palettes, and canvases. All the canvases put together on the designated big wall to make a big picture. We can think the canvases as a set of puzzle pieces that will be put on the big wall to solve the puzzle which is the big picture. Additionally, each painter has a private assistant to carry, to communicate with other private assistants, and to arrange the canvas on the big wall. They work together simultaneously at the same time. </a:t>
            </a:r>
            <a:endParaRPr/>
          </a:p>
          <a:p>
            <a:pPr indent="-228600" lvl="0" marL="228600" rtl="0" algn="l">
              <a:lnSpc>
                <a:spcPct val="90000"/>
              </a:lnSpc>
              <a:spcBef>
                <a:spcPts val="1800"/>
              </a:spcBef>
              <a:spcAft>
                <a:spcPts val="0"/>
              </a:spcAft>
              <a:buSzPts val="2000"/>
              <a:buChar char="•"/>
            </a:pPr>
            <a:r>
              <a:rPr lang="en-US"/>
              <a:t>Fishers have their own fishing poles. If only one person fishes at the lake, the fisher can only get some fishes. If many people fish together at the same lake on the same time, they can get many more fishes.   </a:t>
            </a:r>
            <a:br>
              <a:rPr lang="en-US"/>
            </a:b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1"/>
              </a:buClr>
              <a:buSzPts val="3400"/>
              <a:buFont typeface="Consolas"/>
              <a:buNone/>
            </a:pPr>
            <a:r>
              <a:rPr lang="en-US"/>
              <a:t>Distributed Multiprocessing</a:t>
            </a:r>
            <a:endParaRPr/>
          </a:p>
        </p:txBody>
      </p:sp>
      <p:sp>
        <p:nvSpPr>
          <p:cNvPr id="104" name="Google Shape;104;p16"/>
          <p:cNvSpPr txBox="1"/>
          <p:nvPr>
            <p:ph idx="1" type="body"/>
          </p:nvPr>
        </p:nvSpPr>
        <p:spPr>
          <a:xfrm>
            <a:off x="1524000" y="1825625"/>
            <a:ext cx="4343400" cy="427037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000"/>
              <a:buNone/>
            </a:pPr>
            <a:r>
              <a:rPr lang="en-US"/>
              <a:t>A big job divided into smaller jobs. Each smaller job assigned to a processor. </a:t>
            </a:r>
            <a:endParaRPr/>
          </a:p>
          <a:p>
            <a:pPr indent="0" lvl="0" marL="0" rtl="0" algn="l">
              <a:lnSpc>
                <a:spcPct val="90000"/>
              </a:lnSpc>
              <a:spcBef>
                <a:spcPts val="1800"/>
              </a:spcBef>
              <a:spcAft>
                <a:spcPts val="0"/>
              </a:spcAft>
              <a:buSzPts val="2000"/>
              <a:buNone/>
            </a:pPr>
            <a:r>
              <a:rPr lang="en-US"/>
              <a:t>All processors work simultaneously to do their jobs.</a:t>
            </a:r>
            <a:endParaRPr/>
          </a:p>
          <a:p>
            <a:pPr indent="0" lvl="0" marL="0" rtl="0" algn="l">
              <a:lnSpc>
                <a:spcPct val="90000"/>
              </a:lnSpc>
              <a:spcBef>
                <a:spcPts val="1800"/>
              </a:spcBef>
              <a:spcAft>
                <a:spcPts val="0"/>
              </a:spcAft>
              <a:buSzPts val="2000"/>
              <a:buNone/>
            </a:pPr>
            <a:r>
              <a:rPr lang="en-US"/>
              <a:t>The communications among the processors will be done through network pipelines. </a:t>
            </a:r>
            <a:endParaRPr/>
          </a:p>
          <a:p>
            <a:pPr indent="0" lvl="0" marL="0" rtl="0" algn="l">
              <a:lnSpc>
                <a:spcPct val="90000"/>
              </a:lnSpc>
              <a:spcBef>
                <a:spcPts val="1800"/>
              </a:spcBef>
              <a:spcAft>
                <a:spcPts val="0"/>
              </a:spcAft>
              <a:buSzPts val="2000"/>
              <a:buNone/>
            </a:pPr>
            <a:r>
              <a:rPr lang="en-US"/>
              <a:t>The more processors work simultaneously, the bigger job they can complete at less time.  </a:t>
            </a:r>
            <a:endParaRPr/>
          </a:p>
        </p:txBody>
      </p:sp>
      <p:pic>
        <p:nvPicPr>
          <p:cNvPr descr="Clustered column chart showing the values of 3 series for 4 categories" id="105" name="Google Shape;105;p16"/>
          <p:cNvPicPr preferRelativeResize="0"/>
          <p:nvPr/>
        </p:nvPicPr>
        <p:blipFill rotWithShape="1">
          <a:blip r:embed="rId3">
            <a:alphaModFix/>
          </a:blip>
          <a:srcRect b="0" l="0" r="0" t="0"/>
          <a:stretch/>
        </p:blipFill>
        <p:spPr>
          <a:xfrm>
            <a:off x="6324600" y="1825625"/>
            <a:ext cx="4343400" cy="4270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1"/>
              </a:buClr>
              <a:buSzPts val="3400"/>
              <a:buFont typeface="Consolas"/>
              <a:buNone/>
            </a:pPr>
            <a:r>
              <a:rPr lang="en-US"/>
              <a:t>What Is Parallelism? </a:t>
            </a:r>
            <a:endParaRPr/>
          </a:p>
        </p:txBody>
      </p:sp>
      <p:sp>
        <p:nvSpPr>
          <p:cNvPr id="111" name="Google Shape;111;p17"/>
          <p:cNvSpPr txBox="1"/>
          <p:nvPr>
            <p:ph idx="1" type="body"/>
          </p:nvPr>
        </p:nvSpPr>
        <p:spPr>
          <a:xfrm>
            <a:off x="1524000" y="1828800"/>
            <a:ext cx="9144000" cy="4267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SzPts val="2000"/>
              <a:buFont typeface="Noto Sans Symbols"/>
              <a:buNone/>
            </a:pPr>
            <a:r>
              <a:rPr b="1" i="1" lang="en-US" u="sng"/>
              <a:t>Parallelism</a:t>
            </a:r>
            <a:r>
              <a:rPr lang="en-US"/>
              <a:t> is the use of multiple processing units – either processors or parts of an individual processor – to solve a problem, and in particular the use of multiple processing units operating concurrently on different parts of a problem.</a:t>
            </a:r>
            <a:endParaRPr/>
          </a:p>
          <a:p>
            <a:pPr indent="-228600" lvl="0" marL="228600" rtl="0" algn="l">
              <a:lnSpc>
                <a:spcPct val="90000"/>
              </a:lnSpc>
              <a:spcBef>
                <a:spcPts val="1800"/>
              </a:spcBef>
              <a:spcAft>
                <a:spcPts val="0"/>
              </a:spcAft>
              <a:buSzPts val="2000"/>
              <a:buFont typeface="Noto Sans Symbols"/>
              <a:buNone/>
            </a:pPr>
            <a:r>
              <a:rPr lang="en-US"/>
              <a:t>The different parts could be different tasks, or the same task on different pieces of the problem’s data.</a:t>
            </a:r>
            <a:endParaRPr/>
          </a:p>
          <a:p>
            <a:pPr indent="0" lvl="0" marL="0" rtl="0" algn="l">
              <a:lnSpc>
                <a:spcPct val="90000"/>
              </a:lnSpc>
              <a:spcBef>
                <a:spcPts val="1800"/>
              </a:spcBef>
              <a:spcAft>
                <a:spcPts val="0"/>
              </a:spcAft>
              <a:buSzPts val="2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1"/>
              </a:buClr>
              <a:buSzPts val="3400"/>
              <a:buFont typeface="Consolas"/>
              <a:buNone/>
            </a:pPr>
            <a:r>
              <a:rPr lang="en-US"/>
              <a:t>Kinds of Parallelism</a:t>
            </a:r>
            <a:endParaRPr/>
          </a:p>
        </p:txBody>
      </p:sp>
      <p:sp>
        <p:nvSpPr>
          <p:cNvPr id="117" name="Google Shape;117;p18"/>
          <p:cNvSpPr txBox="1"/>
          <p:nvPr>
            <p:ph idx="1" type="body"/>
          </p:nvPr>
        </p:nvSpPr>
        <p:spPr>
          <a:xfrm>
            <a:off x="1524000" y="1828800"/>
            <a:ext cx="9144000" cy="4267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SzPts val="2000"/>
              <a:buChar char="•"/>
            </a:pPr>
            <a:r>
              <a:rPr lang="en-US"/>
              <a:t>Instruction Level Parallelism</a:t>
            </a:r>
            <a:endParaRPr/>
          </a:p>
          <a:p>
            <a:pPr indent="-228600" lvl="0" marL="228600" rtl="0" algn="l">
              <a:lnSpc>
                <a:spcPct val="90000"/>
              </a:lnSpc>
              <a:spcBef>
                <a:spcPts val="1800"/>
              </a:spcBef>
              <a:spcAft>
                <a:spcPts val="0"/>
              </a:spcAft>
              <a:buSzPts val="2000"/>
              <a:buChar char="•"/>
            </a:pPr>
            <a:r>
              <a:rPr lang="en-US"/>
              <a:t>Shared Memory Multithreading</a:t>
            </a:r>
            <a:endParaRPr/>
          </a:p>
          <a:p>
            <a:pPr indent="-228600" lvl="0" marL="228600" rtl="0" algn="l">
              <a:lnSpc>
                <a:spcPct val="90000"/>
              </a:lnSpc>
              <a:spcBef>
                <a:spcPts val="1800"/>
              </a:spcBef>
              <a:spcAft>
                <a:spcPts val="0"/>
              </a:spcAft>
              <a:buSzPts val="2000"/>
              <a:buChar char="•"/>
            </a:pPr>
            <a:r>
              <a:rPr lang="en-US"/>
              <a:t>Distributed Memory Multiprocessing</a:t>
            </a:r>
            <a:endParaRPr/>
          </a:p>
          <a:p>
            <a:pPr indent="-228600" lvl="0" marL="228600" rtl="0" algn="l">
              <a:lnSpc>
                <a:spcPct val="90000"/>
              </a:lnSpc>
              <a:spcBef>
                <a:spcPts val="1800"/>
              </a:spcBef>
              <a:spcAft>
                <a:spcPts val="0"/>
              </a:spcAft>
              <a:buSzPts val="2000"/>
              <a:buChar char="•"/>
            </a:pPr>
            <a:r>
              <a:rPr lang="en-US"/>
              <a:t>GPU Parallelism</a:t>
            </a:r>
            <a:endParaRPr/>
          </a:p>
          <a:p>
            <a:pPr indent="-228600" lvl="0" marL="228600" rtl="0" algn="l">
              <a:lnSpc>
                <a:spcPct val="90000"/>
              </a:lnSpc>
              <a:spcBef>
                <a:spcPts val="1800"/>
              </a:spcBef>
              <a:spcAft>
                <a:spcPts val="0"/>
              </a:spcAft>
              <a:buSzPts val="2000"/>
              <a:buChar char="•"/>
            </a:pPr>
            <a:r>
              <a:rPr lang="en-US"/>
              <a:t>Hybrid Parallelism (Shared + Distributed + GPU)</a:t>
            </a:r>
            <a:endParaRPr/>
          </a:p>
          <a:p>
            <a:pPr indent="0" lvl="0" marL="0" rtl="0" algn="l">
              <a:lnSpc>
                <a:spcPct val="90000"/>
              </a:lnSpc>
              <a:spcBef>
                <a:spcPts val="1800"/>
              </a:spcBef>
              <a:spcAft>
                <a:spcPts val="0"/>
              </a:spcAft>
              <a:buSzPts val="2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1"/>
              </a:buClr>
              <a:buSzPts val="3400"/>
              <a:buFont typeface="Consolas"/>
              <a:buNone/>
            </a:pPr>
            <a:r>
              <a:rPr lang="en-US"/>
              <a:t>Why Parallelism Is Good?</a:t>
            </a:r>
            <a:endParaRPr/>
          </a:p>
        </p:txBody>
      </p:sp>
      <p:sp>
        <p:nvSpPr>
          <p:cNvPr id="123" name="Google Shape;123;p19"/>
          <p:cNvSpPr txBox="1"/>
          <p:nvPr>
            <p:ph idx="1" type="body"/>
          </p:nvPr>
        </p:nvSpPr>
        <p:spPr>
          <a:xfrm>
            <a:off x="1524000" y="1828800"/>
            <a:ext cx="9144000" cy="4267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SzPts val="2000"/>
              <a:buChar char="•"/>
            </a:pPr>
            <a:r>
              <a:rPr b="1" lang="en-US" u="sng">
                <a:solidFill>
                  <a:srgbClr val="FF0000"/>
                </a:solidFill>
              </a:rPr>
              <a:t>The Trees</a:t>
            </a:r>
            <a:r>
              <a:rPr lang="en-US"/>
              <a:t>: We like parallelism because, as the number of processing units working on a problem grows, we can solve </a:t>
            </a:r>
            <a:r>
              <a:rPr b="1" lang="en-US" u="sng">
                <a:solidFill>
                  <a:schemeClr val="hlink"/>
                </a:solidFill>
              </a:rPr>
              <a:t>the same problem in less time</a:t>
            </a:r>
            <a:r>
              <a:rPr lang="en-US"/>
              <a:t>.</a:t>
            </a:r>
            <a:endParaRPr/>
          </a:p>
          <a:p>
            <a:pPr indent="-228600" lvl="0" marL="228600" rtl="0" algn="l">
              <a:lnSpc>
                <a:spcPct val="90000"/>
              </a:lnSpc>
              <a:spcBef>
                <a:spcPts val="1800"/>
              </a:spcBef>
              <a:spcAft>
                <a:spcPts val="0"/>
              </a:spcAft>
              <a:buSzPts val="2000"/>
              <a:buChar char="•"/>
            </a:pPr>
            <a:r>
              <a:rPr b="1" lang="en-US" u="sng">
                <a:solidFill>
                  <a:schemeClr val="lt2"/>
                </a:solidFill>
              </a:rPr>
              <a:t>The Forest</a:t>
            </a:r>
            <a:r>
              <a:rPr lang="en-US"/>
              <a:t>: We like parallelism because, as the number of processing units working on a problem grows, we can solve </a:t>
            </a:r>
            <a:r>
              <a:rPr b="1" lang="en-US" u="sng">
                <a:solidFill>
                  <a:schemeClr val="lt2"/>
                </a:solidFill>
              </a:rPr>
              <a:t>bigger problems</a:t>
            </a:r>
            <a:r>
              <a:rPr lang="en-US"/>
              <a:t>.</a:t>
            </a:r>
            <a:endParaRPr/>
          </a:p>
          <a:p>
            <a:pPr indent="0" lvl="0" marL="0" rtl="0" algn="l">
              <a:lnSpc>
                <a:spcPct val="90000"/>
              </a:lnSpc>
              <a:spcBef>
                <a:spcPts val="1800"/>
              </a:spcBef>
              <a:spcAft>
                <a:spcPts val="0"/>
              </a:spcAft>
              <a:buSzPts val="2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1"/>
              </a:buClr>
              <a:buSzPts val="3400"/>
              <a:buFont typeface="Consolas"/>
              <a:buNone/>
            </a:pPr>
            <a:r>
              <a:rPr lang="en-US"/>
              <a:t>Parallelism Jargon</a:t>
            </a:r>
            <a:endParaRPr/>
          </a:p>
        </p:txBody>
      </p:sp>
      <p:sp>
        <p:nvSpPr>
          <p:cNvPr id="129" name="Google Shape;129;p20"/>
          <p:cNvSpPr txBox="1"/>
          <p:nvPr>
            <p:ph idx="1" type="body"/>
          </p:nvPr>
        </p:nvSpPr>
        <p:spPr>
          <a:xfrm>
            <a:off x="1524000" y="1828800"/>
            <a:ext cx="9144000" cy="4267200"/>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SzPts val="2000"/>
              <a:buChar char="•"/>
            </a:pPr>
            <a:r>
              <a:rPr b="1" i="1" lang="en-US" u="sng"/>
              <a:t>Threads</a:t>
            </a:r>
            <a:r>
              <a:rPr lang="en-US"/>
              <a:t> are execution sequences that share a single memory area (“</a:t>
            </a:r>
            <a:r>
              <a:rPr b="1" i="1" lang="en-US" u="sng"/>
              <a:t>address space</a:t>
            </a:r>
            <a:r>
              <a:rPr lang="en-US"/>
              <a:t>”)</a:t>
            </a:r>
            <a:endParaRPr/>
          </a:p>
          <a:p>
            <a:pPr indent="-228600" lvl="0" marL="228600" rtl="0" algn="l">
              <a:lnSpc>
                <a:spcPct val="80000"/>
              </a:lnSpc>
              <a:spcBef>
                <a:spcPts val="1800"/>
              </a:spcBef>
              <a:spcAft>
                <a:spcPts val="0"/>
              </a:spcAft>
              <a:buSzPts val="2000"/>
              <a:buChar char="•"/>
            </a:pPr>
            <a:r>
              <a:rPr b="1" i="1" lang="en-US" u="sng"/>
              <a:t>Processes</a:t>
            </a:r>
            <a:r>
              <a:rPr lang="en-US"/>
              <a:t> are execution sequences with their own independent, private memory areas</a:t>
            </a:r>
            <a:endParaRPr/>
          </a:p>
          <a:p>
            <a:pPr indent="-228600" lvl="0" marL="228600" rtl="0" algn="l">
              <a:lnSpc>
                <a:spcPct val="80000"/>
              </a:lnSpc>
              <a:spcBef>
                <a:spcPts val="1800"/>
              </a:spcBef>
              <a:spcAft>
                <a:spcPts val="0"/>
              </a:spcAft>
              <a:buSzPts val="2000"/>
              <a:buFont typeface="Noto Sans Symbols"/>
              <a:buNone/>
            </a:pPr>
            <a:r>
              <a:rPr lang="en-US"/>
              <a:t>… and thus:</a:t>
            </a:r>
            <a:endParaRPr/>
          </a:p>
          <a:p>
            <a:pPr indent="-228600" lvl="0" marL="228600" rtl="0" algn="l">
              <a:lnSpc>
                <a:spcPct val="80000"/>
              </a:lnSpc>
              <a:spcBef>
                <a:spcPts val="1800"/>
              </a:spcBef>
              <a:spcAft>
                <a:spcPts val="0"/>
              </a:spcAft>
              <a:buSzPts val="2000"/>
              <a:buChar char="•"/>
            </a:pPr>
            <a:r>
              <a:rPr b="1" i="1" lang="en-US" u="sng"/>
              <a:t>Multithreading</a:t>
            </a:r>
            <a:r>
              <a:rPr lang="en-US"/>
              <a:t>:   parallelism via multiple </a:t>
            </a:r>
            <a:r>
              <a:rPr b="1" lang="en-US" u="sng"/>
              <a:t>threads</a:t>
            </a:r>
            <a:endParaRPr/>
          </a:p>
          <a:p>
            <a:pPr indent="-228600" lvl="0" marL="228600" rtl="0" algn="l">
              <a:lnSpc>
                <a:spcPct val="80000"/>
              </a:lnSpc>
              <a:spcBef>
                <a:spcPts val="1800"/>
              </a:spcBef>
              <a:spcAft>
                <a:spcPts val="0"/>
              </a:spcAft>
              <a:buSzPts val="2000"/>
              <a:buChar char="•"/>
            </a:pPr>
            <a:r>
              <a:rPr b="1" i="1" lang="en-US" u="sng"/>
              <a:t>Multiprocessing</a:t>
            </a:r>
            <a:r>
              <a:rPr lang="en-US"/>
              <a:t>: </a:t>
            </a:r>
            <a:r>
              <a:rPr lang="en-US" sz="1100"/>
              <a:t> </a:t>
            </a:r>
            <a:r>
              <a:rPr lang="en-US"/>
              <a:t>parallelism via multiple </a:t>
            </a:r>
            <a:r>
              <a:rPr b="1" lang="en-US" u="sng"/>
              <a:t>processes</a:t>
            </a:r>
            <a:endParaRPr/>
          </a:p>
          <a:p>
            <a:pPr indent="-228600" lvl="0" marL="228600" rtl="0" algn="l">
              <a:lnSpc>
                <a:spcPct val="80000"/>
              </a:lnSpc>
              <a:spcBef>
                <a:spcPts val="1800"/>
              </a:spcBef>
              <a:spcAft>
                <a:spcPts val="0"/>
              </a:spcAft>
              <a:buSzPts val="2000"/>
              <a:buFont typeface="Noto Sans Symbols"/>
              <a:buNone/>
            </a:pPr>
            <a:r>
              <a:rPr lang="en-US"/>
              <a:t>Generally:</a:t>
            </a:r>
            <a:endParaRPr/>
          </a:p>
          <a:p>
            <a:pPr indent="-228600" lvl="0" marL="228600" rtl="0" algn="l">
              <a:lnSpc>
                <a:spcPct val="80000"/>
              </a:lnSpc>
              <a:spcBef>
                <a:spcPts val="1800"/>
              </a:spcBef>
              <a:spcAft>
                <a:spcPts val="0"/>
              </a:spcAft>
              <a:buSzPts val="2000"/>
              <a:buChar char="•"/>
            </a:pPr>
            <a:r>
              <a:rPr lang="en-US"/>
              <a:t>Shared Memory Parallelism is concerned with </a:t>
            </a:r>
            <a:r>
              <a:rPr b="1" lang="en-US" u="sng"/>
              <a:t>threads</a:t>
            </a:r>
            <a:r>
              <a:rPr lang="en-US"/>
              <a:t>, and</a:t>
            </a:r>
            <a:endParaRPr/>
          </a:p>
          <a:p>
            <a:pPr indent="-228600" lvl="0" marL="228600" rtl="0" algn="l">
              <a:lnSpc>
                <a:spcPct val="80000"/>
              </a:lnSpc>
              <a:spcBef>
                <a:spcPts val="1800"/>
              </a:spcBef>
              <a:spcAft>
                <a:spcPts val="0"/>
              </a:spcAft>
              <a:buSzPts val="2000"/>
              <a:buChar char="•"/>
            </a:pPr>
            <a:r>
              <a:rPr lang="en-US"/>
              <a:t>Distributed Parallelism is concerned with </a:t>
            </a:r>
            <a:r>
              <a:rPr b="1" lang="en-US" u="sng"/>
              <a:t>processes</a:t>
            </a:r>
            <a:r>
              <a:rPr lang="en-US"/>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1"/>
              </a:buClr>
              <a:buSzPts val="3400"/>
              <a:buFont typeface="Consolas"/>
              <a:buNone/>
            </a:pPr>
            <a:r>
              <a:rPr lang="en-US"/>
              <a:t>Jargon Alert! </a:t>
            </a:r>
            <a:endParaRPr/>
          </a:p>
        </p:txBody>
      </p:sp>
      <p:sp>
        <p:nvSpPr>
          <p:cNvPr id="135" name="Google Shape;135;p21"/>
          <p:cNvSpPr txBox="1"/>
          <p:nvPr>
            <p:ph idx="1" type="body"/>
          </p:nvPr>
        </p:nvSpPr>
        <p:spPr>
          <a:xfrm>
            <a:off x="1524000" y="1828800"/>
            <a:ext cx="9144000" cy="4267200"/>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SzPts val="2000"/>
              <a:buNone/>
            </a:pPr>
            <a:r>
              <a:rPr lang="en-US"/>
              <a:t>In principle:</a:t>
            </a:r>
            <a:endParaRPr/>
          </a:p>
          <a:p>
            <a:pPr indent="-228600" lvl="0" marL="228600" rtl="0" algn="l">
              <a:lnSpc>
                <a:spcPct val="80000"/>
              </a:lnSpc>
              <a:spcBef>
                <a:spcPts val="1800"/>
              </a:spcBef>
              <a:spcAft>
                <a:spcPts val="0"/>
              </a:spcAft>
              <a:buSzPts val="2000"/>
              <a:buChar char="•"/>
            </a:pPr>
            <a:r>
              <a:rPr lang="en-US"/>
              <a:t>“shared memory parallelism” 🡺 “multithreading”</a:t>
            </a:r>
            <a:endParaRPr/>
          </a:p>
          <a:p>
            <a:pPr indent="-228600" lvl="0" marL="228600" rtl="0" algn="l">
              <a:lnSpc>
                <a:spcPct val="80000"/>
              </a:lnSpc>
              <a:spcBef>
                <a:spcPts val="1800"/>
              </a:spcBef>
              <a:spcAft>
                <a:spcPts val="0"/>
              </a:spcAft>
              <a:buSzPts val="2000"/>
              <a:buChar char="•"/>
            </a:pPr>
            <a:r>
              <a:rPr lang="en-US"/>
              <a:t>“distributed parallelism”        </a:t>
            </a:r>
            <a:r>
              <a:rPr lang="en-US" sz="1200"/>
              <a:t> </a:t>
            </a:r>
            <a:r>
              <a:rPr lang="en-US"/>
              <a:t>🡺 “multiprocessing”</a:t>
            </a:r>
            <a:endParaRPr/>
          </a:p>
          <a:p>
            <a:pPr indent="-228600" lvl="0" marL="228600" rtl="0" algn="l">
              <a:lnSpc>
                <a:spcPct val="80000"/>
              </a:lnSpc>
              <a:spcBef>
                <a:spcPts val="1800"/>
              </a:spcBef>
              <a:spcAft>
                <a:spcPts val="0"/>
              </a:spcAft>
              <a:buSzPts val="2000"/>
              <a:buNone/>
            </a:pPr>
            <a:r>
              <a:rPr lang="en-US"/>
              <a:t>In practice, sadly, these terms are often used interchangeably:</a:t>
            </a:r>
            <a:endParaRPr/>
          </a:p>
          <a:p>
            <a:pPr indent="-228600" lvl="0" marL="228600" rtl="0" algn="l">
              <a:lnSpc>
                <a:spcPct val="80000"/>
              </a:lnSpc>
              <a:spcBef>
                <a:spcPts val="1800"/>
              </a:spcBef>
              <a:spcAft>
                <a:spcPts val="0"/>
              </a:spcAft>
              <a:buSzPts val="2000"/>
              <a:buChar char="•"/>
            </a:pPr>
            <a:r>
              <a:rPr lang="en-US"/>
              <a:t>Parallelism</a:t>
            </a:r>
            <a:endParaRPr/>
          </a:p>
          <a:p>
            <a:pPr indent="-228600" lvl="0" marL="228600" rtl="0" algn="l">
              <a:lnSpc>
                <a:spcPct val="80000"/>
              </a:lnSpc>
              <a:spcBef>
                <a:spcPts val="1800"/>
              </a:spcBef>
              <a:spcAft>
                <a:spcPts val="0"/>
              </a:spcAft>
              <a:buSzPts val="2000"/>
              <a:buChar char="•"/>
            </a:pPr>
            <a:r>
              <a:rPr b="1" i="1" lang="en-US" u="sng"/>
              <a:t>Concurrency</a:t>
            </a:r>
            <a:r>
              <a:rPr lang="en-US"/>
              <a:t> (not as popular these days)</a:t>
            </a:r>
            <a:endParaRPr/>
          </a:p>
          <a:p>
            <a:pPr indent="-228600" lvl="0" marL="228600" rtl="0" algn="l">
              <a:lnSpc>
                <a:spcPct val="80000"/>
              </a:lnSpc>
              <a:spcBef>
                <a:spcPts val="1800"/>
              </a:spcBef>
              <a:spcAft>
                <a:spcPts val="0"/>
              </a:spcAft>
              <a:buSzPts val="2000"/>
              <a:buChar char="•"/>
            </a:pPr>
            <a:r>
              <a:rPr lang="en-US"/>
              <a:t>Multithreading</a:t>
            </a:r>
            <a:endParaRPr/>
          </a:p>
          <a:p>
            <a:pPr indent="-228600" lvl="0" marL="228600" rtl="0" algn="l">
              <a:lnSpc>
                <a:spcPct val="80000"/>
              </a:lnSpc>
              <a:spcBef>
                <a:spcPts val="1800"/>
              </a:spcBef>
              <a:spcAft>
                <a:spcPts val="0"/>
              </a:spcAft>
              <a:buSzPts val="2000"/>
              <a:buChar char="•"/>
            </a:pPr>
            <a:r>
              <a:rPr lang="en-US"/>
              <a:t>Multiprocessing</a:t>
            </a:r>
            <a:endParaRPr/>
          </a:p>
          <a:p>
            <a:pPr indent="-228600" lvl="0" marL="228600" rtl="0" algn="l">
              <a:lnSpc>
                <a:spcPct val="80000"/>
              </a:lnSpc>
              <a:spcBef>
                <a:spcPts val="1800"/>
              </a:spcBef>
              <a:spcAft>
                <a:spcPts val="0"/>
              </a:spcAft>
              <a:buSzPts val="2000"/>
              <a:buNone/>
            </a:pPr>
            <a:r>
              <a:rPr lang="en-US"/>
              <a:t>Typically, you have to figure out what is meant based on the context.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TechComputer">
      <a:dk1>
        <a:srgbClr val="000000"/>
      </a:dk1>
      <a:lt1>
        <a:srgbClr val="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h Computer 16x9">
  <a:themeElements>
    <a:clrScheme name="TechComputer">
      <a:dk1>
        <a:srgbClr val="000000"/>
      </a:dk1>
      <a:lt1>
        <a:srgbClr val="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