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5" r:id="rId10"/>
    <p:sldId id="285" r:id="rId11"/>
    <p:sldId id="300" r:id="rId12"/>
    <p:sldId id="295" r:id="rId13"/>
    <p:sldId id="292" r:id="rId14"/>
    <p:sldId id="296" r:id="rId15"/>
    <p:sldId id="301" r:id="rId16"/>
    <p:sldId id="293" r:id="rId17"/>
    <p:sldId id="297" r:id="rId18"/>
    <p:sldId id="294" r:id="rId19"/>
    <p:sldId id="298" r:id="rId20"/>
    <p:sldId id="299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89060-7C3F-3E44-A37A-F05FBACA27BC}" v="86" dt="2020-06-26T04:53:08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lgoetz, Justin" userId="187baaf7-891c-4899-8a0a-e1373f92b3a0" providerId="ADAL" clId="{E0E89060-7C3F-3E44-A37A-F05FBACA27BC}"/>
    <pc:docChg chg="undo custSel addSld delSld modSld sldOrd">
      <pc:chgData name="Oelgoetz, Justin" userId="187baaf7-891c-4899-8a0a-e1373f92b3a0" providerId="ADAL" clId="{E0E89060-7C3F-3E44-A37A-F05FBACA27BC}" dt="2020-06-26T21:03:22.873" v="4005" actId="20577"/>
      <pc:docMkLst>
        <pc:docMk/>
      </pc:docMkLst>
      <pc:sldChg chg="delSp modSp">
        <pc:chgData name="Oelgoetz, Justin" userId="187baaf7-891c-4899-8a0a-e1373f92b3a0" providerId="ADAL" clId="{E0E89060-7C3F-3E44-A37A-F05FBACA27BC}" dt="2020-06-26T21:03:22.873" v="4005" actId="20577"/>
        <pc:sldMkLst>
          <pc:docMk/>
          <pc:sldMk cId="333019490" sldId="256"/>
        </pc:sldMkLst>
        <pc:spChg chg="mod">
          <ac:chgData name="Oelgoetz, Justin" userId="187baaf7-891c-4899-8a0a-e1373f92b3a0" providerId="ADAL" clId="{E0E89060-7C3F-3E44-A37A-F05FBACA27BC}" dt="2020-06-26T21:03:22.873" v="4005" actId="20577"/>
          <ac:spMkLst>
            <pc:docMk/>
            <pc:sldMk cId="333019490" sldId="256"/>
            <ac:spMk id="2" creationId="{F7E79348-028E-EB42-9B8D-348A5CE5A3CF}"/>
          </ac:spMkLst>
        </pc:spChg>
        <pc:spChg chg="del">
          <ac:chgData name="Oelgoetz, Justin" userId="187baaf7-891c-4899-8a0a-e1373f92b3a0" providerId="ADAL" clId="{E0E89060-7C3F-3E44-A37A-F05FBACA27BC}" dt="2020-06-25T02:19:33.224" v="0" actId="478"/>
          <ac:spMkLst>
            <pc:docMk/>
            <pc:sldMk cId="333019490" sldId="256"/>
            <ac:spMk id="3" creationId="{A9B1E311-86EA-5F47-97A1-BE33B3A3329B}"/>
          </ac:spMkLst>
        </pc:spChg>
      </pc:sldChg>
      <pc:sldChg chg="del">
        <pc:chgData name="Oelgoetz, Justin" userId="187baaf7-891c-4899-8a0a-e1373f92b3a0" providerId="ADAL" clId="{E0E89060-7C3F-3E44-A37A-F05FBACA27BC}" dt="2020-06-25T02:21:00.106" v="17" actId="2696"/>
        <pc:sldMkLst>
          <pc:docMk/>
          <pc:sldMk cId="3514250780" sldId="272"/>
        </pc:sldMkLst>
      </pc:sldChg>
      <pc:sldChg chg="modSp">
        <pc:chgData name="Oelgoetz, Justin" userId="187baaf7-891c-4899-8a0a-e1373f92b3a0" providerId="ADAL" clId="{E0E89060-7C3F-3E44-A37A-F05FBACA27BC}" dt="2020-06-26T05:13:42.184" v="3977" actId="20577"/>
        <pc:sldMkLst>
          <pc:docMk/>
          <pc:sldMk cId="3840364087" sldId="284"/>
        </pc:sldMkLst>
        <pc:spChg chg="mod">
          <ac:chgData name="Oelgoetz, Justin" userId="187baaf7-891c-4899-8a0a-e1373f92b3a0" providerId="ADAL" clId="{E0E89060-7C3F-3E44-A37A-F05FBACA27BC}" dt="2020-06-26T05:13:42.184" v="3977" actId="20577"/>
          <ac:spMkLst>
            <pc:docMk/>
            <pc:sldMk cId="3840364087" sldId="284"/>
            <ac:spMk id="5" creationId="{D709A5CC-AC22-0340-8F44-73A8C271AE35}"/>
          </ac:spMkLst>
        </pc:spChg>
      </pc:sldChg>
      <pc:sldChg chg="delSp modSp">
        <pc:chgData name="Oelgoetz, Justin" userId="187baaf7-891c-4899-8a0a-e1373f92b3a0" providerId="ADAL" clId="{E0E89060-7C3F-3E44-A37A-F05FBACA27BC}" dt="2020-06-25T02:19:53.933" v="2" actId="478"/>
        <pc:sldMkLst>
          <pc:docMk/>
          <pc:sldMk cId="1845584255" sldId="285"/>
        </pc:sldMkLst>
        <pc:spChg chg="del mod">
          <ac:chgData name="Oelgoetz, Justin" userId="187baaf7-891c-4899-8a0a-e1373f92b3a0" providerId="ADAL" clId="{E0E89060-7C3F-3E44-A37A-F05FBACA27BC}" dt="2020-06-25T02:19:53.933" v="2" actId="478"/>
          <ac:spMkLst>
            <pc:docMk/>
            <pc:sldMk cId="1845584255" sldId="285"/>
            <ac:spMk id="5" creationId="{D709A5CC-AC22-0340-8F44-73A8C271AE35}"/>
          </ac:spMkLst>
        </pc:spChg>
      </pc:sldChg>
      <pc:sldChg chg="modSp del">
        <pc:chgData name="Oelgoetz, Justin" userId="187baaf7-891c-4899-8a0a-e1373f92b3a0" providerId="ADAL" clId="{E0E89060-7C3F-3E44-A37A-F05FBACA27BC}" dt="2020-06-26T02:34:52.067" v="609" actId="2696"/>
        <pc:sldMkLst>
          <pc:docMk/>
          <pc:sldMk cId="437795673" sldId="286"/>
        </pc:sldMkLst>
        <pc:spChg chg="mod">
          <ac:chgData name="Oelgoetz, Justin" userId="187baaf7-891c-4899-8a0a-e1373f92b3a0" providerId="ADAL" clId="{E0E89060-7C3F-3E44-A37A-F05FBACA27BC}" dt="2020-06-26T02:19:04.827" v="25"/>
          <ac:spMkLst>
            <pc:docMk/>
            <pc:sldMk cId="437795673" sldId="286"/>
            <ac:spMk id="2" creationId="{12AE96A0-ED8F-624C-A189-18C57DFFC328}"/>
          </ac:spMkLst>
        </pc:spChg>
      </pc:sldChg>
      <pc:sldChg chg="del">
        <pc:chgData name="Oelgoetz, Justin" userId="187baaf7-891c-4899-8a0a-e1373f92b3a0" providerId="ADAL" clId="{E0E89060-7C3F-3E44-A37A-F05FBACA27BC}" dt="2020-06-25T02:20:55.015" v="13" actId="2696"/>
        <pc:sldMkLst>
          <pc:docMk/>
          <pc:sldMk cId="623651748" sldId="288"/>
        </pc:sldMkLst>
      </pc:sldChg>
      <pc:sldChg chg="del">
        <pc:chgData name="Oelgoetz, Justin" userId="187baaf7-891c-4899-8a0a-e1373f92b3a0" providerId="ADAL" clId="{E0E89060-7C3F-3E44-A37A-F05FBACA27BC}" dt="2020-06-25T02:20:55.572" v="14" actId="2696"/>
        <pc:sldMkLst>
          <pc:docMk/>
          <pc:sldMk cId="831186145" sldId="289"/>
        </pc:sldMkLst>
      </pc:sldChg>
      <pc:sldChg chg="del">
        <pc:chgData name="Oelgoetz, Justin" userId="187baaf7-891c-4899-8a0a-e1373f92b3a0" providerId="ADAL" clId="{E0E89060-7C3F-3E44-A37A-F05FBACA27BC}" dt="2020-06-25T02:20:56.015" v="15" actId="2696"/>
        <pc:sldMkLst>
          <pc:docMk/>
          <pc:sldMk cId="4022020461" sldId="290"/>
        </pc:sldMkLst>
      </pc:sldChg>
      <pc:sldChg chg="del">
        <pc:chgData name="Oelgoetz, Justin" userId="187baaf7-891c-4899-8a0a-e1373f92b3a0" providerId="ADAL" clId="{E0E89060-7C3F-3E44-A37A-F05FBACA27BC}" dt="2020-06-25T02:20:56.589" v="16" actId="2696"/>
        <pc:sldMkLst>
          <pc:docMk/>
          <pc:sldMk cId="2218738807" sldId="291"/>
        </pc:sldMkLst>
      </pc:sldChg>
      <pc:sldChg chg="modSp ord">
        <pc:chgData name="Oelgoetz, Justin" userId="187baaf7-891c-4899-8a0a-e1373f92b3a0" providerId="ADAL" clId="{E0E89060-7C3F-3E44-A37A-F05FBACA27BC}" dt="2020-06-26T02:30:33.548" v="321" actId="1076"/>
        <pc:sldMkLst>
          <pc:docMk/>
          <pc:sldMk cId="3376696260" sldId="292"/>
        </pc:sldMkLst>
        <pc:spChg chg="mod">
          <ac:chgData name="Oelgoetz, Justin" userId="187baaf7-891c-4899-8a0a-e1373f92b3a0" providerId="ADAL" clId="{E0E89060-7C3F-3E44-A37A-F05FBACA27BC}" dt="2020-06-26T02:30:27.307" v="320" actId="5793"/>
          <ac:spMkLst>
            <pc:docMk/>
            <pc:sldMk cId="3376696260" sldId="292"/>
            <ac:spMk id="5" creationId="{D709A5CC-AC22-0340-8F44-73A8C271AE35}"/>
          </ac:spMkLst>
        </pc:spChg>
        <pc:graphicFrameChg chg="mod modGraphic">
          <ac:chgData name="Oelgoetz, Justin" userId="187baaf7-891c-4899-8a0a-e1373f92b3a0" providerId="ADAL" clId="{E0E89060-7C3F-3E44-A37A-F05FBACA27BC}" dt="2020-06-26T02:30:33.548" v="321" actId="1076"/>
          <ac:graphicFrameMkLst>
            <pc:docMk/>
            <pc:sldMk cId="3376696260" sldId="292"/>
            <ac:graphicFrameMk id="3" creationId="{385C4C53-BAA6-6B4F-92C2-0829D71A6D27}"/>
          </ac:graphicFrameMkLst>
        </pc:graphicFrameChg>
      </pc:sldChg>
      <pc:sldChg chg="addSp delSp modSp">
        <pc:chgData name="Oelgoetz, Justin" userId="187baaf7-891c-4899-8a0a-e1373f92b3a0" providerId="ADAL" clId="{E0E89060-7C3F-3E44-A37A-F05FBACA27BC}" dt="2020-06-26T03:48:30.564" v="2602" actId="313"/>
        <pc:sldMkLst>
          <pc:docMk/>
          <pc:sldMk cId="547374284" sldId="293"/>
        </pc:sldMkLst>
        <pc:spChg chg="mod">
          <ac:chgData name="Oelgoetz, Justin" userId="187baaf7-891c-4899-8a0a-e1373f92b3a0" providerId="ADAL" clId="{E0E89060-7C3F-3E44-A37A-F05FBACA27BC}" dt="2020-06-26T03:48:30.564" v="2602" actId="313"/>
          <ac:spMkLst>
            <pc:docMk/>
            <pc:sldMk cId="547374284" sldId="293"/>
            <ac:spMk id="5" creationId="{D709A5CC-AC22-0340-8F44-73A8C271AE35}"/>
          </ac:spMkLst>
        </pc:spChg>
        <pc:graphicFrameChg chg="del modGraphic">
          <ac:chgData name="Oelgoetz, Justin" userId="187baaf7-891c-4899-8a0a-e1373f92b3a0" providerId="ADAL" clId="{E0E89060-7C3F-3E44-A37A-F05FBACA27BC}" dt="2020-06-26T02:42:22.423" v="745" actId="478"/>
          <ac:graphicFrameMkLst>
            <pc:docMk/>
            <pc:sldMk cId="547374284" sldId="293"/>
            <ac:graphicFrameMk id="3" creationId="{385C4C53-BAA6-6B4F-92C2-0829D71A6D27}"/>
          </ac:graphicFrameMkLst>
        </pc:graphicFrameChg>
        <pc:graphicFrameChg chg="add mod modGraphic">
          <ac:chgData name="Oelgoetz, Justin" userId="187baaf7-891c-4899-8a0a-e1373f92b3a0" providerId="ADAL" clId="{E0E89060-7C3F-3E44-A37A-F05FBACA27BC}" dt="2020-06-26T03:01:34.551" v="1472" actId="1076"/>
          <ac:graphicFrameMkLst>
            <pc:docMk/>
            <pc:sldMk cId="547374284" sldId="293"/>
            <ac:graphicFrameMk id="7" creationId="{4CDCF7B7-E74E-1047-9997-10EF3E585151}"/>
          </ac:graphicFrameMkLst>
        </pc:graphicFrameChg>
      </pc:sldChg>
      <pc:sldChg chg="addSp delSp modSp">
        <pc:chgData name="Oelgoetz, Justin" userId="187baaf7-891c-4899-8a0a-e1373f92b3a0" providerId="ADAL" clId="{E0E89060-7C3F-3E44-A37A-F05FBACA27BC}" dt="2020-06-26T03:57:39.209" v="2810"/>
        <pc:sldMkLst>
          <pc:docMk/>
          <pc:sldMk cId="2894760130" sldId="294"/>
        </pc:sldMkLst>
        <pc:spChg chg="add mod">
          <ac:chgData name="Oelgoetz, Justin" userId="187baaf7-891c-4899-8a0a-e1373f92b3a0" providerId="ADAL" clId="{E0E89060-7C3F-3E44-A37A-F05FBACA27BC}" dt="2020-06-26T03:57:30.842" v="2809"/>
          <ac:spMkLst>
            <pc:docMk/>
            <pc:sldMk cId="2894760130" sldId="294"/>
            <ac:spMk id="4" creationId="{DCF2A5BE-26ED-A44A-B123-51428716F8F8}"/>
          </ac:spMkLst>
        </pc:spChg>
        <pc:spChg chg="mod">
          <ac:chgData name="Oelgoetz, Justin" userId="187baaf7-891c-4899-8a0a-e1373f92b3a0" providerId="ADAL" clId="{E0E89060-7C3F-3E44-A37A-F05FBACA27BC}" dt="2020-06-26T03:57:03.500" v="2808" actId="20577"/>
          <ac:spMkLst>
            <pc:docMk/>
            <pc:sldMk cId="2894760130" sldId="294"/>
            <ac:spMk id="5" creationId="{D709A5CC-AC22-0340-8F44-73A8C271AE35}"/>
          </ac:spMkLst>
        </pc:spChg>
        <pc:spChg chg="add mod">
          <ac:chgData name="Oelgoetz, Justin" userId="187baaf7-891c-4899-8a0a-e1373f92b3a0" providerId="ADAL" clId="{E0E89060-7C3F-3E44-A37A-F05FBACA27BC}" dt="2020-06-26T03:57:39.209" v="2810"/>
          <ac:spMkLst>
            <pc:docMk/>
            <pc:sldMk cId="2894760130" sldId="294"/>
            <ac:spMk id="6" creationId="{0B0C8ADD-B7C4-ED40-AF6D-B2710B45BEC5}"/>
          </ac:spMkLst>
        </pc:spChg>
        <pc:graphicFrameChg chg="del">
          <ac:chgData name="Oelgoetz, Justin" userId="187baaf7-891c-4899-8a0a-e1373f92b3a0" providerId="ADAL" clId="{E0E89060-7C3F-3E44-A37A-F05FBACA27BC}" dt="2020-06-26T03:51:40.525" v="2603" actId="478"/>
          <ac:graphicFrameMkLst>
            <pc:docMk/>
            <pc:sldMk cId="2894760130" sldId="294"/>
            <ac:graphicFrameMk id="3" creationId="{385C4C53-BAA6-6B4F-92C2-0829D71A6D27}"/>
          </ac:graphicFrameMkLst>
        </pc:graphicFrameChg>
        <pc:graphicFrameChg chg="add mod modGraphic">
          <ac:chgData name="Oelgoetz, Justin" userId="187baaf7-891c-4899-8a0a-e1373f92b3a0" providerId="ADAL" clId="{E0E89060-7C3F-3E44-A37A-F05FBACA27BC}" dt="2020-06-26T03:56:39.852" v="2775" actId="20577"/>
          <ac:graphicFrameMkLst>
            <pc:docMk/>
            <pc:sldMk cId="2894760130" sldId="294"/>
            <ac:graphicFrameMk id="7" creationId="{B3224BBC-CFBA-6742-A45B-FB0E72172A3A}"/>
          </ac:graphicFrameMkLst>
        </pc:graphicFrameChg>
      </pc:sldChg>
      <pc:sldChg chg="addSp delSp modSp add">
        <pc:chgData name="Oelgoetz, Justin" userId="187baaf7-891c-4899-8a0a-e1373f92b3a0" providerId="ADAL" clId="{E0E89060-7C3F-3E44-A37A-F05FBACA27BC}" dt="2020-06-26T02:34:29.877" v="608" actId="207"/>
        <pc:sldMkLst>
          <pc:docMk/>
          <pc:sldMk cId="494698454" sldId="295"/>
        </pc:sldMkLst>
        <pc:spChg chg="mod">
          <ac:chgData name="Oelgoetz, Justin" userId="187baaf7-891c-4899-8a0a-e1373f92b3a0" providerId="ADAL" clId="{E0E89060-7C3F-3E44-A37A-F05FBACA27BC}" dt="2020-06-26T02:22:32.878" v="264" actId="20577"/>
          <ac:spMkLst>
            <pc:docMk/>
            <pc:sldMk cId="494698454" sldId="295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2:32:12.610" v="536" actId="12"/>
          <ac:spMkLst>
            <pc:docMk/>
            <pc:sldMk cId="494698454" sldId="295"/>
            <ac:spMk id="3" creationId="{4E4B41E3-9411-4142-90D8-7B1BB45F2911}"/>
          </ac:spMkLst>
        </pc:spChg>
        <pc:spChg chg="add del mod">
          <ac:chgData name="Oelgoetz, Justin" userId="187baaf7-891c-4899-8a0a-e1373f92b3a0" providerId="ADAL" clId="{E0E89060-7C3F-3E44-A37A-F05FBACA27BC}" dt="2020-06-26T02:24:58.419" v="269" actId="478"/>
          <ac:spMkLst>
            <pc:docMk/>
            <pc:sldMk cId="494698454" sldId="295"/>
            <ac:spMk id="5" creationId="{78A3EC40-96A8-DF42-B64B-0E0680009287}"/>
          </ac:spMkLst>
        </pc:spChg>
        <pc:spChg chg="add mod">
          <ac:chgData name="Oelgoetz, Justin" userId="187baaf7-891c-4899-8a0a-e1373f92b3a0" providerId="ADAL" clId="{E0E89060-7C3F-3E44-A37A-F05FBACA27BC}" dt="2020-06-26T02:34:29.877" v="608" actId="207"/>
          <ac:spMkLst>
            <pc:docMk/>
            <pc:sldMk cId="494698454" sldId="295"/>
            <ac:spMk id="8" creationId="{229BC5D3-C8D7-1C49-9F9C-0B3BF35AFBE4}"/>
          </ac:spMkLst>
        </pc:spChg>
        <pc:picChg chg="del">
          <ac:chgData name="Oelgoetz, Justin" userId="187baaf7-891c-4899-8a0a-e1373f92b3a0" providerId="ADAL" clId="{E0E89060-7C3F-3E44-A37A-F05FBACA27BC}" dt="2020-06-26T02:19:20.063" v="28" actId="478"/>
          <ac:picMkLst>
            <pc:docMk/>
            <pc:sldMk cId="494698454" sldId="295"/>
            <ac:picMk id="6" creationId="{F988D4DE-8922-3344-8AA2-9EAF5973CF0C}"/>
          </ac:picMkLst>
        </pc:picChg>
      </pc:sldChg>
      <pc:sldChg chg="addSp delSp add del setBg delDesignElem">
        <pc:chgData name="Oelgoetz, Justin" userId="187baaf7-891c-4899-8a0a-e1373f92b3a0" providerId="ADAL" clId="{E0E89060-7C3F-3E44-A37A-F05FBACA27BC}" dt="2020-06-26T02:18:59.637" v="22"/>
        <pc:sldMkLst>
          <pc:docMk/>
          <pc:sldMk cId="1906884152" sldId="295"/>
        </pc:sldMkLst>
        <pc:spChg chg="add del">
          <ac:chgData name="Oelgoetz, Justin" userId="187baaf7-891c-4899-8a0a-e1373f92b3a0" providerId="ADAL" clId="{E0E89060-7C3F-3E44-A37A-F05FBACA27BC}" dt="2020-06-26T02:18:59.637" v="22"/>
          <ac:spMkLst>
            <pc:docMk/>
            <pc:sldMk cId="1906884152" sldId="295"/>
            <ac:spMk id="29" creationId="{293F5FFF-2AE2-424B-BE21-49AFFEF68811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2:35:03.437" v="612"/>
        <pc:sldMkLst>
          <pc:docMk/>
          <pc:sldMk cId="138456125" sldId="296"/>
        </pc:sldMkLst>
        <pc:spChg chg="add del">
          <ac:chgData name="Oelgoetz, Justin" userId="187baaf7-891c-4899-8a0a-e1373f92b3a0" providerId="ADAL" clId="{E0E89060-7C3F-3E44-A37A-F05FBACA27BC}" dt="2020-06-26T02:35:03.437" v="612"/>
          <ac:spMkLst>
            <pc:docMk/>
            <pc:sldMk cId="138456125" sldId="296"/>
            <ac:spMk id="29" creationId="{293F5FFF-2AE2-424B-BE21-49AFFEF68811}"/>
          </ac:spMkLst>
        </pc:spChg>
      </pc:sldChg>
      <pc:sldChg chg="modSp add">
        <pc:chgData name="Oelgoetz, Justin" userId="187baaf7-891c-4899-8a0a-e1373f92b3a0" providerId="ADAL" clId="{E0E89060-7C3F-3E44-A37A-F05FBACA27BC}" dt="2020-06-26T03:01:22.102" v="1471" actId="20577"/>
        <pc:sldMkLst>
          <pc:docMk/>
          <pc:sldMk cId="2214692161" sldId="296"/>
        </pc:sldMkLst>
        <pc:spChg chg="mod">
          <ac:chgData name="Oelgoetz, Justin" userId="187baaf7-891c-4899-8a0a-e1373f92b3a0" providerId="ADAL" clId="{E0E89060-7C3F-3E44-A37A-F05FBACA27BC}" dt="2020-06-26T02:35:08.094" v="615" actId="20577"/>
          <ac:spMkLst>
            <pc:docMk/>
            <pc:sldMk cId="2214692161" sldId="296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3:01:22.102" v="1471" actId="20577"/>
          <ac:spMkLst>
            <pc:docMk/>
            <pc:sldMk cId="2214692161" sldId="296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2:58:31.368" v="1383" actId="207"/>
          <ac:spMkLst>
            <pc:docMk/>
            <pc:sldMk cId="2214692161" sldId="296"/>
            <ac:spMk id="8" creationId="{229BC5D3-C8D7-1C49-9F9C-0B3BF35AFBE4}"/>
          </ac:spMkLst>
        </pc:spChg>
      </pc:sldChg>
      <pc:sldChg chg="modSp add">
        <pc:chgData name="Oelgoetz, Justin" userId="187baaf7-891c-4899-8a0a-e1373f92b3a0" providerId="ADAL" clId="{E0E89060-7C3F-3E44-A37A-F05FBACA27BC}" dt="2020-06-26T03:43:16.132" v="2601" actId="20577"/>
        <pc:sldMkLst>
          <pc:docMk/>
          <pc:sldMk cId="682944797" sldId="297"/>
        </pc:sldMkLst>
        <pc:spChg chg="mod">
          <ac:chgData name="Oelgoetz, Justin" userId="187baaf7-891c-4899-8a0a-e1373f92b3a0" providerId="ADAL" clId="{E0E89060-7C3F-3E44-A37A-F05FBACA27BC}" dt="2020-06-26T03:04:10.200" v="1597" actId="20577"/>
          <ac:spMkLst>
            <pc:docMk/>
            <pc:sldMk cId="682944797" sldId="297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3:43:16.132" v="2601" actId="20577"/>
          <ac:spMkLst>
            <pc:docMk/>
            <pc:sldMk cId="682944797" sldId="297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3:31:55.690" v="2535"/>
          <ac:spMkLst>
            <pc:docMk/>
            <pc:sldMk cId="682944797" sldId="297"/>
            <ac:spMk id="8" creationId="{229BC5D3-C8D7-1C49-9F9C-0B3BF35AFBE4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3:04:05.498" v="1594"/>
        <pc:sldMkLst>
          <pc:docMk/>
          <pc:sldMk cId="2869488142" sldId="297"/>
        </pc:sldMkLst>
        <pc:spChg chg="add del">
          <ac:chgData name="Oelgoetz, Justin" userId="187baaf7-891c-4899-8a0a-e1373f92b3a0" providerId="ADAL" clId="{E0E89060-7C3F-3E44-A37A-F05FBACA27BC}" dt="2020-06-26T03:04:05.498" v="1594"/>
          <ac:spMkLst>
            <pc:docMk/>
            <pc:sldMk cId="2869488142" sldId="297"/>
            <ac:spMk id="29" creationId="{293F5FFF-2AE2-424B-BE21-49AFFEF68811}"/>
          </ac:spMkLst>
        </pc:spChg>
      </pc:sldChg>
      <pc:sldChg chg="addSp delSp add del setBg delDesignElem">
        <pc:chgData name="Oelgoetz, Justin" userId="187baaf7-891c-4899-8a0a-e1373f92b3a0" providerId="ADAL" clId="{E0E89060-7C3F-3E44-A37A-F05FBACA27BC}" dt="2020-06-26T03:58:01.815" v="2813"/>
        <pc:sldMkLst>
          <pc:docMk/>
          <pc:sldMk cId="2840959137" sldId="298"/>
        </pc:sldMkLst>
        <pc:spChg chg="add del">
          <ac:chgData name="Oelgoetz, Justin" userId="187baaf7-891c-4899-8a0a-e1373f92b3a0" providerId="ADAL" clId="{E0E89060-7C3F-3E44-A37A-F05FBACA27BC}" dt="2020-06-26T03:58:01.815" v="2813"/>
          <ac:spMkLst>
            <pc:docMk/>
            <pc:sldMk cId="2840959137" sldId="298"/>
            <ac:spMk id="29" creationId="{293F5FFF-2AE2-424B-BE21-49AFFEF68811}"/>
          </ac:spMkLst>
        </pc:spChg>
      </pc:sldChg>
      <pc:sldChg chg="modSp add">
        <pc:chgData name="Oelgoetz, Justin" userId="187baaf7-891c-4899-8a0a-e1373f92b3a0" providerId="ADAL" clId="{E0E89060-7C3F-3E44-A37A-F05FBACA27BC}" dt="2020-06-26T04:56:25.050" v="3513" actId="20577"/>
        <pc:sldMkLst>
          <pc:docMk/>
          <pc:sldMk cId="2858446820" sldId="298"/>
        </pc:sldMkLst>
        <pc:spChg chg="mod">
          <ac:chgData name="Oelgoetz, Justin" userId="187baaf7-891c-4899-8a0a-e1373f92b3a0" providerId="ADAL" clId="{E0E89060-7C3F-3E44-A37A-F05FBACA27BC}" dt="2020-06-26T03:58:41.773" v="2820" actId="20577"/>
          <ac:spMkLst>
            <pc:docMk/>
            <pc:sldMk cId="2858446820" sldId="298"/>
            <ac:spMk id="2" creationId="{AD203B07-CB94-C543-8FED-3C2B518FCA0D}"/>
          </ac:spMkLst>
        </pc:spChg>
        <pc:spChg chg="mod">
          <ac:chgData name="Oelgoetz, Justin" userId="187baaf7-891c-4899-8a0a-e1373f92b3a0" providerId="ADAL" clId="{E0E89060-7C3F-3E44-A37A-F05FBACA27BC}" dt="2020-06-26T04:56:25.050" v="3513" actId="20577"/>
          <ac:spMkLst>
            <pc:docMk/>
            <pc:sldMk cId="2858446820" sldId="298"/>
            <ac:spMk id="3" creationId="{4E4B41E3-9411-4142-90D8-7B1BB45F2911}"/>
          </ac:spMkLst>
        </pc:spChg>
        <pc:spChg chg="mod">
          <ac:chgData name="Oelgoetz, Justin" userId="187baaf7-891c-4899-8a0a-e1373f92b3a0" providerId="ADAL" clId="{E0E89060-7C3F-3E44-A37A-F05FBACA27BC}" dt="2020-06-26T04:56:02.384" v="3450" actId="20577"/>
          <ac:spMkLst>
            <pc:docMk/>
            <pc:sldMk cId="2858446820" sldId="298"/>
            <ac:spMk id="8" creationId="{229BC5D3-C8D7-1C49-9F9C-0B3BF35AFBE4}"/>
          </ac:spMkLst>
        </pc:spChg>
      </pc:sldChg>
      <pc:sldChg chg="delSp modSp add">
        <pc:chgData name="Oelgoetz, Justin" userId="187baaf7-891c-4899-8a0a-e1373f92b3a0" providerId="ADAL" clId="{E0E89060-7C3F-3E44-A37A-F05FBACA27BC}" dt="2020-06-26T04:59:25.431" v="3560" actId="20577"/>
        <pc:sldMkLst>
          <pc:docMk/>
          <pc:sldMk cId="2390162922" sldId="299"/>
        </pc:sldMkLst>
        <pc:spChg chg="mod">
          <ac:chgData name="Oelgoetz, Justin" userId="187baaf7-891c-4899-8a0a-e1373f92b3a0" providerId="ADAL" clId="{E0E89060-7C3F-3E44-A37A-F05FBACA27BC}" dt="2020-06-26T04:25:01.285" v="2944" actId="20577"/>
          <ac:spMkLst>
            <pc:docMk/>
            <pc:sldMk cId="2390162922" sldId="299"/>
            <ac:spMk id="2" creationId="{12AE96A0-ED8F-624C-A189-18C57DFFC328}"/>
          </ac:spMkLst>
        </pc:spChg>
        <pc:spChg chg="del mod">
          <ac:chgData name="Oelgoetz, Justin" userId="187baaf7-891c-4899-8a0a-e1373f92b3a0" providerId="ADAL" clId="{E0E89060-7C3F-3E44-A37A-F05FBACA27BC}" dt="2020-06-26T04:25:42.784" v="2952" actId="478"/>
          <ac:spMkLst>
            <pc:docMk/>
            <pc:sldMk cId="2390162922" sldId="299"/>
            <ac:spMk id="4" creationId="{DCF2A5BE-26ED-A44A-B123-51428716F8F8}"/>
          </ac:spMkLst>
        </pc:spChg>
        <pc:spChg chg="mod">
          <ac:chgData name="Oelgoetz, Justin" userId="187baaf7-891c-4899-8a0a-e1373f92b3a0" providerId="ADAL" clId="{E0E89060-7C3F-3E44-A37A-F05FBACA27BC}" dt="2020-06-26T04:59:25.431" v="3560" actId="20577"/>
          <ac:spMkLst>
            <pc:docMk/>
            <pc:sldMk cId="2390162922" sldId="299"/>
            <ac:spMk id="5" creationId="{D709A5CC-AC22-0340-8F44-73A8C271AE35}"/>
          </ac:spMkLst>
        </pc:spChg>
        <pc:spChg chg="del">
          <ac:chgData name="Oelgoetz, Justin" userId="187baaf7-891c-4899-8a0a-e1373f92b3a0" providerId="ADAL" clId="{E0E89060-7C3F-3E44-A37A-F05FBACA27BC}" dt="2020-06-26T04:25:23.636" v="2947" actId="478"/>
          <ac:spMkLst>
            <pc:docMk/>
            <pc:sldMk cId="2390162922" sldId="299"/>
            <ac:spMk id="6" creationId="{0B0C8ADD-B7C4-ED40-AF6D-B2710B45BEC5}"/>
          </ac:spMkLst>
        </pc:spChg>
        <pc:graphicFrameChg chg="mod modGraphic">
          <ac:chgData name="Oelgoetz, Justin" userId="187baaf7-891c-4899-8a0a-e1373f92b3a0" providerId="ADAL" clId="{E0E89060-7C3F-3E44-A37A-F05FBACA27BC}" dt="2020-06-26T04:59:12.249" v="3558" actId="1076"/>
          <ac:graphicFrameMkLst>
            <pc:docMk/>
            <pc:sldMk cId="2390162922" sldId="299"/>
            <ac:graphicFrameMk id="7" creationId="{B3224BBC-CFBA-6742-A45B-FB0E72172A3A}"/>
          </ac:graphicFrameMkLst>
        </pc:graphicFrameChg>
      </pc:sldChg>
      <pc:sldChg chg="addSp delSp add del setBg delDesignElem">
        <pc:chgData name="Oelgoetz, Justin" userId="187baaf7-891c-4899-8a0a-e1373f92b3a0" providerId="ADAL" clId="{E0E89060-7C3F-3E44-A37A-F05FBACA27BC}" dt="2020-06-26T03:58:10.216" v="2817"/>
        <pc:sldMkLst>
          <pc:docMk/>
          <pc:sldMk cId="3347992968" sldId="299"/>
        </pc:sldMkLst>
        <pc:spChg chg="add del">
          <ac:chgData name="Oelgoetz, Justin" userId="187baaf7-891c-4899-8a0a-e1373f92b3a0" providerId="ADAL" clId="{E0E89060-7C3F-3E44-A37A-F05FBACA27BC}" dt="2020-06-26T03:58:10.216" v="2817"/>
          <ac:spMkLst>
            <pc:docMk/>
            <pc:sldMk cId="3347992968" sldId="299"/>
            <ac:spMk id="10" creationId="{3A4F209C-C20E-4FA7-B241-1EF4F8D193B2}"/>
          </ac:spMkLst>
        </pc:spChg>
        <pc:spChg chg="add del">
          <ac:chgData name="Oelgoetz, Justin" userId="187baaf7-891c-4899-8a0a-e1373f92b3a0" providerId="ADAL" clId="{E0E89060-7C3F-3E44-A37A-F05FBACA27BC}" dt="2020-06-26T03:58:10.216" v="2817"/>
          <ac:spMkLst>
            <pc:docMk/>
            <pc:sldMk cId="3347992968" sldId="299"/>
            <ac:spMk id="12" creationId="{E4564234-45B0-4ED8-A9E2-199C00173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F52F-5ABF-D141-AB4E-21B68FF0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CC730-1348-0D4A-BEF3-A6A9C3D7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17720-FE67-774F-96F0-D2B3B32C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BDB78-5529-344D-9FDC-97CA95CD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EFF8-E2FB-BE42-8964-5FB66A7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A55A-3A79-C94F-B0A0-E6DD603B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0E525-E11C-6D43-A1EB-ACB93CDC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9E8A-A73C-5645-8B06-7BC3BED6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DA5C-028A-074D-86B7-38CF15E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FC68-8EED-7643-B80D-D68B96C4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3B61B-DE03-4E4D-8273-68D386B69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D6FA4-BAE5-F04C-B4FB-C53A3D00B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E3FD-DA26-1E4D-8D85-CC7E7C61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30FA-8E1A-E141-A22C-AE3974F2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AE83-F2C7-A54A-98E1-D5D2F920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EA9E-F75E-5B4B-844D-7C564598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C046-BEA5-404D-91CD-19F07C16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7961-8F16-C843-A71D-B2583AE8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C2B7-2466-3241-9FC8-79778F0B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E58B-7F22-1C4D-9173-4541D5BF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05F0-F0C5-FB41-8113-CCD290A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E14ED-2E93-B947-9A2C-246A8A46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A258-BFE0-8F43-B085-1086FD89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3650-47BC-384E-96CC-31D9056B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6811-304F-2346-9B21-1D3F2E2D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88A1-9255-7241-8107-1489A9A5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5FBE-0F34-9F40-B265-5E85A84FE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649B7-B9B8-A84B-BF66-D030955F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04BC-772A-5E4A-A4F3-DB7E9CF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361FA-0D24-A142-B6B2-377DF01A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1DC7-3B60-CF4E-A23A-065E1DD5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379D-A4D0-B041-B780-237FB16B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8875-7984-8649-8598-9B56CB6F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EB37C-72B6-FB4E-9B23-373779EA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177DF-058A-FC49-BF40-61087803D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DE52-246D-E340-8DEF-CADD15C9B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D2EAB-942B-1744-AB3E-1167B0DA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704A6-171F-B74E-9060-3DFB1555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CDA1-5DBA-9D49-B352-DBF968D0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EB9B-D728-9E40-ABA5-2FE90BDA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96596-4357-3A4A-8563-B2B91A18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3B0DF-5B3E-8E46-9F40-B84C0948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5EBC-72B6-0E4D-AA5D-3A0A4D9D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6A7A7-5ACF-9D4D-9032-65B29DFD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E0F61-A1D7-8F44-B829-F1C3D6B3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47178-BED5-1C48-A6C3-76B82435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306-B158-E140-812E-4649C538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B2FD-F386-E74E-B235-4A133849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B1F17-1E70-8943-9626-30A75186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F623-8A9A-7649-8EC2-2CE90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B6AA3-A4EF-3243-9D30-C361EC7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200A-A0D8-1646-AF64-1B110346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70D9-ACB3-0D4E-9068-5A5A1611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71151-C025-C242-B1B5-9F476E37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062D9-5600-154E-A452-F2C2D4AFC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168B1-1FAB-E942-B6ED-55BB23E1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0FA1C-B8DF-C246-A650-C7281E1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ECDB3-D9B8-D542-9026-2BEE430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BC0C-19BC-2549-8995-7E8B378E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2650-696F-2547-A413-E3ECFAA9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F41E-2A35-E244-B0E9-0F2D42D70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AF8D-EA27-A940-BB27-147E164DA6E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32E-1905-7147-84E6-47A918D82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4420-334A-5B41-876F-C8F61186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3F55-24FA-1E47-919D-525785E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UPModules/NBodyScaling/" TargetMode="External"/><Relationship Id="rId2" Type="http://schemas.openxmlformats.org/officeDocument/2006/relationships/hyperlink" Target="http://shodor.org/petascale/materials/UPModules/NBo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9348-028E-EB42-9B8D-348A5CE5A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N-Body Problem</a:t>
            </a:r>
            <a:br>
              <a:rPr lang="en-US" dirty="0"/>
            </a:br>
            <a:r>
              <a:rPr lang="en-US" dirty="0"/>
              <a:t>Accelerated with </a:t>
            </a:r>
            <a:r>
              <a:rPr lang="en-US" dirty="0" err="1"/>
              <a:t>OpenACC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Port to GPU using </a:t>
            </a:r>
            <a:r>
              <a:rPr lang="en-US" dirty="0" err="1"/>
              <a:t>OpenACC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558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000" dirty="0"/>
              <a:t>The two loops in the routine acceleration are where most of the computational time is spent.  What if we just add a “#pragma acc kernels” and let the compiler do the work?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Where does it go?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Do we need to do anything else?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acceleration(double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 double 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z, 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double mass,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ax,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ay, double </a:t>
            </a:r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F;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dx,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int ibody2;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double G=6.67430e-11;   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   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   for(int ibody1=0;ibody1&lt;Nbodies;ibody1++)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for (ibody2=0;ibody2&lt;ibody1-1;ibody2++)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       for (ibody2=ibody1+1;ibody2&lt;Nbodies;ibody2++) {</a:t>
            </a:r>
          </a:p>
          <a:p>
            <a:pPr marL="0" lvl="0" indent="0" fontAlgn="ctr">
              <a:spcBef>
                <a:spcPts val="0"/>
              </a:spcBef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76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000" dirty="0"/>
              <a:t>We want to add it before the outer loop.</a:t>
            </a:r>
          </a:p>
          <a:p>
            <a:pPr fontAlgn="ctr">
              <a:spcBef>
                <a:spcPts val="0"/>
              </a:spcBef>
            </a:pPr>
            <a:endParaRPr lang="en-US" sz="2000" dirty="0"/>
          </a:p>
          <a:p>
            <a:pPr fontAlgn="ctr">
              <a:spcBef>
                <a:spcPts val="0"/>
              </a:spcBef>
            </a:pPr>
            <a:r>
              <a:rPr lang="en-US" sz="2000" dirty="0"/>
              <a:t>Note the keyword restrict in the pointer declarations (ex double *restrict x;) to tell the compiler that we will not be using aliasing, without it the compiler won’t offload the section</a:t>
            </a:r>
          </a:p>
          <a:p>
            <a:pPr marL="0" indent="0" fontAlgn="ctr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void acceleration(double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x,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y,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z, int </a:t>
            </a:r>
            <a:r>
              <a:rPr lang="en-US" sz="2000" dirty="0" err="1">
                <a:solidFill>
                  <a:schemeClr val="bg1"/>
                </a:solidFill>
              </a:rPr>
              <a:t>itime</a:t>
            </a:r>
            <a:r>
              <a:rPr lang="en-US" sz="2000" dirty="0">
                <a:solidFill>
                  <a:schemeClr val="bg1"/>
                </a:solidFill>
              </a:rPr>
              <a:t>, int </a:t>
            </a:r>
            <a:r>
              <a:rPr lang="en-US" sz="2000" dirty="0" err="1">
                <a:solidFill>
                  <a:schemeClr val="bg1"/>
                </a:solidFill>
              </a:rPr>
              <a:t>Nbodies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double mass,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ax,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         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>
                <a:solidFill>
                  <a:schemeClr val="bg1"/>
                </a:solidFill>
              </a:rPr>
              <a:t>ay, double </a:t>
            </a:r>
            <a:r>
              <a:rPr lang="en-US" sz="2000" dirty="0">
                <a:solidFill>
                  <a:srgbClr val="FF0000"/>
                </a:solidFill>
              </a:rPr>
              <a:t>*restrict </a:t>
            </a:r>
            <a:r>
              <a:rPr lang="en-US" sz="2000" dirty="0" err="1">
                <a:solidFill>
                  <a:schemeClr val="bg1"/>
                </a:solidFill>
              </a:rPr>
              <a:t>az</a:t>
            </a:r>
            <a:r>
              <a:rPr lang="en-US" sz="2000" dirty="0">
                <a:solidFill>
                  <a:schemeClr val="bg1"/>
                </a:solidFill>
              </a:rPr>
              <a:t>) {</a:t>
            </a:r>
          </a:p>
          <a:p>
            <a:pPr marL="0" indent="0" fontAlgn="ctr">
              <a:spcBef>
                <a:spcPts val="0"/>
              </a:spcBef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F;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dx, </a:t>
            </a:r>
            <a:r>
              <a:rPr lang="en-US" sz="2000" dirty="0" err="1">
                <a:solidFill>
                  <a:schemeClr val="bg1"/>
                </a:solidFill>
              </a:rPr>
              <a:t>dy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dz</a:t>
            </a:r>
            <a:r>
              <a:rPr lang="en-US" sz="2000" dirty="0">
                <a:solidFill>
                  <a:schemeClr val="bg1"/>
                </a:solidFill>
              </a:rPr>
              <a:t>, r;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int ibody2; 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double G=6.67430e-11;   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#pragma acc kernels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</a:rPr>
              <a:t>   for(int ibody1=0;ibody1&lt;Nbodies;ibody1++)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for (ibody2=0;ibody2&lt;ibody1-1;ibody2++)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lang="en-US" sz="14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2000" dirty="0">
                <a:solidFill>
                  <a:prstClr val="black"/>
                </a:solidFill>
              </a:rPr>
              <a:t>       for (ibody2=ibody1+1;ibody2&lt;Nbodies;ibody2++) {</a:t>
            </a:r>
          </a:p>
        </p:txBody>
      </p:sp>
    </p:spTree>
    <p:extLst>
      <p:ext uri="{BB962C8B-B14F-4D97-AF65-F5344CB8AC3E}">
        <p14:creationId xmlns:p14="http://schemas.microsoft.com/office/powerpoint/2010/main" val="49469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speed up is enormous – a factor of ~7x in the </a:t>
            </a:r>
            <a:r>
              <a:rPr lang="en-US" sz="2400" dirty="0" err="1"/>
              <a:t>intial</a:t>
            </a:r>
            <a:r>
              <a:rPr lang="en-US" sz="2400" dirty="0"/>
              <a:t> step using the Taylor series method and a factor of ~50 in the time to do the </a:t>
            </a:r>
            <a:r>
              <a:rPr lang="en-US" sz="2400" dirty="0" err="1"/>
              <a:t>Verlet</a:t>
            </a:r>
            <a:r>
              <a:rPr lang="en-US" sz="2400" dirty="0"/>
              <a:t> integration!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5C4C53-BAA6-6B4F-92C2-0829D71A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11195"/>
              </p:ext>
            </p:extLst>
          </p:nvPr>
        </p:nvGraphicFramePr>
        <p:xfrm>
          <a:off x="2168634" y="313741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86138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6682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460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69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Where can we add “#pragma acc kernels”  statements in the main calculation codes further accelerate our code?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fontAlgn="ctr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for (int ibody1=0; ibody1&lt;</a:t>
            </a:r>
            <a:r>
              <a:rPr lang="en-US" sz="2000" dirty="0" err="1">
                <a:solidFill>
                  <a:prstClr val="black"/>
                </a:solidFill>
              </a:rPr>
              <a:t>Nbodies</a:t>
            </a:r>
            <a:r>
              <a:rPr lang="en-US" sz="2000" dirty="0">
                <a:solidFill>
                  <a:prstClr val="black"/>
                </a:solidFill>
              </a:rPr>
              <a:t>; ibody1++) 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</a:t>
            </a:r>
            <a:r>
              <a:rPr lang="en-US" sz="2000" dirty="0" err="1">
                <a:solidFill>
                  <a:prstClr val="black"/>
                </a:solidFill>
              </a:rPr>
              <a:t>vx</a:t>
            </a:r>
            <a:r>
              <a:rPr lang="en-US" sz="2000" dirty="0">
                <a:solidFill>
                  <a:prstClr val="black"/>
                </a:solidFill>
              </a:rPr>
              <a:t>=-omega*y[index(itime,ibody1,Nbodies)]; 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</a:t>
            </a:r>
            <a:r>
              <a:rPr lang="en-US" sz="2000" dirty="0" err="1">
                <a:solidFill>
                  <a:prstClr val="black"/>
                </a:solidFill>
              </a:rPr>
              <a:t>vy</a:t>
            </a:r>
            <a:r>
              <a:rPr lang="en-US" sz="2000" dirty="0">
                <a:solidFill>
                  <a:prstClr val="black"/>
                </a:solidFill>
              </a:rPr>
              <a:t>=omega*x[index(itime,ibody1,Nbodies)];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x[index(itimep1,ibody1,Nbodies)]=x[index(</a:t>
            </a:r>
            <a:r>
              <a:rPr lang="en-US" sz="2000" dirty="0" err="1">
                <a:solidFill>
                  <a:prstClr val="black"/>
                </a:solidFill>
              </a:rPr>
              <a:t>itime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,ibody1,Nbodies)]+</a:t>
            </a:r>
            <a:r>
              <a:rPr lang="en-US" sz="2000" dirty="0" err="1">
                <a:solidFill>
                  <a:prstClr val="black"/>
                </a:solidFill>
              </a:rPr>
              <a:t>vx</a:t>
            </a:r>
            <a:r>
              <a:rPr lang="en-US" sz="2000" dirty="0">
                <a:solidFill>
                  <a:prstClr val="black"/>
                </a:solidFill>
              </a:rPr>
              <a:t>*dt+0.5*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ax[ibody1]*dt*dt;</a:t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&lt; . . . Snip . . .&gt;</a:t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for(</a:t>
            </a:r>
            <a:r>
              <a:rPr lang="en-US" sz="2000" dirty="0" err="1">
                <a:solidFill>
                  <a:prstClr val="black"/>
                </a:solidFill>
              </a:rPr>
              <a:t>itime</a:t>
            </a:r>
            <a:r>
              <a:rPr lang="en-US" sz="2000" dirty="0">
                <a:solidFill>
                  <a:prstClr val="black"/>
                </a:solidFill>
              </a:rPr>
              <a:t>=1;itime&lt;Ntime-1;itime++){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acceleration(</a:t>
            </a:r>
            <a:r>
              <a:rPr lang="en-US" sz="2000" dirty="0" err="1">
                <a:solidFill>
                  <a:prstClr val="black"/>
                </a:solidFill>
              </a:rPr>
              <a:t>x,y,z,itime,Nbodies,mass,ax,ay,az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itimep1=itime+1;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itimem1=itime-1;</a:t>
            </a:r>
          </a:p>
          <a:p>
            <a:pPr marL="0" lvl="0" indent="0" fontAlgn="ctr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for(int ibody1=0;ibody1&lt;Nbodies;ibody1++){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        x[index(itimep1,ibody1,Nbodies)]=2*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x[index(itime,ibody1,Nbodies)]-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x[index(itimem1,ibody1,Nbodies)]+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ax[ibody1]*dt*dt;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                 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221469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add the same kernel pragmas before the loops that calculate the next positions. 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We’ll also need make sure the pointers x, y, z, ax, ay, and </a:t>
            </a:r>
            <a:r>
              <a:rPr lang="en-US" sz="2000" dirty="0" err="1"/>
              <a:t>az</a:t>
            </a:r>
            <a:r>
              <a:rPr lang="en-US" sz="2000" dirty="0"/>
              <a:t> are declared restricted in the main body too.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kernels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 (int ibody1=0; ibody1&lt;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=-omega*y[index(itime,ibody1,Nbodies)];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=omega*x[index(itime,ibody1,Nbodies)];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x[index(itimep1,ibody1,Nbodies)]=x[index(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,ibody1,Nbodies)]+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*dt+0.5*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ax[ibody1]*dt*dt;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. . . Snip . . .&gt;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=1;itime&lt;Ntime-1;itime++){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acceleration(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x,y,z,itime,Nbodies,mass,ax,ay,az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itimep1=itime+1;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itimem1=itime-1;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kernels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for(int ibody1=0;ibody1&lt;Nbodies;ibody1++){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 x[index(itimep1,ibody1,Nbodies)]=2*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x[index(itime,ibody1,Nbodies)]-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x[index(itimem1,ibody1,Nbodies)]+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ax[ibody1]*dt*dt;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37029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still significantly faster than the Serial Code.  Adding the extra Pragmas actually makes the run time worse.  Why?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Perhaps additional memory copying , but the PGI compiler is concerned about dependencies in x, y and z and thus does not parallelize the loops.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DCF7B7-E74E-1047-9997-10EF3E58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01137"/>
              </p:ext>
            </p:extLst>
          </p:nvPr>
        </p:nvGraphicFramePr>
        <p:xfrm>
          <a:off x="2056524" y="3552279"/>
          <a:ext cx="807895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738">
                  <a:extLst>
                    <a:ext uri="{9D8B030D-6E8A-4147-A177-3AD203B41FA5}">
                      <a16:colId xmlns:a16="http://schemas.microsoft.com/office/drawing/2014/main" val="3128613816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val="936682656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val="1454602897"/>
                    </a:ext>
                  </a:extLst>
                </a:gridCol>
                <a:gridCol w="2019738">
                  <a:extLst>
                    <a:ext uri="{9D8B030D-6E8A-4147-A177-3AD203B41FA5}">
                      <a16:colId xmlns:a16="http://schemas.microsoft.com/office/drawing/2014/main" val="2308813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070538"/>
            <a:ext cx="5121642" cy="4153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be explicit, putting in an acc data pragma/section to prevent excess copying and explicitly identifying the loops to be parallelized with the parallel loop pragma.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We’ll also need to denote that the function acceleration should be offloaded with the acc routine pragma (with the specification worker).  Routine pragmas are part of the </a:t>
            </a:r>
            <a:r>
              <a:rPr lang="en-US" sz="2000" dirty="0" err="1"/>
              <a:t>OpenACC</a:t>
            </a:r>
            <a:r>
              <a:rPr lang="en-US" sz="2000" dirty="0"/>
              <a:t> 2.0 standard and later (and thus may not be supported on older compilers)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this case there is no #pragma inside the routine!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// At the prototype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#pragma acc routine worker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void acceleration(double *</a:t>
            </a:r>
            <a:r>
              <a:rPr lang="en-US" sz="1400" dirty="0" err="1">
                <a:solidFill>
                  <a:prstClr val="black"/>
                </a:solidFill>
              </a:rPr>
              <a:t>restict</a:t>
            </a:r>
            <a:r>
              <a:rPr lang="en-US" sz="1400" dirty="0">
                <a:solidFill>
                  <a:prstClr val="black"/>
                </a:solidFill>
              </a:rPr>
              <a:t> x, double *restrict y, double *restrict z, 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         int </a:t>
            </a:r>
            <a:r>
              <a:rPr lang="en-US" sz="1400" dirty="0" err="1">
                <a:solidFill>
                  <a:prstClr val="black"/>
                </a:solidFill>
              </a:rPr>
              <a:t>itime</a:t>
            </a:r>
            <a:r>
              <a:rPr lang="en-US" sz="1400" dirty="0">
                <a:solidFill>
                  <a:prstClr val="black"/>
                </a:solidFill>
              </a:rPr>
              <a:t>, int </a:t>
            </a:r>
            <a:r>
              <a:rPr lang="en-US" sz="1400" dirty="0" err="1">
                <a:solidFill>
                  <a:prstClr val="black"/>
                </a:solidFill>
              </a:rPr>
              <a:t>Nbodies</a:t>
            </a:r>
            <a:r>
              <a:rPr lang="en-US" sz="1400" dirty="0">
                <a:solidFill>
                  <a:prstClr val="black"/>
                </a:solidFill>
              </a:rPr>
              <a:t>, double mass, double *restrict ax, double *restrict</a:t>
            </a:r>
          </a:p>
          <a:p>
            <a:pPr marL="0" lv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prstClr val="black"/>
                </a:solidFill>
              </a:rPr>
              <a:t>         ay, double *restrict </a:t>
            </a:r>
            <a:r>
              <a:rPr lang="en-US" sz="1400" dirty="0" err="1">
                <a:solidFill>
                  <a:prstClr val="black"/>
                </a:solidFill>
              </a:rPr>
              <a:t>az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ctr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</a:rPr>
              <a:t>&lt;. . . Snip . . . &gt;</a:t>
            </a:r>
            <a:endParaRPr lang="en-US" sz="1400" dirty="0">
              <a:solidFill>
                <a:srgbClr val="00B0F0"/>
              </a:solidFill>
              <a:latin typeface="Calibri" panose="020F0502020204030204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#pragma acc data copy(x[0:Ntime*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],y[0:Ntime*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z[0:Ntime*</a:t>
            </a:r>
            <a:r>
              <a:rPr lang="en-US" sz="1400" dirty="0" err="1">
                <a:solidFill>
                  <a:srgbClr val="FF0000"/>
                </a:solidFill>
              </a:rPr>
              <a:t>Nbodies</a:t>
            </a:r>
            <a:r>
              <a:rPr lang="en-US" sz="1400" dirty="0">
                <a:solidFill>
                  <a:srgbClr val="FF0000"/>
                </a:solidFill>
              </a:rPr>
              <a:t>]) create(ax[0:Nbodies],ay[0:Nbodies],</a:t>
            </a:r>
            <a:r>
              <a:rPr lang="en-US" sz="1400" dirty="0" err="1">
                <a:solidFill>
                  <a:srgbClr val="FF0000"/>
                </a:solidFill>
              </a:rPr>
              <a:t>az</a:t>
            </a:r>
            <a:r>
              <a:rPr lang="en-US" sz="1400" dirty="0">
                <a:solidFill>
                  <a:srgbClr val="FF0000"/>
                </a:solidFill>
              </a:rPr>
              <a:t>[0:Nbodies],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vx,vy,itimep1,itime,itimem1)</a:t>
            </a:r>
          </a:p>
          <a:p>
            <a:pPr marL="0" indent="0" fontAlgn="ctr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   {</a:t>
            </a:r>
            <a:endParaRPr lang="en-US" sz="1400" dirty="0">
              <a:solidFill>
                <a:srgbClr val="00B0F0"/>
              </a:solidFill>
              <a:latin typeface="Calibri" panose="020F0502020204030204"/>
            </a:endParaRP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parallel loop private(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vx,vy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 (int ibody1=0; ibody1&lt;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Nbodies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ibody1++) 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=-omega*y[index(itime,ibody1,Nbodies)]; 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=omega*x[index(itime,ibody1,Nbodies)]; 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x[index(itimep1,ibody1,Nbodies)]=x[index(itime,ibody1,Nbodies)]+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*dt+0.5*ax[ibody1]*dt*dt;</a:t>
            </a: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for(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=1;itime&lt;Ntime-1;itime++){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acceleration(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x,y,z,itime,Nbodies,mass,ax,ay,az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itimep1=itime+1;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itimem1=itime-1;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#pragma acc </a:t>
            </a: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parallel loop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for(int ibody1=0;ibody1&lt;Nbodies;ibody1++){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                 x[index(itimep1,ibody1,Nbodies)]=2*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x[index(itime,ibody1,Nbodies)]-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x[index(itimem1,ibody1,Nbodies)]+ax[ibody1]*dt*dt;   </a:t>
            </a:r>
          </a:p>
          <a:p>
            <a:pPr marL="0" lv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00B0F0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68294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switch to more explicit instructions to the compiler actually makes the run time longer!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still faster than the Serial Code, but the compiler does a better job.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Being able to designate functions is important because even if it slower there are times when the function will sufficiently long or complex that manual </a:t>
            </a:r>
            <a:r>
              <a:rPr lang="en-US" sz="2400" dirty="0" err="1"/>
              <a:t>inlining</a:t>
            </a:r>
            <a:r>
              <a:rPr lang="en-US" sz="2400" dirty="0"/>
              <a:t> will be undesirable and that the compiler will not guess as well as it did in our case.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224BBC-CFBA-6742-A45B-FB0E7217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25620"/>
              </p:ext>
            </p:extLst>
          </p:nvPr>
        </p:nvGraphicFramePr>
        <p:xfrm>
          <a:off x="2056524" y="2869106"/>
          <a:ext cx="80789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790">
                  <a:extLst>
                    <a:ext uri="{9D8B030D-6E8A-4147-A177-3AD203B41FA5}">
                      <a16:colId xmlns:a16="http://schemas.microsoft.com/office/drawing/2014/main" val="3128613816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val="936682656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val="1454602897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val="2308813254"/>
                    </a:ext>
                  </a:extLst>
                </a:gridCol>
                <a:gridCol w="1615790">
                  <a:extLst>
                    <a:ext uri="{9D8B030D-6E8A-4147-A177-3AD203B41FA5}">
                      <a16:colId xmlns:a16="http://schemas.microsoft.com/office/drawing/2014/main" val="567536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OpenACC3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1.99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1.13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1.49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865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F2A5BE-26ED-A44A-B123-51428716F8F8}"/>
              </a:ext>
            </a:extLst>
          </p:cNvPr>
          <p:cNvSpPr/>
          <p:nvPr/>
        </p:nvSpPr>
        <p:spPr>
          <a:xfrm>
            <a:off x="5540399" y="324433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3.99 x 10</a:t>
            </a:r>
            <a:r>
              <a:rPr lang="en-US" baseline="30000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C8ADD-B7C4-ED40-AF6D-B2710B45BEC5}"/>
              </a:ext>
            </a:extLst>
          </p:cNvPr>
          <p:cNvSpPr/>
          <p:nvPr/>
        </p:nvSpPr>
        <p:spPr>
          <a:xfrm>
            <a:off x="5540399" y="3244334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/>
              <a:t>3.99 x 10</a:t>
            </a:r>
            <a:r>
              <a:rPr lang="en-US" baseline="30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9476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Version: OpenACC4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1E3-9411-4142-90D8-7B1BB45F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070538"/>
            <a:ext cx="5121642" cy="4153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Can we do better?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explicitly inline the acceleration code and proceed it with a parallel loop pragma </a:t>
            </a:r>
          </a:p>
          <a:p>
            <a:pPr fontAlgn="ctr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</a:t>
            </a:r>
            <a:r>
              <a:rPr lang="en-US" sz="2000" dirty="0" err="1"/>
              <a:t>snipit</a:t>
            </a:r>
            <a:r>
              <a:rPr lang="en-US" sz="2000" dirty="0"/>
              <a:t> to the right is the beginning of the acceleration code cut and paste into the  </a:t>
            </a:r>
            <a:r>
              <a:rPr lang="en-US" sz="2000" dirty="0" err="1"/>
              <a:t>Verlet</a:t>
            </a:r>
            <a:r>
              <a:rPr lang="en-US" sz="2000" dirty="0"/>
              <a:t> portion of the calculations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9BC5D3-C8D7-1C49-9F9C-0B3BF35AFBE4}"/>
              </a:ext>
            </a:extLst>
          </p:cNvPr>
          <p:cNvSpPr txBox="1">
            <a:spLocks/>
          </p:cNvSpPr>
          <p:nvPr/>
        </p:nvSpPr>
        <p:spPr>
          <a:xfrm>
            <a:off x="6247857" y="126125"/>
            <a:ext cx="5786488" cy="64953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&lt;. . . Snip . . . &gt;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#pragma acc loop seq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for(</a:t>
            </a:r>
            <a:r>
              <a:rPr lang="en-US" sz="1600" dirty="0" err="1">
                <a:solidFill>
                  <a:schemeClr val="bg1"/>
                </a:solidFill>
              </a:rPr>
              <a:t>itime</a:t>
            </a:r>
            <a:r>
              <a:rPr lang="en-US" sz="1600" dirty="0">
                <a:solidFill>
                  <a:schemeClr val="bg1"/>
                </a:solidFill>
              </a:rPr>
              <a:t>=1;itime&lt;Ntime-1;itime++){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//acceleration(</a:t>
            </a:r>
            <a:r>
              <a:rPr lang="en-US" sz="1600" dirty="0" err="1">
                <a:solidFill>
                  <a:schemeClr val="bg1"/>
                </a:solidFill>
              </a:rPr>
              <a:t>x,y,z,itime,Nbodies,mass,ax,ay,az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#pragma acc parallel loop private(</a:t>
            </a:r>
            <a:r>
              <a:rPr lang="en-US" sz="1600" dirty="0" err="1">
                <a:solidFill>
                  <a:srgbClr val="FF0000"/>
                </a:solidFill>
              </a:rPr>
              <a:t>dx,dy,dz,r,F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for(int ibody1=0;ibody1&lt;Nbodies;ibody1++)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dx=x[index(itime,ibody1,Nbodies)];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=y[index(itime,ibody1,Nbodies)];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=z[index(itime,ibody1,Nbodies)];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r=sqrt(dx*</a:t>
            </a:r>
            <a:r>
              <a:rPr lang="en-US" sz="1600" dirty="0" err="1">
                <a:solidFill>
                  <a:schemeClr val="bg1"/>
                </a:solidFill>
              </a:rPr>
              <a:t>dx+dy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dy+dz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)+1.0e7;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1.0e7 is to soften the potential, prevent "explosions"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F=(G*10*mass*</a:t>
            </a:r>
            <a:r>
              <a:rPr lang="en-US" sz="1600" dirty="0" err="1">
                <a:solidFill>
                  <a:schemeClr val="bg1"/>
                </a:solidFill>
              </a:rPr>
              <a:t>Nbodies</a:t>
            </a:r>
            <a:r>
              <a:rPr lang="en-US" sz="1600" dirty="0">
                <a:solidFill>
                  <a:schemeClr val="bg1"/>
                </a:solidFill>
              </a:rPr>
              <a:t>/(r*r*r));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a central mass/star/something 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// with the 10x mass as the system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ax[ibody1]=-F*dx;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ay[ibody1]=-F*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az</a:t>
            </a:r>
            <a:r>
              <a:rPr lang="en-US" sz="1600" dirty="0">
                <a:solidFill>
                  <a:schemeClr val="bg1"/>
                </a:solidFill>
              </a:rPr>
              <a:t>[ibody1]=-F*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for (int ibody2=0;ibody2&lt;ibody1-1;ibody2++) {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dx=x[index(itime,ibody1,Nbodies)]-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x[index(itime,ibody2,Nbodies)];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dy</a:t>
            </a:r>
            <a:r>
              <a:rPr lang="en-US" sz="1600" dirty="0">
                <a:solidFill>
                  <a:schemeClr val="bg1"/>
                </a:solidFill>
              </a:rPr>
              <a:t>=y[index(itime,ibody1,Nbodies)]-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y[index(itime,ibody2,Nbodies)];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=z[index(itime,ibody1,Nbodies)]-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                                    z[index(itime,ibody2,Nbodies)];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                           r=sqrt(dx*</a:t>
            </a:r>
            <a:r>
              <a:rPr lang="en-US" sz="1600" dirty="0" err="1">
                <a:solidFill>
                  <a:schemeClr val="bg1"/>
                </a:solidFill>
              </a:rPr>
              <a:t>dx+dy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dy+dz</a:t>
            </a:r>
            <a:r>
              <a:rPr lang="en-US" sz="1600" dirty="0">
                <a:solidFill>
                  <a:schemeClr val="bg1"/>
                </a:solidFill>
              </a:rPr>
              <a:t>*</a:t>
            </a:r>
            <a:r>
              <a:rPr lang="en-US" sz="1600" dirty="0" err="1">
                <a:solidFill>
                  <a:schemeClr val="bg1"/>
                </a:solidFill>
              </a:rPr>
              <a:t>dz</a:t>
            </a:r>
            <a:r>
              <a:rPr lang="en-US" sz="1600" dirty="0">
                <a:solidFill>
                  <a:schemeClr val="bg1"/>
                </a:solidFill>
              </a:rPr>
              <a:t>)+1.0e7;</a:t>
            </a:r>
          </a:p>
          <a:p>
            <a:pPr marL="0" lvl="0" indent="0" fontAlgn="ctr">
              <a:spcBef>
                <a:spcPts val="0"/>
              </a:spcBef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algn="ctr" fontAlgn="ctr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rgbClr val="00B0F0"/>
                </a:solidFill>
              </a:rPr>
              <a:t>&lt;. . . Snip . . . &gt;</a:t>
            </a:r>
          </a:p>
        </p:txBody>
      </p:sp>
    </p:spTree>
    <p:extLst>
      <p:ext uri="{BB962C8B-B14F-4D97-AF65-F5344CB8AC3E}">
        <p14:creationId xmlns:p14="http://schemas.microsoft.com/office/powerpoint/2010/main" val="285844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3B07-CB94-C543-8FED-3C2B51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the N-body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41E3-9411-4142-90D8-7B1BB45F29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5121642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/>
                  <a:t>In the N-body problem, some number of bodies (N) interact with each other.</a:t>
                </a:r>
              </a:p>
              <a:p>
                <a:r>
                  <a:rPr lang="en-US" sz="2000"/>
                  <a:t>Each Body feels the force of the interaction from every other body</a:t>
                </a:r>
              </a:p>
              <a:p>
                <a:r>
                  <a:rPr lang="en-US" sz="2000"/>
                  <a:t>Thus the total force on a body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/>
              </a:p>
              <a:p>
                <a:r>
                  <a:rPr lang="en-US" sz="2000"/>
                  <a:t>If there are N bodies, (N</a:t>
                </a:r>
                <a:r>
                  <a:rPr lang="en-US" sz="2000" baseline="30000"/>
                  <a:t>2</a:t>
                </a:r>
                <a:r>
                  <a:rPr lang="en-US" sz="2000"/>
                  <a:t>-N)/2 forces must normally be calculated (red)</a:t>
                </a:r>
              </a:p>
              <a:p>
                <a:r>
                  <a:rPr lang="en-US" sz="2000"/>
                  <a:t>These are summed resulting in a single net force (green)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41E3-9411-4142-90D8-7B1BB45F2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5121642" cy="3785419"/>
              </a:xfrm>
              <a:blipFill>
                <a:blip r:embed="rId2"/>
                <a:stretch>
                  <a:fillRect l="-743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988D4DE-8922-3344-8AA2-9EAF5973C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6890" b="-1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472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91873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Timing: OpenACC4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83"/>
            <a:ext cx="10515600" cy="5077975"/>
          </a:xfrm>
        </p:spPr>
        <p:txBody>
          <a:bodyPr numCol="1"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Our performance is nearly as good as the original case where the compiler made all the decisions.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may be able to do better, but in this case, the compiler seems to know best.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224BBC-CFBA-6742-A45B-FB0E7217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2765"/>
              </p:ext>
            </p:extLst>
          </p:nvPr>
        </p:nvGraphicFramePr>
        <p:xfrm>
          <a:off x="1319049" y="3547340"/>
          <a:ext cx="95539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17">
                  <a:extLst>
                    <a:ext uri="{9D8B030D-6E8A-4147-A177-3AD203B41FA5}">
                      <a16:colId xmlns:a16="http://schemas.microsoft.com/office/drawing/2014/main" val="3128613816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936682656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1454602897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2308813254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567536515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4093539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OpenACC1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OpenACC2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OpenACC3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OpenACC4 Runtime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0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Step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x 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2.53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1.99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2.64 x 10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Verlet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3.53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5.38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1.13 x 10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3.95 x 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6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3.99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1.49 x 10</a:t>
                      </a:r>
                      <a:r>
                        <a:rPr lang="en-US" baseline="30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3.75 x 10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62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 we do more?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879"/>
            <a:ext cx="10515600" cy="480218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Yes, but we’d need to move away from the way we are storing positions and calculating accelerations.</a:t>
            </a:r>
          </a:p>
          <a:p>
            <a:r>
              <a:rPr lang="en-US" sz="2000" dirty="0"/>
              <a:t>One of the options is the Barnes-Hut algorithm which stores the positions in an octree which allows one to easily treat collections of distant objects as a single object with their combined mass at their center of mass.</a:t>
            </a:r>
          </a:p>
          <a:p>
            <a:r>
              <a:rPr lang="en-US" sz="2000" dirty="0"/>
              <a:t>Another is solving for the gravitational potential (using for instance a spectral method) at each time step and calculating the forces based on that potential.</a:t>
            </a:r>
          </a:p>
          <a:p>
            <a:r>
              <a:rPr lang="en-US" sz="2000" dirty="0"/>
              <a:t>Both approaches are beyond the scope of this module</a:t>
            </a:r>
          </a:p>
          <a:p>
            <a:r>
              <a:rPr lang="en-US" sz="2000" dirty="0"/>
              <a:t>If you’d like to know more, check out the </a:t>
            </a:r>
            <a:r>
              <a:rPr lang="en-US" sz="2000" dirty="0" err="1"/>
              <a:t>GalaxySee</a:t>
            </a:r>
            <a:r>
              <a:rPr lang="en-US" sz="2000" dirty="0"/>
              <a:t> HPC modules at</a:t>
            </a:r>
          </a:p>
          <a:p>
            <a:pPr lvl="1"/>
            <a:r>
              <a:rPr lang="en-US" sz="2000" dirty="0">
                <a:hlinkClick r:id="rId2"/>
              </a:rPr>
              <a:t>http://shodor.org/petascale/materials/UPModules/NBody/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http://shodor.org/petascale/materials/UPModules/NBodyScaling/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00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Additional Suggested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879"/>
            <a:ext cx="10515600" cy="48021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Investigate how the problem scales with size:</a:t>
            </a:r>
          </a:p>
          <a:p>
            <a:pPr lvl="1"/>
            <a:r>
              <a:rPr lang="en-US" dirty="0"/>
              <a:t>if the number of bodies increases does the speedup increase or decrease? How does the code scale for a problem 2  times larger?</a:t>
            </a:r>
          </a:p>
          <a:p>
            <a:pPr lvl="1"/>
            <a:r>
              <a:rPr lang="en-US" dirty="0"/>
              <a:t>What about with the number of time steps, </a:t>
            </a:r>
            <a:r>
              <a:rPr lang="en-US" dirty="0" err="1"/>
              <a:t>Ntimes</a:t>
            </a:r>
            <a:r>
              <a:rPr lang="en-US" dirty="0"/>
              <a:t>.</a:t>
            </a:r>
          </a:p>
          <a:p>
            <a:r>
              <a:rPr lang="en-US" sz="2400" dirty="0"/>
              <a:t>You can also insert </a:t>
            </a:r>
            <a:r>
              <a:rPr lang="en-US" sz="2400" dirty="0" err="1"/>
              <a:t>OpenACC</a:t>
            </a:r>
            <a:r>
              <a:rPr lang="en-US" sz="2400" dirty="0"/>
              <a:t> pragmas controlling the vector and size on the parallel loops, can you improve performance by manually tuning the parameters?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36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We start from Newton’s laws, namely F=ma (where F is the force, m the mass, and a the acceleration</a:t>
                </a:r>
              </a:p>
              <a:p>
                <a:r>
                  <a:rPr lang="en-US" sz="2000" dirty="0"/>
                  <a:t>As acceleration is the second derivative of position with respect to time we arrive at the differential equation linking displacement to 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Now we need to develop an expression for force	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08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Newtonian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Different forces have different mathematical expressions</a:t>
                </a:r>
              </a:p>
              <a:p>
                <a:pPr lvl="1"/>
                <a:r>
                  <a:rPr lang="en-US" sz="2000" dirty="0"/>
                  <a:t>For example, force fields with repulsive and attractive terms  that often look like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are commonly used in molecular mechanics problems</a:t>
                </a:r>
              </a:p>
              <a:p>
                <a:r>
                  <a:rPr lang="en-US" sz="2000" dirty="0"/>
                  <a:t>For this problem we will be using Newtonian Gravity: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is the force exerted on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by object j, G is a universal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the mass of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is the displacement vector from object I to object j.</a:t>
                </a:r>
              </a:p>
              <a:p>
                <a:r>
                  <a:rPr lang="en-US" sz="2000" dirty="0"/>
                  <a:t>In order to find the total force (needed for the differential equation) we need to sum over all the bodies thus the total force on object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Verlet’s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Method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The displacement of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particle can be expanded forward in time as a Taylor series (to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order) as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acc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Where f is the force, a the acceleration, r the displacement (all vectors), and t is the time and m the mass of the particle</a:t>
                </a:r>
              </a:p>
              <a:p>
                <a:r>
                  <a:rPr lang="en-US" sz="2000" dirty="0"/>
                  <a:t>We can also expand the displacement backward in time: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ac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46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Deriving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Verlet’s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Method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If we add the previous two equations together and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</m:oMath>
                </a14:m>
                <a:r>
                  <a:rPr lang="en-US" sz="2000" dirty="0"/>
                  <a:t>, we notice that the terms with odd powers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cancel and we arrive at: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∙∆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Thus the next position depends on the previous two positions and the second derivative at the previous position.</a:t>
                </a:r>
              </a:p>
              <a:p>
                <a:r>
                  <a:rPr lang="en-US" sz="2000" dirty="0"/>
                  <a:t>Recall though that the second derivative is just the acceleration, thus we can simplify this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5406"/>
                <a:ext cx="10515600" cy="4065986"/>
              </a:xfrm>
              <a:blipFill>
                <a:blip r:embed="rId2"/>
                <a:stretch>
                  <a:fillRect l="-483" r="-724" b="-26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02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Writing the vectors using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Recall that: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(here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are the unit vectors in Cartesian space)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/>
              </a:p>
              <a:p>
                <a:r>
                  <a:rPr lang="en-US" sz="2000" dirty="0"/>
                  <a:t>Thus we can break the equation we derived for </a:t>
                </a:r>
                <a:r>
                  <a:rPr lang="en-US" sz="2000" dirty="0" err="1"/>
                  <a:t>Verlet’s</a:t>
                </a:r>
                <a:r>
                  <a:rPr lang="en-US" sz="2000" dirty="0"/>
                  <a:t> method into three equations coupled through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  <a:blipFill>
                <a:blip r:embed="rId2"/>
                <a:stretch>
                  <a:fillRect l="-483" b="-1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0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is a problem however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This formula requires we know 2 positions!  In general we only know the initial conditions (or 1 position)!</a:t>
                </a:r>
              </a:p>
              <a:p>
                <a:r>
                  <a:rPr lang="en-US" sz="2000" dirty="0"/>
                  <a:t>We can overcome this if we know an initial velocity, the first derivative,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acc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if we use this and we assume the third derivative (the jerk) is 0 we can use our Taylor series to get a second position,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09A5CC-AC22-0340-8F44-73A8C271A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5035933"/>
              </a:xfrm>
              <a:blipFill>
                <a:blip r:embed="rId2"/>
                <a:stretch>
                  <a:fillRect l="-483" t="-10302" r="-362" b="-1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39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6A0-ED8F-624C-A189-18C57DF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9A5CC-AC22-0340-8F44-73A8C271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404"/>
            <a:ext cx="10515600" cy="507797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Load initial conditions</a:t>
            </a:r>
          </a:p>
          <a:p>
            <a:r>
              <a:rPr lang="en-US" sz="2000" dirty="0"/>
              <a:t>(Calculate Accelerations) Loop </a:t>
            </a:r>
            <a:r>
              <a:rPr lang="en-US" sz="2000" dirty="0" err="1"/>
              <a:t>i</a:t>
            </a:r>
            <a:r>
              <a:rPr lang="en-US" sz="2000" dirty="0"/>
              <a:t> over the body index form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1"/>
            <a:r>
              <a:rPr lang="en-US" sz="2000" dirty="0"/>
              <a:t>Loop j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2"/>
            <a:r>
              <a:rPr lang="en-US" dirty="0"/>
              <a:t>Calculate force between object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Add force into the sum of the force on object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sz="2000" dirty="0"/>
              <a:t>(Calculate Next Position - Taylor) Loop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1"/>
            <a:r>
              <a:rPr lang="en-US" sz="2000" dirty="0"/>
              <a:t>Calculate a second set of x, y, &amp; z </a:t>
            </a:r>
            <a:r>
              <a:rPr lang="en-US" sz="2000" dirty="0" err="1"/>
              <a:t>coorindates</a:t>
            </a:r>
            <a:r>
              <a:rPr lang="en-US" sz="2000" dirty="0"/>
              <a:t> </a:t>
            </a:r>
            <a:r>
              <a:rPr lang="en-US" sz="2000" dirty="0">
                <a:latin typeface="Symbol" pitchFamily="2" charset="2"/>
              </a:rPr>
              <a:t>D</a:t>
            </a:r>
            <a:r>
              <a:rPr lang="en-US" sz="2000" dirty="0"/>
              <a:t>t in the future (the next time step) using the previous Taylor series expansion</a:t>
            </a:r>
          </a:p>
          <a:p>
            <a:r>
              <a:rPr lang="en-US" sz="2000" dirty="0"/>
              <a:t>Loop from time step 2 until the final time index (</a:t>
            </a:r>
            <a:r>
              <a:rPr lang="en-US" sz="2000" dirty="0" err="1"/>
              <a:t>Ntimes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(Calculate Accelerations) Loop </a:t>
            </a:r>
            <a:r>
              <a:rPr lang="en-US" sz="2000" dirty="0" err="1"/>
              <a:t>i</a:t>
            </a:r>
            <a:r>
              <a:rPr lang="en-US" sz="2000" dirty="0"/>
              <a:t> over the body index form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2"/>
            <a:r>
              <a:rPr lang="en-US" dirty="0"/>
              <a:t>Loop j over the body index from 1 to </a:t>
            </a:r>
            <a:r>
              <a:rPr lang="en-US" dirty="0" err="1"/>
              <a:t>Nbodies</a:t>
            </a:r>
            <a:endParaRPr lang="en-US" dirty="0"/>
          </a:p>
          <a:p>
            <a:pPr lvl="3"/>
            <a:r>
              <a:rPr lang="en-US" sz="2000" dirty="0"/>
              <a:t>Calculate force between object </a:t>
            </a:r>
            <a:r>
              <a:rPr lang="en-US" sz="2000" dirty="0" err="1"/>
              <a:t>i</a:t>
            </a:r>
            <a:r>
              <a:rPr lang="en-US" sz="2000" dirty="0"/>
              <a:t> and j</a:t>
            </a:r>
          </a:p>
          <a:p>
            <a:pPr lvl="3"/>
            <a:r>
              <a:rPr lang="en-US" sz="2000" dirty="0"/>
              <a:t>Add force into the sum of the force on object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r>
              <a:rPr lang="en-US" sz="2000" dirty="0"/>
              <a:t>(Calculate Next Position - </a:t>
            </a:r>
            <a:r>
              <a:rPr lang="en-US" sz="2000" dirty="0" err="1"/>
              <a:t>Verlet</a:t>
            </a:r>
            <a:r>
              <a:rPr lang="en-US" sz="2000" dirty="0"/>
              <a:t>) Loop over the body index from 1 to </a:t>
            </a:r>
            <a:r>
              <a:rPr lang="en-US" sz="2000" dirty="0" err="1"/>
              <a:t>Nbodies</a:t>
            </a:r>
            <a:endParaRPr lang="en-US" sz="2000" dirty="0"/>
          </a:p>
          <a:p>
            <a:pPr lvl="3"/>
            <a:r>
              <a:rPr lang="en-US" sz="2000" dirty="0"/>
              <a:t>Calculate the next set of x, y, &amp; z  coordinates using </a:t>
            </a:r>
            <a:r>
              <a:rPr lang="en-US" sz="2000" dirty="0" err="1"/>
              <a:t>Verlet’s</a:t>
            </a:r>
            <a:r>
              <a:rPr lang="en-US" sz="2000" dirty="0"/>
              <a:t> method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814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3850</Words>
  <Application>Microsoft Macintosh PowerPoint</Application>
  <PresentationFormat>Widescreen</PresentationFormat>
  <Paragraphs>335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Office Theme</vt:lpstr>
      <vt:lpstr>A simple N-Body Problem Accelerated with OpenACC</vt:lpstr>
      <vt:lpstr>What is the N-body problem</vt:lpstr>
      <vt:lpstr>Newtonian Mechanics</vt:lpstr>
      <vt:lpstr>Newtonian Gravity</vt:lpstr>
      <vt:lpstr>Deriving Verlet’s Method (1/2)</vt:lpstr>
      <vt:lpstr>Deriving Verlet’s Method (2/2)</vt:lpstr>
      <vt:lpstr>Writing the vectors using components</vt:lpstr>
      <vt:lpstr>There is a problem however</vt:lpstr>
      <vt:lpstr>The Algorithm</vt:lpstr>
      <vt:lpstr>How to Port to GPU using OpenACC?</vt:lpstr>
      <vt:lpstr>Version: OpenACC1</vt:lpstr>
      <vt:lpstr>Version: OpenACC1</vt:lpstr>
      <vt:lpstr>Timing: OpenACC1</vt:lpstr>
      <vt:lpstr>Version: OpenACC2</vt:lpstr>
      <vt:lpstr>Version: OpenACC2</vt:lpstr>
      <vt:lpstr>Timing: OpenACC2</vt:lpstr>
      <vt:lpstr>Version: OpenACC3</vt:lpstr>
      <vt:lpstr>Timing: OpenACC3</vt:lpstr>
      <vt:lpstr>Version: OpenACC4</vt:lpstr>
      <vt:lpstr>Timing: OpenACC4</vt:lpstr>
      <vt:lpstr>Can we do more?</vt:lpstr>
      <vt:lpstr>Additional Suggested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N-Body Problem</dc:title>
  <dc:creator>Oelgoetz, Justin</dc:creator>
  <cp:lastModifiedBy>Oelgoetz, Justin</cp:lastModifiedBy>
  <cp:revision>29</cp:revision>
  <dcterms:created xsi:type="dcterms:W3CDTF">2020-06-18T19:32:29Z</dcterms:created>
  <dcterms:modified xsi:type="dcterms:W3CDTF">2020-07-17T22:02:06Z</dcterms:modified>
</cp:coreProperties>
</file>