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81bcc11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81bcc11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8848550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884855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b8848550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b8848550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a2742fb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a2742fb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b884855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b884855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b884855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b884855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b884855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b884855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b8848550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b884855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b8848550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b8848550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8848550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b8848550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2742fb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2742fb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b8848550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b8848550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b8848550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b8848550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b8848550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b8848550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b8848550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b8848550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b8848550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b8848550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b8848550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b8848550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b8848550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b8848550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1bcc1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1bcc1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981bcc11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981bcc11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81bcc1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81bcc1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981bcc11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981bcc11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81bcc11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981bcc11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81bcc11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981bcc11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8848550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8848550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3.13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the Progression of a Job (SLURM)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Effect of Resource Allocation: Calculating π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π</a:t>
            </a:r>
            <a:r>
              <a:rPr lang="en"/>
              <a:t> can be calculated exactly using the following relationship: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π</a:t>
            </a:r>
            <a:r>
              <a:rPr lang="en"/>
              <a:t> = 4 arctan(1)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expression above can be determined using polynomials by evaluating the following integral </a:t>
            </a:r>
            <a:r>
              <a:rPr lang="en"/>
              <a:t>between 0 and 1.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id&quot;:&quot;2&quot;,&quot;code&quot;:&quot;$\\pi=\\int_{0}^{1}\\frac{4}{1+x^{2}}dx$&quot;,&quot;font&quot;:{&quot;size&quot;:18.000000428062968,&quot;family&quot;:&quot;Arial&quot;,&quot;color&quot;:&quot;#595959&quot;},&quot;type&quot;:&quot;$&quot;,&quot;ts&quot;:1593797859683,&quot;cs&quot;:&quot;MLbesSF9IVFGwPQkuwySTQ==&quot;,&quot;size&quot;:{&quot;width&quot;:174.91349471084715,&quot;height&quot;:40.51668521550697}}"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475" y="3121800"/>
            <a:ext cx="2221401" cy="51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Breaking the problem down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385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polynomial based integral can be numerically solved by adding up the area of rectangles of height f(x</a:t>
            </a:r>
            <a:r>
              <a:rPr baseline="-25000" lang="en"/>
              <a:t>i</a:t>
            </a:r>
            <a:r>
              <a:rPr lang="en"/>
              <a:t>) and width ∆x: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can be distributed between cores since they are independent operations.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424" y="1201900"/>
            <a:ext cx="5034574" cy="394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&quot;,&quot;code&quot;:&quot;$\\pi=\\sum_{0}^{n}f\\left(x_{i}\\right)\\Delta x$&quot;,&quot;font&quot;:{&quot;size&quot;:17.99999986642411,&quot;family&quot;:&quot;Arial&quot;,&quot;color&quot;:&quot;#595959&quot;},&quot;type&quot;:&quot;$&quot;,&quot;ts&quot;:1593797740742,&quot;cs&quot;:&quot;aWCs6UyGeZtJCR1/eplmhg==&quot;,&quot;size&quot;:{&quot;width&quot;:201.14454653882606,&quot;height&quot;:30.716654890165554}}"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531" y="2890200"/>
            <a:ext cx="2554536" cy="390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Setup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385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reality, to get an accurate representation of π, ∆x must be very small.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the activity, you will plot how long this numerical integration takes when n is very large as a function of number of cores to illustrate how parallelization has speed-up limits.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424" y="1071350"/>
            <a:ext cx="5034574" cy="394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&quot;,&quot;code&quot;:&quot;$\\pi=\\lim_{n\\to \\infty}\\sum_{0}^{n}f\\left(x_{i}\\right)\\frac{1}{n}$&quot;,&quot;font&quot;:{&quot;size&quot;:17.999999217960646,&quot;family&quot;:&quot;Arial&quot;,&quot;color&quot;:&quot;#595959&quot;},&quot;type&quot;:&quot;$&quot;,&quot;ts&quot;:1593798286956,&quot;cs&quot;:&quot;5l9NnSQO1FhLoMVrq+nDgA==&quot;,&quot;size&quot;:{&quot;width&quot;:284.56656268262486,&quot;height&quot;:34.29998827356053}}"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26" y="2222454"/>
            <a:ext cx="3613995" cy="43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417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check the status on a job type ‘squeue’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good practice for long calculations to save their state periodically so that if/when the job is terminated the calculation can be restarted a the last save 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is a limit to the speed-up that parallelization of code can achieve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400" y="1389625"/>
            <a:ext cx="4583675" cy="27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</a:t>
            </a:r>
            <a:r>
              <a:rPr lang="en"/>
              <a:t> 3.13</a:t>
            </a:r>
            <a:endParaRPr/>
          </a:p>
        </p:txBody>
      </p:sp>
      <p:sp>
        <p:nvSpPr>
          <p:cNvPr id="144" name="Google Shape;144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the Progression of a Job (Torque/Maui)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Students will: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Learn how to check the status of a job on a cluster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Understand what is the checkpointing of a job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Discuss how the allocation of different number resources affect computation time using data that they collect from the execution of a provided piece of code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qstat</a:t>
            </a:r>
            <a:r>
              <a:rPr lang="en"/>
              <a:t>: Checking the Status of a Job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qstat</a:t>
            </a:r>
            <a:r>
              <a:rPr lang="en"/>
              <a:t> - Displays all jobs currently in the queue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 default it will report (in priority order) the jobs that are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running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Pending to run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200" y="1616850"/>
            <a:ext cx="7162300" cy="15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qstat</a:t>
            </a:r>
            <a:r>
              <a:rPr lang="en"/>
              <a:t>: What the Output Means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Job ID: System assigned identifier for the job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Queue: Resources/Priority assigned to the job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Jobname: Text identifier the user assigned to the job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S: Job state where “R” means running and “Q” means queued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Elap Time: How long the job has been running in hours:minutes:seconds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475" y="1017725"/>
            <a:ext cx="7162300" cy="15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qstat</a:t>
            </a:r>
            <a:r>
              <a:rPr lang="en"/>
              <a:t>: Customizing the Output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common squeue flags include: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-q: Reports on the available queues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-u USER: Will only load jobs submitted by user USER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-f JOB ID: Reports detailed information on the job assigned JOB 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See the manual for all available options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qstat -f JOBID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even more details about jobs you can use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qstat -f JOBID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JOBID is the JOB 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scheduler assigned to a job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922" y="1605400"/>
            <a:ext cx="4579350" cy="33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Students will: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Learn how to check the status of a job on a cluster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Understand what is the checkpointing of a job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Discuss how the allocation of different number resources affect computation time using data that they collect from the execution of a provided piece of code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Checkpointing and Cancelling Jobs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good practice for long calculations to save their state periodically so that if/when the job is terminated the calculation can be restarted a the last save 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Cancelling Jobs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job no longer needs to run, it can be cancelled by typing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qdel JOBID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Torque/Maui</a:t>
            </a:r>
            <a:r>
              <a:rPr lang="en"/>
              <a:t> Output and Error Files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52475"/>
            <a:ext cx="350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scheduler</a:t>
            </a:r>
            <a:r>
              <a:rPr lang="en"/>
              <a:t> outputs information to an output file that the user can specify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example to the right, the output file used the form JOBID.out.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Error messages are also outputted to user defined error files</a:t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350" y="1291425"/>
            <a:ext cx="5386176" cy="18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Effect of Resource Allocation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152475"/>
            <a:ext cx="305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parallelizing processes, there tends to be a limit on the speed-up when more processors are added.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explore this effect by numerically calculating π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200" y="1337188"/>
            <a:ext cx="5054900" cy="30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Effect of Resource Allocation: Calculating π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π can be calculated exactly using the following relationship: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π = 4 arctan(1)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expression above can be determined using polynomials by evaluating the following integral between 0 and 1.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id&quot;:&quot;2&quot;,&quot;code&quot;:&quot;$\\pi=\\int_{0}^{1}\\frac{4}{1+x^{2}}dx$&quot;,&quot;font&quot;:{&quot;size&quot;:18.000000428062968,&quot;family&quot;:&quot;Arial&quot;,&quot;color&quot;:&quot;#595959&quot;},&quot;type&quot;:&quot;$&quot;,&quot;ts&quot;:1593797859683,&quot;cs&quot;:&quot;MLbesSF9IVFGwPQkuwySTQ==&quot;,&quot;size&quot;:{&quot;width&quot;:174.91349471084715,&quot;height&quot;:40.51668521550697}}"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475" y="3121800"/>
            <a:ext cx="2221401" cy="51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the problem down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311700" y="1152475"/>
            <a:ext cx="385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polynomial based integral can be numerically solved by adding up the area of rectangles of height f(x</a:t>
            </a:r>
            <a:r>
              <a:rPr baseline="-25000" lang="en"/>
              <a:t>i</a:t>
            </a:r>
            <a:r>
              <a:rPr lang="en"/>
              <a:t>) and width ∆x: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can be distributed between cores since they are independent operations.</a:t>
            </a:r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424" y="1201900"/>
            <a:ext cx="5034574" cy="394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&quot;,&quot;code&quot;:&quot;$\\pi=\\sum_{0}^{n}f\\left(x_{i}\\right)\\Delta x$&quot;,&quot;font&quot;:{&quot;size&quot;:17.99999986642411,&quot;family&quot;:&quot;Arial&quot;,&quot;color&quot;:&quot;#595959&quot;},&quot;type&quot;:&quot;$&quot;,&quot;ts&quot;:1593797740742,&quot;cs&quot;:&quot;aWCs6UyGeZtJCR1/eplmhg==&quot;,&quot;size&quot;:{&quot;width&quot;:201.14454653882606,&quot;height&quot;:30.716654890165554}}" id="212" name="Google Shape;2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531" y="2890200"/>
            <a:ext cx="2554536" cy="390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Setup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52475"/>
            <a:ext cx="385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reality, to get an accurate representation of π, ∆x must be very small.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the activity, you will plot how long this numerical integration takes when n is very large as a function of number of cores to illustrate how parallelization has speed-up limits.</a:t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424" y="1071350"/>
            <a:ext cx="5034574" cy="394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&quot;,&quot;code&quot;:&quot;$\\pi=\\lim_{n\\to \\infty}\\sum_{0}^{n}f\\left(x_{i}\\right)\\frac{1}{n}$&quot;,&quot;font&quot;:{&quot;size&quot;:17.999999217960646,&quot;family&quot;:&quot;Arial&quot;,&quot;color&quot;:&quot;#595959&quot;},&quot;type&quot;:&quot;$&quot;,&quot;ts&quot;:1593798286956,&quot;cs&quot;:&quot;5l9NnSQO1FhLoMVrq+nDgA==&quot;,&quot;size&quot;:{&quot;width&quot;:284.56656268262486,&quot;height&quot;:34.29998827356053}}" id="220" name="Google Shape;22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26" y="2222454"/>
            <a:ext cx="3613995" cy="43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11700" y="1152475"/>
            <a:ext cx="417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check the status on a job type ‘qstat’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good practice for long calculations to save their state periodically so that if/when the job is terminated the calculation can be restarted a the last save 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is a limit to the speed-up that parallelization of code can achieve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400" y="1389625"/>
            <a:ext cx="4583675" cy="27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squeue: Checking the Status of a Job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squeue - Displays all jobs currently in the queue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 default it will report (in priority order) the jobs that are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running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Pending to run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650" y="1757663"/>
            <a:ext cx="58864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squeue: What the Output Means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ST: Job state where “R” means running and “PD” means pending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TIME: How long the job has been running in days-hours:minutes:seconds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NODELIST(REASON): Where the job is running or the reason it is still pending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975" y="1258313"/>
            <a:ext cx="58864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squeue: Customizing the Output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common squeue flags include: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-l: Reports more of the available 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-u USER: Will only load jobs submitted by user USER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--start: Reports the expected start times of pending jobs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See the manual for all available options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scontrol show job JOBNUMBER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even more details about jobs you can use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scontrol show job JOBNUMBER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Where JOBNUMBER is optional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922" y="1605400"/>
            <a:ext cx="4579350" cy="33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Checkpointing and Cancelling Jobs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Checkpointing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is good practice for long calculations to save their state periodically so that if/when the job is terminated the calculation can be restarted a the last save 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Cancelling Jobs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job no longer needs to run, it can be cancelled by typing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scancel JOBNUMBER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Output File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50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Outputs information to an output file that the user can specify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example on the left the output file is named “my.stdout”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it is the screen printout of the two commands in my.script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323" y="730036"/>
            <a:ext cx="4842724" cy="426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Testing Effect of Resource Allocation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305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parallelizing processes, there tends to be a limit on the speed-up when more processors are added.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explore this effect by numerically calculating π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200" y="1337188"/>
            <a:ext cx="5054900" cy="30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