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389EFD6-42B3-4D4A-80D6-1DE873FB979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551581-3961-4236-8C13-533A4CA7BC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faq/usage_faq.html#matplotlib-pylab-and-pyplot-how-are-they-rela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api/pyplot_api.html#matplotlib.pyplot.pl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api/pyplot_api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Graphing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Pyplot</a:t>
            </a:r>
            <a:r>
              <a:rPr lang="en-US" dirty="0" smtClean="0"/>
              <a:t> is a module in </a:t>
            </a:r>
            <a:r>
              <a:rPr lang="en-US" dirty="0" err="1" smtClean="0"/>
              <a:t>Matplotlib</a:t>
            </a:r>
            <a:r>
              <a:rPr lang="en-US" dirty="0" smtClean="0"/>
              <a:t> while </a:t>
            </a:r>
            <a:r>
              <a:rPr lang="en-US" dirty="0" err="1" smtClean="0"/>
              <a:t>Pylab</a:t>
            </a:r>
            <a:r>
              <a:rPr lang="en-US" dirty="0" smtClean="0"/>
              <a:t> is a module that gets installed alongside </a:t>
            </a:r>
            <a:r>
              <a:rPr lang="en-US" dirty="0" err="1" smtClean="0"/>
              <a:t>Matplotlib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Pylab</a:t>
            </a:r>
            <a:r>
              <a:rPr lang="en-US" dirty="0" smtClean="0"/>
              <a:t> imports </a:t>
            </a:r>
            <a:r>
              <a:rPr lang="en-US" dirty="0" err="1" smtClean="0"/>
              <a:t>Pyplot</a:t>
            </a:r>
            <a:r>
              <a:rPr lang="en-US" dirty="0" smtClean="0"/>
              <a:t> and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It is recommended to use </a:t>
            </a:r>
            <a:r>
              <a:rPr lang="en-US" dirty="0" err="1" smtClean="0"/>
              <a:t>Pyplot</a:t>
            </a:r>
            <a:r>
              <a:rPr lang="en-US" dirty="0" smtClean="0"/>
              <a:t> for most plotting.</a:t>
            </a:r>
          </a:p>
          <a:p>
            <a:pPr marL="0" indent="0">
              <a:buNone/>
            </a:pPr>
            <a:r>
              <a:rPr lang="en-US" dirty="0" err="1" smtClean="0"/>
              <a:t>Pylab</a:t>
            </a:r>
            <a:r>
              <a:rPr lang="en-US" dirty="0" smtClean="0"/>
              <a:t> is recommended for non-interactive plotting.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http://matplotlib.org/faq/usage_faq.html#matplotlib-pylab-and-pyplot-how-are-they-related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: </a:t>
            </a:r>
            <a:r>
              <a:rPr lang="en-US" dirty="0" err="1" smtClean="0"/>
              <a:t>Pyplot</a:t>
            </a:r>
            <a:r>
              <a:rPr lang="en-US" dirty="0" smtClean="0"/>
              <a:t> v. </a:t>
            </a:r>
            <a:r>
              <a:rPr lang="en-US" dirty="0" err="1" smtClean="0"/>
              <a:t>Pylab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Run: basic.py</a:t>
            </a:r>
          </a:p>
          <a:p>
            <a:pPr marL="0" indent="0">
              <a:buNone/>
            </a:pPr>
            <a:r>
              <a:rPr lang="en-US" dirty="0" smtClean="0"/>
              <a:t>List of awesome </a:t>
            </a:r>
            <a:r>
              <a:rPr lang="en-US" dirty="0" err="1" smtClean="0"/>
              <a:t>pyplot.plot</a:t>
            </a:r>
            <a:r>
              <a:rPr lang="en-US" dirty="0" smtClean="0"/>
              <a:t>() </a:t>
            </a:r>
            <a:r>
              <a:rPr lang="en-US" dirty="0" err="1" smtClean="0">
                <a:hlinkClick r:id="rId2"/>
              </a:rPr>
              <a:t>arguements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plot equations.</a:t>
            </a:r>
          </a:p>
          <a:p>
            <a:pPr marL="0" indent="0">
              <a:buNone/>
            </a:pPr>
            <a:r>
              <a:rPr lang="en-US" dirty="0" smtClean="0"/>
              <a:t>Set our axis to correspond with data set sizes then plot different algorithms to show run time differences.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graph much more than just lines.</a:t>
            </a:r>
          </a:p>
          <a:p>
            <a:pPr marL="0" indent="0">
              <a:buNone/>
            </a:pPr>
            <a:r>
              <a:rPr lang="en-US" dirty="0" err="1" smtClean="0"/>
              <a:t>Matplotlab</a:t>
            </a:r>
            <a:r>
              <a:rPr lang="en-US" dirty="0" smtClean="0"/>
              <a:t> can graph </a:t>
            </a:r>
            <a:r>
              <a:rPr lang="en-US" dirty="0" err="1" smtClean="0"/>
              <a:t>piegraphs</a:t>
            </a:r>
            <a:r>
              <a:rPr lang="en-US" dirty="0" smtClean="0"/>
              <a:t>, </a:t>
            </a:r>
            <a:r>
              <a:rPr lang="en-US" dirty="0" err="1" smtClean="0"/>
              <a:t>histographs</a:t>
            </a:r>
            <a:r>
              <a:rPr lang="en-US" dirty="0" smtClean="0"/>
              <a:t>, bars graphs, and many more interesting graphs.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Pyplot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http://matplotlib.org/api/pyplot_api.html</a:t>
            </a: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kinds of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100</TotalTime>
  <Words>126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Pyplot</vt:lpstr>
      <vt:lpstr>Matplotlib: Pyplot v. Pylab</vt:lpstr>
      <vt:lpstr>Basic plotting</vt:lpstr>
      <vt:lpstr>Advanced Plotting</vt:lpstr>
      <vt:lpstr>Different kinds of graphs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Pyplot</dc:title>
  <dc:creator>Michael Ellerkamp</dc:creator>
  <cp:lastModifiedBy>Michael Ellerkamp</cp:lastModifiedBy>
  <cp:revision>3</cp:revision>
  <dcterms:created xsi:type="dcterms:W3CDTF">2015-11-05T04:17:10Z</dcterms:created>
  <dcterms:modified xsi:type="dcterms:W3CDTF">2015-11-05T05:57:47Z</dcterms:modified>
</cp:coreProperties>
</file>