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C049-BD81-4386-AD94-2637EF2EA6E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4C13-F759-4336-8661-7C52BA9A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58791"/>
            <a:ext cx="8825658" cy="1749511"/>
          </a:xfrm>
        </p:spPr>
        <p:txBody>
          <a:bodyPr/>
          <a:lstStyle/>
          <a:p>
            <a:pPr algn="ctr"/>
            <a:r>
              <a:rPr lang="en-US" sz="5400" b="1" dirty="0" smtClean="0"/>
              <a:t>Student Performance Monitoring System (SPMS)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46385"/>
            <a:ext cx="8825658" cy="3292415"/>
          </a:xfrm>
        </p:spPr>
        <p:txBody>
          <a:bodyPr/>
          <a:lstStyle/>
          <a:p>
            <a:r>
              <a:rPr lang="en-US" b="1" dirty="0" smtClean="0"/>
              <a:t>Project done by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Shoeb</a:t>
            </a:r>
            <a:r>
              <a:rPr lang="en-US" dirty="0">
                <a:solidFill>
                  <a:schemeClr val="tx1"/>
                </a:solidFill>
              </a:rPr>
              <a:t> Uddin Ahmed                             </a:t>
            </a:r>
            <a:r>
              <a:rPr lang="en-US" dirty="0" smtClean="0">
                <a:solidFill>
                  <a:schemeClr val="tx1"/>
                </a:solidFill>
              </a:rPr>
              <a:t>1920038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Istiak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Ahammad</a:t>
            </a:r>
            <a:r>
              <a:rPr lang="en-US" dirty="0">
                <a:solidFill>
                  <a:schemeClr val="tx1"/>
                </a:solidFill>
              </a:rPr>
              <a:t> Limon                        </a:t>
            </a:r>
            <a:r>
              <a:rPr lang="en-US" dirty="0" smtClean="0">
                <a:solidFill>
                  <a:schemeClr val="tx1"/>
                </a:solidFill>
              </a:rPr>
              <a:t>1930038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Tahsin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Bin Khaled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1830422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60" y="891540"/>
            <a:ext cx="5943600" cy="5786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960" y="436880"/>
            <a:ext cx="465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Assessment performance of each student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OUTPUT VIEWS</a:t>
            </a:r>
            <a:endParaRPr lang="en-US" dirty="0"/>
          </a:p>
        </p:txBody>
      </p:sp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7799" y="1835944"/>
            <a:ext cx="7752153" cy="463804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330960" y="151277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Wise PLO ANALYSIS: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8999" y="951131"/>
            <a:ext cx="10593643" cy="5251549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787399" y="386080"/>
            <a:ext cx="647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 attempted VS Achieved By Students: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5560" y="995680"/>
            <a:ext cx="9946162" cy="518414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193800" y="583029"/>
            <a:ext cx="440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WISE PLO ANALYSIS: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8" y="667490"/>
            <a:ext cx="8317552" cy="6119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319" y="233680"/>
            <a:ext cx="701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School-wise number of students attempted vs achieved for each PLO: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48760" y="77523"/>
            <a:ext cx="6934200" cy="6652683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762000" y="193040"/>
            <a:ext cx="338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University Wise PLO ANALYSIS: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60" y="168046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Rich Picture (Existing system)</a:t>
            </a:r>
            <a:endParaRPr lang="en-US" b="1" dirty="0"/>
          </a:p>
        </p:txBody>
      </p:sp>
      <p:pic>
        <p:nvPicPr>
          <p:cNvPr id="4" name="image15.png" descr="C:\Users\Shoeb\Downloads\As-is DBMS Project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97479" y="1406106"/>
            <a:ext cx="8453887" cy="53514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427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Analysis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5640" y="2479040"/>
            <a:ext cx="1084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Faculty </a:t>
            </a:r>
            <a:r>
              <a:rPr lang="en-US" sz="2400" dirty="0" smtClean="0"/>
              <a:t>members have </a:t>
            </a:r>
            <a:r>
              <a:rPr lang="en-US" sz="2400" dirty="0"/>
              <a:t>to provide the mark </a:t>
            </a:r>
            <a:r>
              <a:rPr lang="en-US" sz="2400" dirty="0" smtClean="0"/>
              <a:t>sheet to </a:t>
            </a:r>
            <a:r>
              <a:rPr lang="en-US" sz="2400" dirty="0"/>
              <a:t>Admin and </a:t>
            </a:r>
            <a:r>
              <a:rPr lang="en-US" sz="2400" dirty="0" smtClean="0"/>
              <a:t>then the </a:t>
            </a:r>
            <a:r>
              <a:rPr lang="en-US" sz="2400" dirty="0"/>
              <a:t>Admin enters </a:t>
            </a:r>
            <a:r>
              <a:rPr lang="en-US" sz="2400" dirty="0" smtClean="0"/>
              <a:t>the mark </a:t>
            </a:r>
            <a:r>
              <a:rPr lang="en-US" sz="2400" dirty="0"/>
              <a:t>sheet into the </a:t>
            </a:r>
            <a:r>
              <a:rPr lang="en-US" sz="2400" dirty="0" smtClean="0"/>
              <a:t>Database</a:t>
            </a:r>
            <a:r>
              <a:rPr lang="en-US" sz="2400" dirty="0"/>
              <a:t>. </a:t>
            </a:r>
            <a:r>
              <a:rPr lang="en-US" sz="2400" dirty="0" smtClean="0"/>
              <a:t>This process </a:t>
            </a:r>
            <a:r>
              <a:rPr lang="en-US" sz="2400" dirty="0"/>
              <a:t>becomes </a:t>
            </a:r>
            <a:r>
              <a:rPr lang="en-US" sz="2400" dirty="0" smtClean="0"/>
              <a:t>too time-consuming and uses </a:t>
            </a:r>
            <a:r>
              <a:rPr lang="en-US" sz="2400" dirty="0"/>
              <a:t>up a lot of </a:t>
            </a:r>
            <a:r>
              <a:rPr lang="en-US" sz="2400" dirty="0" smtClean="0"/>
              <a:t>extra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Since the faculty has to send the mark sheet all the way to the admin before getting uploaded to the </a:t>
            </a:r>
            <a:r>
              <a:rPr lang="en-US" sz="2400" dirty="0" smtClean="0"/>
              <a:t>database, and it </a:t>
            </a:r>
            <a:r>
              <a:rPr lang="en-US" sz="2400" dirty="0"/>
              <a:t>takes up much of the time </a:t>
            </a:r>
            <a:r>
              <a:rPr lang="en-US" sz="2400" dirty="0" smtClean="0"/>
              <a:t>using </a:t>
            </a:r>
            <a:r>
              <a:rPr lang="en-US" sz="2400" dirty="0"/>
              <a:t>unnecessary </a:t>
            </a:r>
            <a:r>
              <a:rPr lang="en-US" sz="2400" dirty="0" smtClean="0"/>
              <a:t>resources, </a:t>
            </a:r>
          </a:p>
          <a:p>
            <a:r>
              <a:rPr lang="en-US" sz="2400" dirty="0" smtClean="0"/>
              <a:t>Our </a:t>
            </a:r>
            <a:r>
              <a:rPr lang="en-US" sz="2400" dirty="0"/>
              <a:t>software allows the faculty to directly update the marks to the database. Hence, the use or participation </a:t>
            </a:r>
            <a:r>
              <a:rPr lang="en-US" sz="2400" dirty="0" smtClean="0"/>
              <a:t>of the admin </a:t>
            </a:r>
            <a:r>
              <a:rPr lang="en-US" sz="2400" dirty="0"/>
              <a:t>is </a:t>
            </a:r>
            <a:r>
              <a:rPr lang="en-US" sz="2400" dirty="0" smtClean="0"/>
              <a:t>negligible.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4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Rich Picture (Proposed system)</a:t>
            </a:r>
            <a:endParaRPr lang="en-US" b="1" dirty="0"/>
          </a:p>
        </p:txBody>
      </p:sp>
      <p:pic>
        <p:nvPicPr>
          <p:cNvPr id="4" name="image9.png" descr="C:\Users\Shoeb\Downloads\Rich Picture(TO BE complete One).png"/>
          <p:cNvPicPr/>
          <p:nvPr/>
        </p:nvPicPr>
        <p:blipFill>
          <a:blip r:embed="rId2"/>
          <a:srcRect b="6852"/>
          <a:stretch>
            <a:fillRect/>
          </a:stretch>
        </p:blipFill>
        <p:spPr>
          <a:xfrm>
            <a:off x="1452291" y="1293963"/>
            <a:ext cx="8873528" cy="56447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68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26272" y="27207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Entity Relationship Diagram (ERD)  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32" y="162775"/>
            <a:ext cx="9697948" cy="6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84870" y="1233488"/>
            <a:ext cx="169081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84870" y="7062788"/>
            <a:ext cx="1690811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10493"/>
              </p:ext>
            </p:extLst>
          </p:nvPr>
        </p:nvGraphicFramePr>
        <p:xfrm>
          <a:off x="2032000" y="242146"/>
          <a:ext cx="8128000" cy="645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4124505920"/>
                    </a:ext>
                  </a:extLst>
                </a:gridCol>
                <a:gridCol w="6888480">
                  <a:extLst>
                    <a:ext uri="{9D8B030D-6E8A-4147-A177-3AD203B41FA5}">
                      <a16:colId xmlns:a16="http://schemas.microsoft.com/office/drawing/2014/main" val="3532537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universityName➔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984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schoolID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681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SchoolID➔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984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SchoolName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7686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DepartmentID➔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DepartmentName, SchoolID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4822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ProgramID</a:t>
                      </a: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30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programName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DepartmentID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1032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FacultyID➔ 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54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facultyName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gender,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dateOfBirth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email, phone, address, DepartmentID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00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StudentID</a:t>
                      </a: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studentName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dateOfBirth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gender, email, phone,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address,DepartmentID,ProgramID,universityName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068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</a:t>
                      </a:r>
                      <a:r>
                        <a:rPr lang="en-US" sz="120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                                                                         </a:t>
                      </a:r>
                      <a:r>
                        <a:rPr lang="en-US" sz="1200" baseline="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</a:t>
                      </a:r>
                      <a:r>
                        <a:rPr lang="en-US" sz="1200" baseline="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 </a:t>
                      </a:r>
                      <a:r>
                        <a:rPr lang="en-US" sz="1200" dirty="0" err="1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CourseID</a:t>
                      </a:r>
                      <a:r>
                        <a:rPr lang="en-US" sz="120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92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omic Sans MS" panose="030F0702030302020204" pitchFamily="66" charset="0"/>
                        <a:ea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92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courseName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noOfCredits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courseType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ProgramID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9577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</a:t>
                      </a:r>
                      <a:r>
                        <a:rPr lang="en-US" sz="120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                                                                      </a:t>
                      </a:r>
                      <a:r>
                        <a:rPr lang="en-US" sz="1200" dirty="0" err="1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ploID</a:t>
                      </a: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30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omic Sans MS" panose="030F0702030302020204" pitchFamily="66" charset="0"/>
                        <a:ea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330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ploNo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details,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ProgramID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92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  </a:t>
                      </a:r>
                      <a:r>
                        <a:rPr lang="en-US" sz="1200" dirty="0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                                                                                   </a:t>
                      </a:r>
                      <a:r>
                        <a:rPr lang="en-US" sz="1200" dirty="0" err="1" smtClean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coID</a:t>
                      </a:r>
                      <a:r>
                        <a:rPr lang="en-US" sz="1200" dirty="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➔ 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92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Comic Sans MS" panose="030F0702030302020204" pitchFamily="66" charset="0"/>
                        <a:ea typeface="Comic Sans MS" panose="030F0702030302020204" pitchFamily="66" charset="0"/>
                        <a:cs typeface="Comic Sans MS" panose="030F0702030302020204" pitchFamily="66" charset="0"/>
                      </a:endParaRPr>
                    </a:p>
                    <a:p>
                      <a:pPr marL="292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coNo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ploID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CourseID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title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80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SectionID➔ 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sectionNo, semester, CourseID, FacultyID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1257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EnrollmentID➔ 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semester, year, SectionID, StudentID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48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assessmentNo➔ 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30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ocID, SectionID,assessmentType, NumberOfQuestions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610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Unicode MS"/>
                          <a:ea typeface="Open Sans"/>
                          <a:cs typeface="Open Sans"/>
                        </a:rPr>
                        <a:t>EvaluationID➔ </a:t>
                      </a:r>
                      <a:endParaRPr lang="en-US" sz="160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921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evaluationNo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obtainedMarks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assesmentNo</a:t>
                      </a:r>
                      <a:r>
                        <a:rPr lang="en-US" sz="1200" dirty="0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Comic Sans MS" panose="030F0702030302020204" pitchFamily="66" charset="0"/>
                        </a:rPr>
                        <a:t>EnrollmentID</a:t>
                      </a:r>
                      <a:endParaRPr lang="en-US" sz="1600" dirty="0"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842524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597062" y="3120854"/>
            <a:ext cx="396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DEPENDENCY TABLE 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1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229202" y="2758599"/>
            <a:ext cx="5013960" cy="1325563"/>
          </a:xfrm>
        </p:spPr>
        <p:txBody>
          <a:bodyPr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7600" y="-2235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imag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60" y="233680"/>
            <a:ext cx="798576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8075" y="6609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INPUT FORMS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32" y="1473200"/>
            <a:ext cx="8133535" cy="434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0560" y="1076216"/>
            <a:ext cx="42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Assessment 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60" y="995680"/>
            <a:ext cx="6649720" cy="5770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8760" y="619760"/>
            <a:ext cx="481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PLO-CO mapping for the assessment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300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Comic Sans MS</vt:lpstr>
      <vt:lpstr>Open Sans</vt:lpstr>
      <vt:lpstr>Office Theme</vt:lpstr>
      <vt:lpstr>Student Performance Monitoring System (SPMS)</vt:lpstr>
      <vt:lpstr>Rich Picture (Existing system)</vt:lpstr>
      <vt:lpstr>Problem Analysis</vt:lpstr>
      <vt:lpstr>Rich Picture (Proposed system)</vt:lpstr>
      <vt:lpstr>Entity Relationship Diagram (ERD)  </vt:lpstr>
      <vt:lpstr>           </vt:lpstr>
      <vt:lpstr>NORMALIZATION</vt:lpstr>
      <vt:lpstr>INPUT FORMS</vt:lpstr>
      <vt:lpstr>PowerPoint Presentation</vt:lpstr>
      <vt:lpstr>PowerPoint Presentation</vt:lpstr>
      <vt:lpstr> OUTPUT VIEWS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Monitoring System (SPMS)</dc:title>
  <dc:creator>hasnain khaled</dc:creator>
  <cp:lastModifiedBy>hasnain khaled</cp:lastModifiedBy>
  <cp:revision>14</cp:revision>
  <dcterms:created xsi:type="dcterms:W3CDTF">2021-09-12T13:36:44Z</dcterms:created>
  <dcterms:modified xsi:type="dcterms:W3CDTF">2021-09-12T15:05:48Z</dcterms:modified>
</cp:coreProperties>
</file>