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3" r:id="rId65"/>
    <p:sldId id="322" r:id="rId66"/>
    <p:sldId id="28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553-213C-CA0A-E1C8-0035F1CF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84B62-5477-5AF3-CA91-73FDBBA7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DF9A-0E02-5AED-AA1E-C20115E3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72F3-90ED-D8EA-4F79-ACF08216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F052-0B3A-D52A-381B-36E10DE8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F235-47E3-3678-4E39-918B8827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9160F-FC2D-9823-5877-940A34BD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C251-A3FD-AC58-8B3C-84144E01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8FEE-7A27-3AEA-EBCB-9D9407F4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35A9-9BEE-E967-7AA4-FB84C9DD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5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C48B-CE7F-F017-EE3D-5C77936C3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66A3-041B-A0A6-CFA7-69683439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E758-55F2-FABB-3C63-D580AD0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CEA9-8AE8-ED29-B1F4-3462CFE7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D052-DDC7-A620-BAC3-2CDF19A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0FAB-D560-2538-9381-2AA03E5D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4C1B-0901-254A-648C-6A8414BE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2BBD-3FF8-C3CD-466A-880712B3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D7C3-5DA0-AF5B-8E4C-175258B1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538E-493D-F48E-9D97-5D77ED53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43F7-28E3-5928-CB85-C292040F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B5DA-9DD2-0572-505C-F8292ABF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128E-C03F-D194-F628-1A3BCEF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644F3-872C-821A-2856-E82B3606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F834-D645-2356-8204-CB0A84E7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2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868B-6F6E-3BC0-437B-73A475BA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03F9-A4F1-CB00-A091-1D6D7829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E9E04-120D-4C74-D51A-7A4CFC09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05F77-E9B5-C893-47C5-B19206D8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35C0D-A8AF-A4EF-E8A5-98B2DADC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1238-260C-44D1-9890-772FF054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4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8729-9D80-4911-7285-51348984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6179-3AD2-1909-36EA-238C5D5F0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920B-82DC-B19D-E30C-C01EDF0F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430EB-5D0F-F37B-CE38-32228B286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A9635-41E2-85E2-A245-11263C01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9F11-DD6E-B2EC-FF37-14AF0327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0AA46-0EFA-34EA-9296-DE3693C1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1EC33-525D-14B4-668B-0564DAF1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4980-6CAA-BCA0-C209-7EDC8C81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C7A1-112E-7058-EA66-151059F0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6B735-F90A-6248-0149-CB64D674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80FD4-D441-110A-9D6E-99B2F425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77F44-BF29-74E0-8BBC-855C884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0C581-0679-6936-03D3-73F697A8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8FFCE-0650-D947-FEE0-5691705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A8EF-024C-948B-2551-4BDC1197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6A78-69AB-D52E-4360-B802F4FE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A3B9D-9876-8816-27E6-A6641710B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D7E9-0B5B-6ADC-144D-44DA431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13E5-3482-11FE-2E21-462D608E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20AE-E514-9AA9-C321-19631DF3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7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A96-7365-DA98-8581-0D2BCCAE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7BBF1-B032-53F5-DA88-440264680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2685-7140-109B-C7EA-0A5AEBFB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DC96-B139-F0DC-445B-E1BAF899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FE75-A314-81AD-2B48-49569567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698C0-36BD-9FCD-552F-9C3DD684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98606-DA7C-E1A5-F076-0F6453B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FF117-4FF7-E201-3153-058182B5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E704-FC77-1238-0E0B-A03A5CE2F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8705-C1D6-4D1A-8C58-86CE3310AD0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7B1F-B763-CF36-8410-2F65CD0F3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10C7-2CC9-5253-F928-70D71876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7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 flipV="1">
            <a:off x="3352800" y="3496077"/>
            <a:ext cx="690880" cy="10501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>
            <a:off x="4043680" y="3496076"/>
            <a:ext cx="548640" cy="10166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 flipV="1">
            <a:off x="4592320" y="2412345"/>
            <a:ext cx="1503680" cy="21339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>
            <a:off x="6103886" y="2429112"/>
            <a:ext cx="747272" cy="10334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 flipV="1">
            <a:off x="6859044" y="2378805"/>
            <a:ext cx="747897" cy="11005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60800" y="2928797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5311499" y="3529616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6675120" y="3534565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A4D863-9F7D-FA28-933F-0F925B1F8BB0}"/>
              </a:ext>
            </a:extLst>
          </p:cNvPr>
          <p:cNvSpPr/>
          <p:nvPr/>
        </p:nvSpPr>
        <p:spPr>
          <a:xfrm>
            <a:off x="8669007" y="365560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39640" y="1988488"/>
            <a:ext cx="271272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63304" y="2621280"/>
            <a:ext cx="497840" cy="217402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54811" y="4994084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Hammer</a:t>
            </a:r>
          </a:p>
        </p:txBody>
      </p:sp>
    </p:spTree>
    <p:extLst>
      <p:ext uri="{BB962C8B-B14F-4D97-AF65-F5344CB8AC3E}">
        <p14:creationId xmlns:p14="http://schemas.microsoft.com/office/powerpoint/2010/main" val="345369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39640" y="1988488"/>
            <a:ext cx="271272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5841999" y="2341989"/>
            <a:ext cx="497840" cy="217402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61161" y="4692963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Hammer</a:t>
            </a:r>
          </a:p>
        </p:txBody>
      </p:sp>
    </p:spTree>
    <p:extLst>
      <p:ext uri="{BB962C8B-B14F-4D97-AF65-F5344CB8AC3E}">
        <p14:creationId xmlns:p14="http://schemas.microsoft.com/office/powerpoint/2010/main" val="270525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60" y="731520"/>
            <a:ext cx="5902960" cy="48417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6105663" y="3749040"/>
            <a:ext cx="314960" cy="112754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11227" y="911062"/>
            <a:ext cx="224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resistance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9119" y="3258537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DE77-CAA2-BA08-CF39-7FE41F2F27AE}"/>
              </a:ext>
            </a:extLst>
          </p:cNvPr>
          <p:cNvGrpSpPr/>
          <p:nvPr/>
        </p:nvGrpSpPr>
        <p:grpSpPr>
          <a:xfrm>
            <a:off x="5212580" y="2540000"/>
            <a:ext cx="306924" cy="904648"/>
            <a:chOff x="5407376" y="2948582"/>
            <a:chExt cx="485138" cy="17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4DA97-F641-4410-69B6-8F8598679028}"/>
                </a:ext>
              </a:extLst>
            </p:cNvPr>
            <p:cNvSpPr/>
            <p:nvPr/>
          </p:nvSpPr>
          <p:spPr>
            <a:xfrm flipV="1">
              <a:off x="5407376" y="3282245"/>
              <a:ext cx="485138" cy="1051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63454-6A21-E9E0-8218-3886C5D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744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A2016-EE6F-570A-90F5-F8B7C14AE267}"/>
              </a:ext>
            </a:extLst>
          </p:cNvPr>
          <p:cNvGrpSpPr/>
          <p:nvPr/>
        </p:nvGrpSpPr>
        <p:grpSpPr>
          <a:xfrm>
            <a:off x="4705159" y="1771623"/>
            <a:ext cx="284458" cy="1127541"/>
            <a:chOff x="5407376" y="2518820"/>
            <a:chExt cx="449627" cy="2174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276CEA-7222-AC0C-2855-02087EF8D3D2}"/>
                </a:ext>
              </a:extLst>
            </p:cNvPr>
            <p:cNvSpPr/>
            <p:nvPr/>
          </p:nvSpPr>
          <p:spPr>
            <a:xfrm flipV="1">
              <a:off x="5407376" y="2696325"/>
              <a:ext cx="449627" cy="16376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CA32-D945-79F3-4D54-0CA476DA895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561645" y="4080543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409377" y="3647498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515182" y="3760094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6713700" y="3518207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259125" y="5121534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82280" y="4876581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1540-1108-12F6-A2B3-76C408C87EFF}"/>
              </a:ext>
            </a:extLst>
          </p:cNvPr>
          <p:cNvCxnSpPr>
            <a:cxnSpLocks/>
          </p:cNvCxnSpPr>
          <p:nvPr/>
        </p:nvCxnSpPr>
        <p:spPr>
          <a:xfrm flipV="1">
            <a:off x="6582280" y="2111391"/>
            <a:ext cx="875159" cy="13674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7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59" y="518160"/>
            <a:ext cx="6069349" cy="39692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6096000" y="1531308"/>
            <a:ext cx="292182" cy="684560"/>
            <a:chOff x="5407376" y="2518820"/>
            <a:chExt cx="461836" cy="1319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61836" cy="3002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1319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967284" y="3429000"/>
            <a:ext cx="224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support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0353" y="1747970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817702" y="1534157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4272532" y="694371"/>
            <a:ext cx="17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Hanging Man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820586" y="1949655"/>
            <a:ext cx="525094" cy="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7166715" y="2526182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304394" y="1266585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452679" y="1003962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4CA19-E7D9-4755-D10C-B98CC4B33AD6}"/>
              </a:ext>
            </a:extLst>
          </p:cNvPr>
          <p:cNvGrpSpPr/>
          <p:nvPr/>
        </p:nvGrpSpPr>
        <p:grpSpPr>
          <a:xfrm>
            <a:off x="5238340" y="2303335"/>
            <a:ext cx="280135" cy="1200329"/>
            <a:chOff x="5446092" y="3093186"/>
            <a:chExt cx="442794" cy="2314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5B2E-EFA3-8671-958A-42A65BE21ACC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4712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A2CF14-A125-EC2E-3FF2-BAB459FA7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94F60-2177-B005-5303-1F5FA5DB9D07}"/>
              </a:ext>
            </a:extLst>
          </p:cNvPr>
          <p:cNvGrpSpPr/>
          <p:nvPr/>
        </p:nvGrpSpPr>
        <p:grpSpPr>
          <a:xfrm>
            <a:off x="4773604" y="3011677"/>
            <a:ext cx="280135" cy="1200329"/>
            <a:chOff x="5446092" y="3093186"/>
            <a:chExt cx="442794" cy="23143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787AE0-CE47-CBC4-8A9A-DFEA2A75594F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6022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EE290C-5DCB-4551-3F92-50DEECDA1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B288E3-C27C-E968-6C43-722BBA2F43C3}"/>
              </a:ext>
            </a:extLst>
          </p:cNvPr>
          <p:cNvGrpSpPr/>
          <p:nvPr/>
        </p:nvGrpSpPr>
        <p:grpSpPr>
          <a:xfrm>
            <a:off x="6505465" y="1497331"/>
            <a:ext cx="292179" cy="806004"/>
            <a:chOff x="5407376" y="2948582"/>
            <a:chExt cx="461831" cy="15540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40DD4A-B8D2-083A-59DB-100F17B0D3C3}"/>
                </a:ext>
              </a:extLst>
            </p:cNvPr>
            <p:cNvSpPr/>
            <p:nvPr/>
          </p:nvSpPr>
          <p:spPr>
            <a:xfrm flipV="1">
              <a:off x="5407376" y="3282245"/>
              <a:ext cx="461831" cy="85031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B468EC-2E74-9168-6712-F53C84C5B50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5540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72846-F3A4-F45F-484B-3EFC4E37BE05}"/>
              </a:ext>
            </a:extLst>
          </p:cNvPr>
          <p:cNvCxnSpPr>
            <a:cxnSpLocks/>
          </p:cNvCxnSpPr>
          <p:nvPr/>
        </p:nvCxnSpPr>
        <p:spPr>
          <a:xfrm>
            <a:off x="5533074" y="1284748"/>
            <a:ext cx="546140" cy="416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F58C32-1541-190D-C48C-01569AB0597A}"/>
              </a:ext>
            </a:extLst>
          </p:cNvPr>
          <p:cNvSpPr txBox="1"/>
          <p:nvPr/>
        </p:nvSpPr>
        <p:spPr>
          <a:xfrm>
            <a:off x="7091166" y="1539587"/>
            <a:ext cx="229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Confirmation Candle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98850-0D1D-8856-FE48-71F5321CFEE0}"/>
              </a:ext>
            </a:extLst>
          </p:cNvPr>
          <p:cNvCxnSpPr>
            <a:cxnSpLocks/>
          </p:cNvCxnSpPr>
          <p:nvPr/>
        </p:nvCxnSpPr>
        <p:spPr>
          <a:xfrm flipH="1" flipV="1">
            <a:off x="6749512" y="2303335"/>
            <a:ext cx="787300" cy="452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759200" y="731520"/>
            <a:ext cx="5811520" cy="48417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6096000" y="3774630"/>
            <a:ext cx="333236" cy="639776"/>
            <a:chOff x="5407376" y="2518820"/>
            <a:chExt cx="497840" cy="21740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11227" y="911062"/>
            <a:ext cx="224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resistance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9119" y="3258537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DE77-CAA2-BA08-CF39-7FE41F2F27AE}"/>
              </a:ext>
            </a:extLst>
          </p:cNvPr>
          <p:cNvGrpSpPr/>
          <p:nvPr/>
        </p:nvGrpSpPr>
        <p:grpSpPr>
          <a:xfrm>
            <a:off x="5212580" y="2540000"/>
            <a:ext cx="306924" cy="904648"/>
            <a:chOff x="5407376" y="2948582"/>
            <a:chExt cx="485138" cy="17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4DA97-F641-4410-69B6-8F8598679028}"/>
                </a:ext>
              </a:extLst>
            </p:cNvPr>
            <p:cNvSpPr/>
            <p:nvPr/>
          </p:nvSpPr>
          <p:spPr>
            <a:xfrm flipV="1">
              <a:off x="5407376" y="3282245"/>
              <a:ext cx="485138" cy="1051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63454-6A21-E9E0-8218-3886C5D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744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A2016-EE6F-570A-90F5-F8B7C14AE267}"/>
              </a:ext>
            </a:extLst>
          </p:cNvPr>
          <p:cNvGrpSpPr/>
          <p:nvPr/>
        </p:nvGrpSpPr>
        <p:grpSpPr>
          <a:xfrm>
            <a:off x="4705159" y="1771623"/>
            <a:ext cx="284458" cy="1127541"/>
            <a:chOff x="5407376" y="2518820"/>
            <a:chExt cx="449627" cy="2174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276CEA-7222-AC0C-2855-02087EF8D3D2}"/>
                </a:ext>
              </a:extLst>
            </p:cNvPr>
            <p:cNvSpPr/>
            <p:nvPr/>
          </p:nvSpPr>
          <p:spPr>
            <a:xfrm flipV="1">
              <a:off x="5407376" y="2696325"/>
              <a:ext cx="449627" cy="16376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CA32-D945-79F3-4D54-0CA476DA895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4277360" y="4080543"/>
            <a:ext cx="467924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968424" y="3637394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855864" y="2992324"/>
            <a:ext cx="499976" cy="46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7043499" y="2712716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 flipV="1">
            <a:off x="6263640" y="4596064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57803" y="4365232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532902" y="3478880"/>
            <a:ext cx="322962" cy="935526"/>
            <a:chOff x="5394728" y="2518820"/>
            <a:chExt cx="510488" cy="18037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37281" y="2518820"/>
              <a:ext cx="12664" cy="180379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6851331" y="390977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381602-F3C6-64F8-D7CE-B3B17FF4D1FB}"/>
              </a:ext>
            </a:extLst>
          </p:cNvPr>
          <p:cNvSpPr txBox="1"/>
          <p:nvPr/>
        </p:nvSpPr>
        <p:spPr>
          <a:xfrm>
            <a:off x="7290471" y="3618877"/>
            <a:ext cx="2012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Confirmation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5507940" y="4294239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E6D32E-C0D2-DD55-9DE3-39A7C43069FF}"/>
              </a:ext>
            </a:extLst>
          </p:cNvPr>
          <p:cNvSpPr txBox="1"/>
          <p:nvPr/>
        </p:nvSpPr>
        <p:spPr>
          <a:xfrm>
            <a:off x="4340457" y="4601118"/>
            <a:ext cx="2051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Hammer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9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59" y="518160"/>
            <a:ext cx="6069349" cy="39692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6054647" y="959079"/>
            <a:ext cx="305500" cy="1068557"/>
            <a:chOff x="5435037" y="2518820"/>
            <a:chExt cx="434175" cy="1319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35037" y="2696328"/>
              <a:ext cx="434175" cy="1819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1319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967284" y="3429000"/>
            <a:ext cx="224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support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0353" y="1747970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817702" y="1534157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822597" y="692086"/>
            <a:ext cx="17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Shooting 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6856554" y="2162392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208933" y="786359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05464" y="665857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4CA19-E7D9-4755-D10C-B98CC4B33AD6}"/>
              </a:ext>
            </a:extLst>
          </p:cNvPr>
          <p:cNvGrpSpPr/>
          <p:nvPr/>
        </p:nvGrpSpPr>
        <p:grpSpPr>
          <a:xfrm>
            <a:off x="5238340" y="2303335"/>
            <a:ext cx="280135" cy="1200329"/>
            <a:chOff x="5446092" y="3093186"/>
            <a:chExt cx="442794" cy="2314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5B2E-EFA3-8671-958A-42A65BE21ACC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4712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A2CF14-A125-EC2E-3FF2-BAB459FA7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94F60-2177-B005-5303-1F5FA5DB9D07}"/>
              </a:ext>
            </a:extLst>
          </p:cNvPr>
          <p:cNvGrpSpPr/>
          <p:nvPr/>
        </p:nvGrpSpPr>
        <p:grpSpPr>
          <a:xfrm>
            <a:off x="4773604" y="3011677"/>
            <a:ext cx="280135" cy="1200329"/>
            <a:chOff x="5446092" y="3093186"/>
            <a:chExt cx="442794" cy="23143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787AE0-CE47-CBC4-8A9A-DFEA2A75594F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6022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EE290C-5DCB-4551-3F92-50DEECDA1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72846-F3A4-F45F-484B-3EFC4E37BE05}"/>
              </a:ext>
            </a:extLst>
          </p:cNvPr>
          <p:cNvCxnSpPr>
            <a:cxnSpLocks/>
          </p:cNvCxnSpPr>
          <p:nvPr/>
        </p:nvCxnSpPr>
        <p:spPr>
          <a:xfrm>
            <a:off x="5119579" y="1331686"/>
            <a:ext cx="1089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98850-0D1D-8856-FE48-71F5321CFEE0}"/>
              </a:ext>
            </a:extLst>
          </p:cNvPr>
          <p:cNvCxnSpPr>
            <a:cxnSpLocks/>
          </p:cNvCxnSpPr>
          <p:nvPr/>
        </p:nvCxnSpPr>
        <p:spPr>
          <a:xfrm flipH="1" flipV="1">
            <a:off x="6370643" y="1940946"/>
            <a:ext cx="787300" cy="452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883952" y="222332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32616" y="2617199"/>
            <a:ext cx="400228" cy="1367329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70" y="1899920"/>
            <a:ext cx="423247" cy="2672192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374212" y="2310088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6067657" y="4388663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746765" y="1479090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4774587" y="4659806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Opens Gap Down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87988" y="1709923"/>
            <a:ext cx="15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Above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 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58080" y="231008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A10AA0-9123-0C80-F481-F30DDF4ADF7B}"/>
              </a:ext>
            </a:extLst>
          </p:cNvPr>
          <p:cNvCxnSpPr>
            <a:cxnSpLocks/>
          </p:cNvCxnSpPr>
          <p:nvPr/>
        </p:nvCxnSpPr>
        <p:spPr>
          <a:xfrm>
            <a:off x="4958080" y="4300570"/>
            <a:ext cx="200274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654757" y="3700405"/>
            <a:ext cx="15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Bullish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Pattern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24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195218" y="3207465"/>
            <a:ext cx="423248" cy="1182605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69" y="2780672"/>
            <a:ext cx="423245" cy="1791440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173865" y="2849935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475423" y="2593985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76435" y="5082748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 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568784" y="2355042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4995927" y="1658481"/>
            <a:ext cx="351090" cy="1296205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022491" y="480111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625608" y="456354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187337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883952" y="222332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32616" y="2617199"/>
            <a:ext cx="400228" cy="1367329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70" y="1899920"/>
            <a:ext cx="423247" cy="2672192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374212" y="2310088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6372674" y="4352172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746765" y="1479090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4774587" y="4659806"/>
            <a:ext cx="218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Closes Below Candle 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87988" y="1709923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58080" y="231008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A10AA0-9123-0C80-F481-F30DDF4ADF7B}"/>
              </a:ext>
            </a:extLst>
          </p:cNvPr>
          <p:cNvCxnSpPr>
            <a:cxnSpLocks/>
          </p:cNvCxnSpPr>
          <p:nvPr/>
        </p:nvCxnSpPr>
        <p:spPr>
          <a:xfrm>
            <a:off x="4958080" y="4300570"/>
            <a:ext cx="200274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675770" y="3013501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B engulfs A</a:t>
            </a:r>
          </a:p>
        </p:txBody>
      </p:sp>
    </p:spTree>
    <p:extLst>
      <p:ext uri="{BB962C8B-B14F-4D97-AF65-F5344CB8AC3E}">
        <p14:creationId xmlns:p14="http://schemas.microsoft.com/office/powerpoint/2010/main" val="58982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419182" y="2659376"/>
            <a:ext cx="423248" cy="1182605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981092" y="2303793"/>
            <a:ext cx="423245" cy="1791440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179857" y="2155339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01817" y="378568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833011" y="5131282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 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857273" y="3090460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5290834" y="3917539"/>
            <a:ext cx="443609" cy="1369726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300258" y="4016517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770093" y="1874070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39281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B08343-550A-0440-BF85-1AC6BF083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564640"/>
            <a:ext cx="6756400" cy="390188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>
            <a:off x="3342640" y="2412345"/>
            <a:ext cx="701040" cy="10837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 flipV="1">
            <a:off x="4043680" y="2378805"/>
            <a:ext cx="680720" cy="11172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>
            <a:off x="4720530" y="2395576"/>
            <a:ext cx="1211820" cy="216746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>
            <a:off x="6643116" y="3496075"/>
            <a:ext cx="747272" cy="10334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 flipV="1">
            <a:off x="5929787" y="3437383"/>
            <a:ext cx="747897" cy="11005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35400" y="3634627"/>
            <a:ext cx="416560" cy="460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4503956" y="1730697"/>
            <a:ext cx="416560" cy="460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5292731" y="2879391"/>
            <a:ext cx="416560" cy="460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B143D3-A929-FEA5-4BD4-1E2E881915C1}"/>
              </a:ext>
            </a:extLst>
          </p:cNvPr>
          <p:cNvSpPr/>
          <p:nvPr/>
        </p:nvSpPr>
        <p:spPr>
          <a:xfrm>
            <a:off x="5732449" y="4675176"/>
            <a:ext cx="416560" cy="4609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kumimoji="0" lang="en-IN" sz="2800" i="0" u="none" strike="noStrike" kern="1200" normalizeH="0" baseline="0" noProof="0" dirty="0">
              <a:solidFill>
                <a:prstClr val="white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B90EC-D4B1-1EE7-06ED-F575FCC2864D}"/>
              </a:ext>
            </a:extLst>
          </p:cNvPr>
          <p:cNvSpPr/>
          <p:nvPr/>
        </p:nvSpPr>
        <p:spPr>
          <a:xfrm>
            <a:off x="3969774" y="3386939"/>
            <a:ext cx="127492" cy="151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1D85C-57D2-8171-4439-C0AC54722E89}"/>
              </a:ext>
            </a:extLst>
          </p:cNvPr>
          <p:cNvSpPr/>
          <p:nvPr/>
        </p:nvSpPr>
        <p:spPr>
          <a:xfrm>
            <a:off x="4639842" y="2303207"/>
            <a:ext cx="127492" cy="1511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2C9F4-9E66-73F3-2A52-E5227D29039C}"/>
              </a:ext>
            </a:extLst>
          </p:cNvPr>
          <p:cNvSpPr/>
          <p:nvPr/>
        </p:nvSpPr>
        <p:spPr>
          <a:xfrm>
            <a:off x="5261413" y="3386939"/>
            <a:ext cx="127492" cy="1511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2F9DA-3D1B-4831-869E-40509CCD6192}"/>
              </a:ext>
            </a:extLst>
          </p:cNvPr>
          <p:cNvSpPr/>
          <p:nvPr/>
        </p:nvSpPr>
        <p:spPr>
          <a:xfrm>
            <a:off x="5858444" y="4436996"/>
            <a:ext cx="127492" cy="151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128FC91-8588-0675-CA2F-9046B283618C}"/>
              </a:ext>
            </a:extLst>
          </p:cNvPr>
          <p:cNvGrpSpPr/>
          <p:nvPr/>
        </p:nvGrpSpPr>
        <p:grpSpPr>
          <a:xfrm rot="1931306">
            <a:off x="4199088" y="3011328"/>
            <a:ext cx="232434" cy="119946"/>
            <a:chOff x="6138067" y="761919"/>
            <a:chExt cx="329810" cy="2224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3486B-5078-30D0-3FEA-AF9B4558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29B551-305F-A26A-66D4-CE294FF29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D1EDBAB7-F7F1-B6C4-B5C9-896A30E08362}"/>
              </a:ext>
            </a:extLst>
          </p:cNvPr>
          <p:cNvGrpSpPr/>
          <p:nvPr/>
        </p:nvGrpSpPr>
        <p:grpSpPr>
          <a:xfrm rot="9062202">
            <a:off x="4865169" y="2778055"/>
            <a:ext cx="232434" cy="119946"/>
            <a:chOff x="6138067" y="761919"/>
            <a:chExt cx="329810" cy="22245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12A24F-F284-CB74-22E8-6ED19DA9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6870-E1AF-CAAB-6408-0A687215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38934C03-7EE9-FA7D-B7EC-E5A3A2B2205D}"/>
              </a:ext>
            </a:extLst>
          </p:cNvPr>
          <p:cNvGrpSpPr/>
          <p:nvPr/>
        </p:nvGrpSpPr>
        <p:grpSpPr>
          <a:xfrm rot="9062202">
            <a:off x="5483588" y="3903221"/>
            <a:ext cx="232434" cy="119946"/>
            <a:chOff x="6138067" y="761919"/>
            <a:chExt cx="329810" cy="2224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8BCDE0-6410-9032-2ABC-8309C925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CF5681-6A70-D993-0214-1193939BC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id="{027E6F89-F2E0-9FDD-D531-A3D5CCBA3D70}"/>
              </a:ext>
            </a:extLst>
          </p:cNvPr>
          <p:cNvGrpSpPr/>
          <p:nvPr/>
        </p:nvGrpSpPr>
        <p:grpSpPr>
          <a:xfrm rot="1906022">
            <a:off x="6187518" y="3927661"/>
            <a:ext cx="232434" cy="119946"/>
            <a:chOff x="6138067" y="761919"/>
            <a:chExt cx="329810" cy="22245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8CD66-30BC-9843-A2F5-4836B434B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3D77C0-2F1A-54E6-C730-6477C9872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 hidden="1">
            <a:extLst>
              <a:ext uri="{FF2B5EF4-FFF2-40B4-BE49-F238E27FC236}">
                <a16:creationId xmlns:a16="http://schemas.microsoft.com/office/drawing/2014/main" id="{5253CF44-F2A5-ACE8-FB7A-7E3CC52BC1AD}"/>
              </a:ext>
            </a:extLst>
          </p:cNvPr>
          <p:cNvGrpSpPr/>
          <p:nvPr/>
        </p:nvGrpSpPr>
        <p:grpSpPr>
          <a:xfrm rot="8745697">
            <a:off x="6854032" y="3897389"/>
            <a:ext cx="232434" cy="119946"/>
            <a:chOff x="6138067" y="761919"/>
            <a:chExt cx="329810" cy="22245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CC360-70F4-3E94-D5D9-58F216327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60FCAF-6060-B399-AAC3-62F479AD6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C1F20332-F386-3E1E-41AB-832FCA947644}"/>
              </a:ext>
            </a:extLst>
          </p:cNvPr>
          <p:cNvGrpSpPr/>
          <p:nvPr/>
        </p:nvGrpSpPr>
        <p:grpSpPr>
          <a:xfrm rot="9062202">
            <a:off x="3574717" y="2869084"/>
            <a:ext cx="232434" cy="119946"/>
            <a:chOff x="6138067" y="761919"/>
            <a:chExt cx="329810" cy="22245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E7208-FBAC-C10A-D290-3EBFC32E2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3A6618-007B-6B09-1074-CFADD9C0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B307EA0-4CF9-852B-3084-142C10574E66}"/>
              </a:ext>
            </a:extLst>
          </p:cNvPr>
          <p:cNvSpPr/>
          <p:nvPr/>
        </p:nvSpPr>
        <p:spPr>
          <a:xfrm>
            <a:off x="6589530" y="3409046"/>
            <a:ext cx="127492" cy="151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A939CB-3A27-7E0D-37DD-9E623D2C892F}"/>
              </a:ext>
            </a:extLst>
          </p:cNvPr>
          <p:cNvSpPr/>
          <p:nvPr/>
        </p:nvSpPr>
        <p:spPr>
          <a:xfrm>
            <a:off x="6492122" y="2879391"/>
            <a:ext cx="416560" cy="4609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BDA8E9-C63E-9D44-29AB-2012C976AF90}"/>
              </a:ext>
            </a:extLst>
          </p:cNvPr>
          <p:cNvSpPr txBox="1"/>
          <p:nvPr/>
        </p:nvSpPr>
        <p:spPr>
          <a:xfrm>
            <a:off x="2468880" y="167148"/>
            <a:ext cx="3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acts like resistance</a:t>
            </a:r>
          </a:p>
        </p:txBody>
      </p:sp>
    </p:spTree>
    <p:extLst>
      <p:ext uri="{BB962C8B-B14F-4D97-AF65-F5344CB8AC3E}">
        <p14:creationId xmlns:p14="http://schemas.microsoft.com/office/powerpoint/2010/main" val="294396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77633" y="1349594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416763" y="1802434"/>
            <a:ext cx="429435" cy="2042026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174664" y="2452198"/>
            <a:ext cx="429434" cy="1867373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6683441" y="254695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5861050" y="4237279"/>
            <a:ext cx="425982" cy="368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127935" y="1847309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5165764" y="4677409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Down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254182" y="1762120"/>
            <a:ext cx="198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Above Midpoint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05881" y="2799545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438211" y="3852351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Piercing Pattern</a:t>
            </a:r>
          </a:p>
        </p:txBody>
      </p:sp>
    </p:spTree>
    <p:extLst>
      <p:ext uri="{BB962C8B-B14F-4D97-AF65-F5344CB8AC3E}">
        <p14:creationId xmlns:p14="http://schemas.microsoft.com/office/powerpoint/2010/main" val="427772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133790" y="3143033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702884" y="3449143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070895" y="3429076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468509" y="3204527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88526" y="5201057"/>
            <a:ext cx="26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Piercing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564693" y="2355042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4999194" y="1687832"/>
            <a:ext cx="419649" cy="1334420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022491" y="480111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625608" y="456354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474106-91B4-7E7E-4A57-F4A3189A916F}"/>
              </a:ext>
            </a:extLst>
          </p:cNvPr>
          <p:cNvCxnSpPr>
            <a:cxnSpLocks/>
          </p:cNvCxnSpPr>
          <p:nvPr/>
        </p:nvCxnSpPr>
        <p:spPr>
          <a:xfrm>
            <a:off x="5610257" y="374239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9225EF-AB37-C0C1-C18E-EF181F15E71A}"/>
              </a:ext>
            </a:extLst>
          </p:cNvPr>
          <p:cNvSpPr txBox="1"/>
          <p:nvPr/>
        </p:nvSpPr>
        <p:spPr>
          <a:xfrm>
            <a:off x="6566966" y="1535877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Exit at next resistance level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73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556611" y="3847417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87484" y="1599708"/>
            <a:ext cx="429435" cy="2042026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5406798" y="2183773"/>
            <a:ext cx="429434" cy="1867373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>
            <a:off x="6558090" y="3391146"/>
            <a:ext cx="1223513" cy="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H="1">
            <a:off x="6466670" y="1794761"/>
            <a:ext cx="1000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114331" y="358948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7467069" y="1379262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321118" y="2718990"/>
            <a:ext cx="198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Below Midpoint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79688" y="3103796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929628" y="4599564"/>
            <a:ext cx="407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Dark Cloud Cover</a:t>
            </a:r>
          </a:p>
        </p:txBody>
      </p:sp>
    </p:spTree>
    <p:extLst>
      <p:ext uri="{BB962C8B-B14F-4D97-AF65-F5344CB8AC3E}">
        <p14:creationId xmlns:p14="http://schemas.microsoft.com/office/powerpoint/2010/main" val="127846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975702" y="1686308"/>
            <a:ext cx="405310" cy="1554719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325813" y="2331145"/>
            <a:ext cx="405309" cy="1241754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>
            <a:off x="7267954" y="3287112"/>
            <a:ext cx="599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7760100" y="1327599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328542" y="3010194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5978543" y="2916907"/>
            <a:ext cx="1888580" cy="351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6560707" y="4464098"/>
            <a:ext cx="291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next support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13417-F966-D120-7AD5-C3D2F1361960}"/>
              </a:ext>
            </a:extLst>
          </p:cNvPr>
          <p:cNvGrpSpPr/>
          <p:nvPr/>
        </p:nvGrpSpPr>
        <p:grpSpPr>
          <a:xfrm rot="10800000">
            <a:off x="5774383" y="3140999"/>
            <a:ext cx="408321" cy="955185"/>
            <a:chOff x="5394728" y="2518820"/>
            <a:chExt cx="510488" cy="16244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EDF89F-5E43-E146-CD1E-F272A203594B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9A0205-5B88-E0D7-02AD-0DFDE75455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1B153D-D7CB-BEB7-466E-E2BA43FF772F}"/>
              </a:ext>
            </a:extLst>
          </p:cNvPr>
          <p:cNvGrpSpPr/>
          <p:nvPr/>
        </p:nvGrpSpPr>
        <p:grpSpPr>
          <a:xfrm rot="10800000">
            <a:off x="5222974" y="3818094"/>
            <a:ext cx="408321" cy="955185"/>
            <a:chOff x="5394728" y="2518820"/>
            <a:chExt cx="510488" cy="16244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A3D964-22BA-03E9-76EF-03A01390F7E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B55EC8-12CA-2E45-D13C-899EB5FD80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70612D-A6CB-B24B-C73C-D4EB1B7C9C69}"/>
              </a:ext>
            </a:extLst>
          </p:cNvPr>
          <p:cNvCxnSpPr>
            <a:cxnSpLocks/>
          </p:cNvCxnSpPr>
          <p:nvPr/>
        </p:nvCxnSpPr>
        <p:spPr>
          <a:xfrm flipH="1">
            <a:off x="7220408" y="1571383"/>
            <a:ext cx="599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6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4054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015057" y="2600284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7505764" y="2624771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>
            <a:off x="5078077" y="1736597"/>
            <a:ext cx="589484" cy="1143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33108" y="2027416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53559" y="4504183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Morning Star Pattern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723084" y="3753947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V="1">
            <a:off x="8128434" y="1834810"/>
            <a:ext cx="816298" cy="104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667610" y="310526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467049" y="2027416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0925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4054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302992" y="2963436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7397770" y="2938611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500742" y="4883760"/>
            <a:ext cx="329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Morning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841591" y="3928533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F0E78-70E0-9DE2-B8CE-C6F205C98A0F}"/>
              </a:ext>
            </a:extLst>
          </p:cNvPr>
          <p:cNvGrpSpPr/>
          <p:nvPr/>
        </p:nvGrpSpPr>
        <p:grpSpPr>
          <a:xfrm>
            <a:off x="5749257" y="2650564"/>
            <a:ext cx="354894" cy="778436"/>
            <a:chOff x="5407374" y="3293012"/>
            <a:chExt cx="497829" cy="11756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510E9C-E4E6-520D-3042-82FDDF10DC7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A2DD4C-B767-D12E-4091-A895229BDD9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95E465-8E9E-3D81-88E1-C250F094284A}"/>
              </a:ext>
            </a:extLst>
          </p:cNvPr>
          <p:cNvGrpSpPr/>
          <p:nvPr/>
        </p:nvGrpSpPr>
        <p:grpSpPr>
          <a:xfrm>
            <a:off x="5223656" y="1839846"/>
            <a:ext cx="354894" cy="1223126"/>
            <a:chOff x="5407374" y="3293012"/>
            <a:chExt cx="497829" cy="11756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12BCD8-1432-1FEC-55CC-9D4A073E177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3ECB34-F721-2833-7904-C51F9F6007E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782C7-15DB-10E2-6E0A-84CDED01E856}"/>
              </a:ext>
            </a:extLst>
          </p:cNvPr>
          <p:cNvCxnSpPr>
            <a:cxnSpLocks/>
          </p:cNvCxnSpPr>
          <p:nvPr/>
        </p:nvCxnSpPr>
        <p:spPr>
          <a:xfrm>
            <a:off x="6302992" y="4611330"/>
            <a:ext cx="744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1EF033-7F8D-76DC-9652-02850063750C}"/>
              </a:ext>
            </a:extLst>
          </p:cNvPr>
          <p:cNvCxnSpPr>
            <a:cxnSpLocks/>
          </p:cNvCxnSpPr>
          <p:nvPr/>
        </p:nvCxnSpPr>
        <p:spPr>
          <a:xfrm flipH="1">
            <a:off x="7678994" y="2555885"/>
            <a:ext cx="550606" cy="367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084C72-B97E-8E3B-1CEC-08EDED53C43D}"/>
              </a:ext>
            </a:extLst>
          </p:cNvPr>
          <p:cNvSpPr txBox="1"/>
          <p:nvPr/>
        </p:nvSpPr>
        <p:spPr>
          <a:xfrm>
            <a:off x="7589261" y="2194791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82E6B-97C1-9260-FD75-177A39D8468B}"/>
              </a:ext>
            </a:extLst>
          </p:cNvPr>
          <p:cNvSpPr txBox="1"/>
          <p:nvPr/>
        </p:nvSpPr>
        <p:spPr>
          <a:xfrm>
            <a:off x="4901944" y="3974291"/>
            <a:ext cx="198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B23979-B88F-2FBD-305B-68AE3E1D15E6}"/>
              </a:ext>
            </a:extLst>
          </p:cNvPr>
          <p:cNvSpPr txBox="1"/>
          <p:nvPr/>
        </p:nvSpPr>
        <p:spPr>
          <a:xfrm>
            <a:off x="6193884" y="242084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E9CA8-DB4F-D00C-7148-CEF35EFE9B95}"/>
              </a:ext>
            </a:extLst>
          </p:cNvPr>
          <p:cNvSpPr txBox="1"/>
          <p:nvPr/>
        </p:nvSpPr>
        <p:spPr>
          <a:xfrm>
            <a:off x="6773825" y="340894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EA1C06-0690-91DC-4789-E1BFD3A67D74}"/>
              </a:ext>
            </a:extLst>
          </p:cNvPr>
          <p:cNvSpPr txBox="1"/>
          <p:nvPr/>
        </p:nvSpPr>
        <p:spPr>
          <a:xfrm>
            <a:off x="7285076" y="239546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8982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3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7265121" y="2182437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058709" y="2185820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>
            <a:off x="8073786" y="2735402"/>
            <a:ext cx="671519" cy="1157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69967" y="343908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547990" y="4238395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Evening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667727" y="1696639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V="1">
            <a:off x="5151423" y="2948051"/>
            <a:ext cx="595459" cy="11421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593777" y="238280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196213" y="341928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11842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50658" y="1042218"/>
            <a:ext cx="4689987" cy="411914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7265121" y="2182437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058709" y="2185820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69967" y="343908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27411" y="4580803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Evening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667727" y="1696639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593777" y="238280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245807" y="33891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16B163-06EA-98D4-BC9C-EFE341E5890B}"/>
              </a:ext>
            </a:extLst>
          </p:cNvPr>
          <p:cNvGrpSpPr/>
          <p:nvPr/>
        </p:nvGrpSpPr>
        <p:grpSpPr>
          <a:xfrm rot="10800000">
            <a:off x="5442608" y="2925761"/>
            <a:ext cx="408321" cy="955185"/>
            <a:chOff x="5394728" y="2518820"/>
            <a:chExt cx="510488" cy="1624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5D7E49-9EA9-758B-8278-D172900E005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B4AE62-90CD-3686-6F8C-FD718AF19D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BDB811-E8B1-21F9-9E51-41B577A393A0}"/>
              </a:ext>
            </a:extLst>
          </p:cNvPr>
          <p:cNvGrpSpPr/>
          <p:nvPr/>
        </p:nvGrpSpPr>
        <p:grpSpPr>
          <a:xfrm rot="10800000">
            <a:off x="4891199" y="3602856"/>
            <a:ext cx="408321" cy="955185"/>
            <a:chOff x="5394728" y="2518820"/>
            <a:chExt cx="510488" cy="16244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627305-A18D-C05E-C2DA-B69B803A5DD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5BA04A-59CF-FDBE-3847-0C760907947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1E958-57A7-B879-91B8-8F8C2E23FB18}"/>
              </a:ext>
            </a:extLst>
          </p:cNvPr>
          <p:cNvCxnSpPr>
            <a:cxnSpLocks/>
          </p:cNvCxnSpPr>
          <p:nvPr/>
        </p:nvCxnSpPr>
        <p:spPr>
          <a:xfrm flipH="1">
            <a:off x="6888807" y="1554625"/>
            <a:ext cx="712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82BDF-E753-EDC8-0292-3C421BFE32DB}"/>
              </a:ext>
            </a:extLst>
          </p:cNvPr>
          <p:cNvCxnSpPr>
            <a:cxnSpLocks/>
          </p:cNvCxnSpPr>
          <p:nvPr/>
        </p:nvCxnSpPr>
        <p:spPr>
          <a:xfrm flipH="1">
            <a:off x="7665227" y="3355441"/>
            <a:ext cx="607378" cy="14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BD7528-0407-06B2-A39A-9AF7A318F9C2}"/>
              </a:ext>
            </a:extLst>
          </p:cNvPr>
          <p:cNvSpPr txBox="1"/>
          <p:nvPr/>
        </p:nvSpPr>
        <p:spPr>
          <a:xfrm>
            <a:off x="7698250" y="3105267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1657B-2C40-E33C-7EF2-7DB3542F4B75}"/>
              </a:ext>
            </a:extLst>
          </p:cNvPr>
          <p:cNvSpPr txBox="1"/>
          <p:nvPr/>
        </p:nvSpPr>
        <p:spPr>
          <a:xfrm>
            <a:off x="7608604" y="1256158"/>
            <a:ext cx="164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63329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35696" y="735210"/>
            <a:ext cx="7553739" cy="473864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902607" y="3464443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675520" y="4659446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154346" y="173287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3589674" y="2428240"/>
            <a:ext cx="1036320" cy="2042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234028" y="1353119"/>
            <a:ext cx="984214" cy="2096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218242" y="1384145"/>
            <a:ext cx="951890" cy="2065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4612640" y="2413039"/>
            <a:ext cx="6213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170132" y="2413039"/>
            <a:ext cx="6225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7792720" y="2428240"/>
            <a:ext cx="1016322" cy="1742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34944" y="200186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60404" y="3464443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30064" y="91099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05070" y="346065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77990" y="194517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F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276427" y="298210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664740">
            <a:off x="4399028" y="2735855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Neckline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010612">
            <a:off x="8110246" y="3199638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5E2C5-31FA-9C96-2C63-756610C8335C}"/>
              </a:ext>
            </a:extLst>
          </p:cNvPr>
          <p:cNvSpPr txBox="1"/>
          <p:nvPr/>
        </p:nvSpPr>
        <p:spPr>
          <a:xfrm>
            <a:off x="2854606" y="173287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Left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507599" y="92240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2445D7-CD43-20C9-09E0-1F5AA913E8F7}"/>
              </a:ext>
            </a:extLst>
          </p:cNvPr>
          <p:cNvSpPr/>
          <p:nvPr/>
        </p:nvSpPr>
        <p:spPr>
          <a:xfrm>
            <a:off x="8925507" y="30957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D15F9-3464-588C-E84D-F76327FC0F85}"/>
              </a:ext>
            </a:extLst>
          </p:cNvPr>
          <p:cNvSpPr/>
          <p:nvPr/>
        </p:nvSpPr>
        <p:spPr>
          <a:xfrm>
            <a:off x="8650183" y="361679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63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35696" y="735210"/>
            <a:ext cx="7553739" cy="502948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552853" y="5247175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563885" y="345897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3589674" y="2428240"/>
            <a:ext cx="1036320" cy="2042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234028" y="1353119"/>
            <a:ext cx="984214" cy="2096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218242" y="1384145"/>
            <a:ext cx="951890" cy="2065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4612640" y="2413039"/>
            <a:ext cx="6213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170132" y="2413039"/>
            <a:ext cx="6225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7792720" y="2428240"/>
            <a:ext cx="1016322" cy="1742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664740">
            <a:off x="4399028" y="2735855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351717" y="901726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2445D7-CD43-20C9-09E0-1F5AA913E8F7}"/>
              </a:ext>
            </a:extLst>
          </p:cNvPr>
          <p:cNvSpPr/>
          <p:nvPr/>
        </p:nvSpPr>
        <p:spPr>
          <a:xfrm>
            <a:off x="8639248" y="307650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D15F9-3464-588C-E84D-F76327FC0F85}"/>
              </a:ext>
            </a:extLst>
          </p:cNvPr>
          <p:cNvSpPr/>
          <p:nvPr/>
        </p:nvSpPr>
        <p:spPr>
          <a:xfrm>
            <a:off x="8650183" y="361679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2C957-9CFC-7158-CCF0-DB9258F4ECFB}"/>
              </a:ext>
            </a:extLst>
          </p:cNvPr>
          <p:cNvSpPr txBox="1"/>
          <p:nvPr/>
        </p:nvSpPr>
        <p:spPr>
          <a:xfrm>
            <a:off x="8327349" y="235093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4FE5A-9AAA-9C5E-F016-67D328B27638}"/>
              </a:ext>
            </a:extLst>
          </p:cNvPr>
          <p:cNvSpPr txBox="1"/>
          <p:nvPr/>
        </p:nvSpPr>
        <p:spPr>
          <a:xfrm>
            <a:off x="5973759" y="923408"/>
            <a:ext cx="4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FB42CD02-D5A9-A014-7434-8A4A095AFCBE}"/>
              </a:ext>
            </a:extLst>
          </p:cNvPr>
          <p:cNvSpPr/>
          <p:nvPr/>
        </p:nvSpPr>
        <p:spPr>
          <a:xfrm>
            <a:off x="3519616" y="1353119"/>
            <a:ext cx="162785" cy="206708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9C5D2F-3061-8C7B-C795-49D9EFC53581}"/>
              </a:ext>
            </a:extLst>
          </p:cNvPr>
          <p:cNvCxnSpPr>
            <a:cxnSpLocks/>
          </p:cNvCxnSpPr>
          <p:nvPr/>
        </p:nvCxnSpPr>
        <p:spPr>
          <a:xfrm>
            <a:off x="2631440" y="1359555"/>
            <a:ext cx="4216400" cy="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EC7619-B346-CBE4-DC48-B5A0B3105A4B}"/>
              </a:ext>
            </a:extLst>
          </p:cNvPr>
          <p:cNvSpPr txBox="1"/>
          <p:nvPr/>
        </p:nvSpPr>
        <p:spPr>
          <a:xfrm>
            <a:off x="7841255" y="2997306"/>
            <a:ext cx="4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02D675E-54E0-9BB0-1C70-CCA0BEEFB9C1}"/>
              </a:ext>
            </a:extLst>
          </p:cNvPr>
          <p:cNvSpPr/>
          <p:nvPr/>
        </p:nvSpPr>
        <p:spPr>
          <a:xfrm>
            <a:off x="8213755" y="3413918"/>
            <a:ext cx="162785" cy="206708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AB0106-4168-1A8F-8FE8-B944913FDC50}"/>
              </a:ext>
            </a:extLst>
          </p:cNvPr>
          <p:cNvSpPr/>
          <p:nvPr/>
        </p:nvSpPr>
        <p:spPr>
          <a:xfrm>
            <a:off x="8639247" y="5285768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AA8F1-CA01-F152-FB22-C304A7EF3D59}"/>
              </a:ext>
            </a:extLst>
          </p:cNvPr>
          <p:cNvSpPr txBox="1"/>
          <p:nvPr/>
        </p:nvSpPr>
        <p:spPr>
          <a:xfrm>
            <a:off x="8480189" y="487573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D365A019-6F28-7FF8-809E-4C24533CD2B2}"/>
              </a:ext>
            </a:extLst>
          </p:cNvPr>
          <p:cNvSpPr/>
          <p:nvPr/>
        </p:nvSpPr>
        <p:spPr>
          <a:xfrm rot="9365937">
            <a:off x="6736546" y="1719175"/>
            <a:ext cx="179461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71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B08343-550A-0440-BF85-1AC6BF083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564640"/>
            <a:ext cx="6756400" cy="390188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 flipV="1">
            <a:off x="3382297" y="3496077"/>
            <a:ext cx="661383" cy="10334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>
            <a:off x="4043680" y="3496076"/>
            <a:ext cx="616387" cy="10313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 flipH="1">
            <a:off x="4675530" y="2378805"/>
            <a:ext cx="1310406" cy="215069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 flipV="1">
            <a:off x="6643116" y="2377213"/>
            <a:ext cx="677500" cy="11188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>
            <a:off x="6001399" y="2395576"/>
            <a:ext cx="676285" cy="104180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53197" y="2846663"/>
            <a:ext cx="416560" cy="460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4445608" y="4672164"/>
            <a:ext cx="416560" cy="460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5203713" y="3616869"/>
            <a:ext cx="416560" cy="460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B143D3-A929-FEA5-4BD4-1E2E881915C1}"/>
              </a:ext>
            </a:extLst>
          </p:cNvPr>
          <p:cNvSpPr/>
          <p:nvPr/>
        </p:nvSpPr>
        <p:spPr>
          <a:xfrm>
            <a:off x="5792246" y="1785574"/>
            <a:ext cx="416560" cy="4609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B90EC-D4B1-1EE7-06ED-F575FCC2864D}"/>
              </a:ext>
            </a:extLst>
          </p:cNvPr>
          <p:cNvSpPr/>
          <p:nvPr/>
        </p:nvSpPr>
        <p:spPr>
          <a:xfrm>
            <a:off x="3969774" y="3386939"/>
            <a:ext cx="127492" cy="151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1D85C-57D2-8171-4439-C0AC54722E89}"/>
              </a:ext>
            </a:extLst>
          </p:cNvPr>
          <p:cNvSpPr/>
          <p:nvPr/>
        </p:nvSpPr>
        <p:spPr>
          <a:xfrm>
            <a:off x="4611365" y="4436996"/>
            <a:ext cx="127492" cy="1511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2C9F4-9E66-73F3-2A52-E5227D29039C}"/>
              </a:ext>
            </a:extLst>
          </p:cNvPr>
          <p:cNvSpPr/>
          <p:nvPr/>
        </p:nvSpPr>
        <p:spPr>
          <a:xfrm>
            <a:off x="5261413" y="3386939"/>
            <a:ext cx="127492" cy="1511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2F9DA-3D1B-4831-869E-40509CCD6192}"/>
              </a:ext>
            </a:extLst>
          </p:cNvPr>
          <p:cNvSpPr/>
          <p:nvPr/>
        </p:nvSpPr>
        <p:spPr>
          <a:xfrm>
            <a:off x="5915531" y="2321984"/>
            <a:ext cx="127492" cy="151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128FC91-8588-0675-CA2F-9046B283618C}"/>
              </a:ext>
            </a:extLst>
          </p:cNvPr>
          <p:cNvGrpSpPr/>
          <p:nvPr/>
        </p:nvGrpSpPr>
        <p:grpSpPr>
          <a:xfrm rot="1931306">
            <a:off x="4199088" y="3011328"/>
            <a:ext cx="232434" cy="119946"/>
            <a:chOff x="6138067" y="761919"/>
            <a:chExt cx="329810" cy="2224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3486B-5078-30D0-3FEA-AF9B4558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29B551-305F-A26A-66D4-CE294FF29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D1EDBAB7-F7F1-B6C4-B5C9-896A30E08362}"/>
              </a:ext>
            </a:extLst>
          </p:cNvPr>
          <p:cNvGrpSpPr/>
          <p:nvPr/>
        </p:nvGrpSpPr>
        <p:grpSpPr>
          <a:xfrm rot="9062202">
            <a:off x="4865169" y="2778055"/>
            <a:ext cx="232434" cy="119946"/>
            <a:chOff x="6138067" y="761919"/>
            <a:chExt cx="329810" cy="22245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12A24F-F284-CB74-22E8-6ED19DA9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6870-E1AF-CAAB-6408-0A687215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38934C03-7EE9-FA7D-B7EC-E5A3A2B2205D}"/>
              </a:ext>
            </a:extLst>
          </p:cNvPr>
          <p:cNvGrpSpPr/>
          <p:nvPr/>
        </p:nvGrpSpPr>
        <p:grpSpPr>
          <a:xfrm rot="9062202">
            <a:off x="5483588" y="3903221"/>
            <a:ext cx="232434" cy="119946"/>
            <a:chOff x="6138067" y="761919"/>
            <a:chExt cx="329810" cy="2224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8BCDE0-6410-9032-2ABC-8309C925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CF5681-6A70-D993-0214-1193939BC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id="{027E6F89-F2E0-9FDD-D531-A3D5CCBA3D70}"/>
              </a:ext>
            </a:extLst>
          </p:cNvPr>
          <p:cNvGrpSpPr/>
          <p:nvPr/>
        </p:nvGrpSpPr>
        <p:grpSpPr>
          <a:xfrm rot="1906022">
            <a:off x="6187518" y="3927661"/>
            <a:ext cx="232434" cy="119946"/>
            <a:chOff x="6138067" y="761919"/>
            <a:chExt cx="329810" cy="22245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8CD66-30BC-9843-A2F5-4836B434B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3D77C0-2F1A-54E6-C730-6477C9872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 hidden="1">
            <a:extLst>
              <a:ext uri="{FF2B5EF4-FFF2-40B4-BE49-F238E27FC236}">
                <a16:creationId xmlns:a16="http://schemas.microsoft.com/office/drawing/2014/main" id="{5253CF44-F2A5-ACE8-FB7A-7E3CC52BC1AD}"/>
              </a:ext>
            </a:extLst>
          </p:cNvPr>
          <p:cNvGrpSpPr/>
          <p:nvPr/>
        </p:nvGrpSpPr>
        <p:grpSpPr>
          <a:xfrm rot="8745697">
            <a:off x="6854032" y="3897389"/>
            <a:ext cx="232434" cy="119946"/>
            <a:chOff x="6138067" y="761919"/>
            <a:chExt cx="329810" cy="22245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CC360-70F4-3E94-D5D9-58F216327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60FCAF-6060-B399-AAC3-62F479AD6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C1F20332-F386-3E1E-41AB-832FCA947644}"/>
              </a:ext>
            </a:extLst>
          </p:cNvPr>
          <p:cNvGrpSpPr/>
          <p:nvPr/>
        </p:nvGrpSpPr>
        <p:grpSpPr>
          <a:xfrm rot="9062202">
            <a:off x="3574717" y="2869084"/>
            <a:ext cx="232434" cy="119946"/>
            <a:chOff x="6138067" y="761919"/>
            <a:chExt cx="329810" cy="22245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E7208-FBAC-C10A-D290-3EBFC32E2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3A6618-007B-6B09-1074-CFADD9C0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B307EA0-4CF9-852B-3084-142C10574E66}"/>
              </a:ext>
            </a:extLst>
          </p:cNvPr>
          <p:cNvSpPr/>
          <p:nvPr/>
        </p:nvSpPr>
        <p:spPr>
          <a:xfrm>
            <a:off x="6589530" y="3409046"/>
            <a:ext cx="127492" cy="151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A939CB-3A27-7E0D-37DD-9E623D2C892F}"/>
              </a:ext>
            </a:extLst>
          </p:cNvPr>
          <p:cNvSpPr/>
          <p:nvPr/>
        </p:nvSpPr>
        <p:spPr>
          <a:xfrm>
            <a:off x="6434836" y="3626021"/>
            <a:ext cx="416560" cy="4609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BDA8E9-C63E-9D44-29AB-2012C976AF90}"/>
              </a:ext>
            </a:extLst>
          </p:cNvPr>
          <p:cNvSpPr txBox="1"/>
          <p:nvPr/>
        </p:nvSpPr>
        <p:spPr>
          <a:xfrm>
            <a:off x="2468880" y="167148"/>
            <a:ext cx="3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Resistance acts like support</a:t>
            </a:r>
          </a:p>
        </p:txBody>
      </p:sp>
    </p:spTree>
    <p:extLst>
      <p:ext uri="{BB962C8B-B14F-4D97-AF65-F5344CB8AC3E}">
        <p14:creationId xmlns:p14="http://schemas.microsoft.com/office/powerpoint/2010/main" val="217239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19130" y="1088908"/>
            <a:ext cx="7562289" cy="538261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753581" y="349231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850478" y="1491069"/>
            <a:ext cx="30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273744" y="485063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2BB85-F6F5-1186-220B-008620B6D768}"/>
              </a:ext>
            </a:extLst>
          </p:cNvPr>
          <p:cNvGrpSpPr/>
          <p:nvPr/>
        </p:nvGrpSpPr>
        <p:grpSpPr>
          <a:xfrm rot="10800000">
            <a:off x="3781126" y="3012283"/>
            <a:ext cx="4836198" cy="2511833"/>
            <a:chOff x="3825133" y="1353119"/>
            <a:chExt cx="4836198" cy="25118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25133" y="2428240"/>
              <a:ext cx="800861" cy="1392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53119"/>
              <a:ext cx="984214" cy="20962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242" y="1384145"/>
              <a:ext cx="951890" cy="20650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640" y="2413039"/>
              <a:ext cx="6213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2413039"/>
              <a:ext cx="6225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2720" y="2428241"/>
              <a:ext cx="868611" cy="1436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83501" y="448073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88220" y="282584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85057" y="555166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3471" y="28649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95210" y="445949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436453" y="294175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8968020">
            <a:off x="4262112" y="3008382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835881">
            <a:off x="8273106" y="3508679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5E2C5-31FA-9C96-2C63-756610C8335C}"/>
              </a:ext>
            </a:extLst>
          </p:cNvPr>
          <p:cNvSpPr txBox="1"/>
          <p:nvPr/>
        </p:nvSpPr>
        <p:spPr>
          <a:xfrm>
            <a:off x="3213876" y="4938095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Left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273235" y="583763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832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916668-7E4B-CE5F-6557-C3D394A2BD56}"/>
              </a:ext>
            </a:extLst>
          </p:cNvPr>
          <p:cNvSpPr txBox="1"/>
          <p:nvPr/>
        </p:nvSpPr>
        <p:spPr>
          <a:xfrm>
            <a:off x="7636076" y="11648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19130" y="1088908"/>
            <a:ext cx="7562289" cy="538261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753581" y="349231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2186881" y="1152391"/>
            <a:ext cx="30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Head and Shoulder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2BB85-F6F5-1186-220B-008620B6D768}"/>
              </a:ext>
            </a:extLst>
          </p:cNvPr>
          <p:cNvGrpSpPr/>
          <p:nvPr/>
        </p:nvGrpSpPr>
        <p:grpSpPr>
          <a:xfrm rot="10800000">
            <a:off x="3781126" y="3012283"/>
            <a:ext cx="4836198" cy="2511833"/>
            <a:chOff x="3825133" y="1353119"/>
            <a:chExt cx="4836198" cy="25118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25133" y="2428240"/>
              <a:ext cx="800861" cy="1392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53119"/>
              <a:ext cx="984214" cy="20962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242" y="1384145"/>
              <a:ext cx="951890" cy="20650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640" y="2413039"/>
              <a:ext cx="6213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2413039"/>
              <a:ext cx="6225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2720" y="2428241"/>
              <a:ext cx="868611" cy="1436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83501" y="448073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88220" y="282584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85057" y="555166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3471" y="28649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95210" y="445949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054899" y="284372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8968020">
            <a:off x="4262112" y="3008382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493013">
            <a:off x="6878180" y="4100874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273235" y="583763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9AF0BE-1083-212C-D12B-EB28CC485F6D}"/>
              </a:ext>
            </a:extLst>
          </p:cNvPr>
          <p:cNvSpPr/>
          <p:nvPr/>
        </p:nvSpPr>
        <p:spPr>
          <a:xfrm>
            <a:off x="8688962" y="36666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0638DC-BE97-3F8E-14F7-680358B20056}"/>
              </a:ext>
            </a:extLst>
          </p:cNvPr>
          <p:cNvSpPr/>
          <p:nvPr/>
        </p:nvSpPr>
        <p:spPr>
          <a:xfrm>
            <a:off x="8688962" y="3062963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46B8A-40C5-75E7-8C13-436EC3CD3BDF}"/>
              </a:ext>
            </a:extLst>
          </p:cNvPr>
          <p:cNvSpPr/>
          <p:nvPr/>
        </p:nvSpPr>
        <p:spPr>
          <a:xfrm>
            <a:off x="8869691" y="131873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E61EC-1410-ED7F-F862-6D2D2AC6CE32}"/>
              </a:ext>
            </a:extLst>
          </p:cNvPr>
          <p:cNvSpPr txBox="1"/>
          <p:nvPr/>
        </p:nvSpPr>
        <p:spPr>
          <a:xfrm>
            <a:off x="8303815" y="385932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3351-FA4A-9402-D796-ACF40D6467E8}"/>
              </a:ext>
            </a:extLst>
          </p:cNvPr>
          <p:cNvSpPr txBox="1"/>
          <p:nvPr/>
        </p:nvSpPr>
        <p:spPr>
          <a:xfrm>
            <a:off x="8604422" y="2416387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1763696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56E39F1-6B3E-85E5-39D8-98844026BEAD}"/>
              </a:ext>
            </a:extLst>
          </p:cNvPr>
          <p:cNvGrpSpPr/>
          <p:nvPr/>
        </p:nvGrpSpPr>
        <p:grpSpPr>
          <a:xfrm>
            <a:off x="3323303" y="1248697"/>
            <a:ext cx="6566132" cy="3460955"/>
            <a:chOff x="2335696" y="735211"/>
            <a:chExt cx="7553739" cy="39744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B76CA-2D5F-FC9E-8529-47AAF5BC9E59}"/>
                </a:ext>
              </a:extLst>
            </p:cNvPr>
            <p:cNvSpPr>
              <a:spLocks/>
            </p:cNvSpPr>
            <p:nvPr/>
          </p:nvSpPr>
          <p:spPr>
            <a:xfrm>
              <a:off x="2335696" y="735211"/>
              <a:ext cx="7553739" cy="39744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A2C4E7-389B-0613-731D-EE5406F97496}"/>
                </a:ext>
              </a:extLst>
            </p:cNvPr>
            <p:cNvSpPr txBox="1"/>
            <p:nvPr/>
          </p:nvSpPr>
          <p:spPr>
            <a:xfrm>
              <a:off x="4034360" y="797665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636" y="1270647"/>
              <a:ext cx="923902" cy="21699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53E37D-95CB-6ED4-29BB-C845A86B4F1D}"/>
                </a:ext>
              </a:extLst>
            </p:cNvPr>
            <p:cNvCxnSpPr>
              <a:cxnSpLocks/>
            </p:cNvCxnSpPr>
            <p:nvPr/>
          </p:nvCxnSpPr>
          <p:spPr>
            <a:xfrm>
              <a:off x="2631440" y="3413918"/>
              <a:ext cx="6928271" cy="2985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11599"/>
              <a:ext cx="951890" cy="21377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4296" y="1291123"/>
              <a:ext cx="995836" cy="215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538" y="1270647"/>
              <a:ext cx="911490" cy="2198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1290966"/>
              <a:ext cx="883911" cy="21785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4043" y="1320818"/>
              <a:ext cx="979469" cy="21197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EFE982-3A50-904A-ED11-79BFBD0663BA}"/>
                </a:ext>
              </a:extLst>
            </p:cNvPr>
            <p:cNvSpPr txBox="1"/>
            <p:nvPr/>
          </p:nvSpPr>
          <p:spPr>
            <a:xfrm>
              <a:off x="4960404" y="3464443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FF422B-9361-A74F-9D84-AD0BEDBF52C8}"/>
                </a:ext>
              </a:extLst>
            </p:cNvPr>
            <p:cNvSpPr txBox="1"/>
            <p:nvPr/>
          </p:nvSpPr>
          <p:spPr>
            <a:xfrm>
              <a:off x="6945430" y="3464089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17ABA7-D829-C09A-EC73-DF4A40CE6991}"/>
                </a:ext>
              </a:extLst>
            </p:cNvPr>
            <p:cNvSpPr txBox="1"/>
            <p:nvPr/>
          </p:nvSpPr>
          <p:spPr>
            <a:xfrm>
              <a:off x="8507296" y="3411304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03B2BE25-374B-FE74-0B2A-4878B0FB1C6F}"/>
                </a:ext>
              </a:extLst>
            </p:cNvPr>
            <p:cNvSpPr/>
            <p:nvPr/>
          </p:nvSpPr>
          <p:spPr>
            <a:xfrm rot="1427803">
              <a:off x="3308197" y="2357095"/>
              <a:ext cx="212359" cy="83431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654A9C-1022-C1DF-2286-CECF2277A34D}"/>
                </a:ext>
              </a:extLst>
            </p:cNvPr>
            <p:cNvSpPr txBox="1"/>
            <p:nvPr/>
          </p:nvSpPr>
          <p:spPr>
            <a:xfrm>
              <a:off x="2524851" y="3411303"/>
              <a:ext cx="1853253" cy="53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Neckline</a:t>
              </a:r>
            </a:p>
          </p:txBody>
        </p:sp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A0E19F48-7F13-206B-0755-9BDC92D38BD2}"/>
                </a:ext>
              </a:extLst>
            </p:cNvPr>
            <p:cNvSpPr/>
            <p:nvPr/>
          </p:nvSpPr>
          <p:spPr>
            <a:xfrm rot="9307923">
              <a:off x="8865559" y="2393101"/>
              <a:ext cx="212359" cy="83431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9AB898-7EEC-D3E7-F7AF-E12797F88B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4105" y="1276197"/>
              <a:ext cx="6928271" cy="2985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147112-D191-559C-3C06-EDE2E9E3ED2A}"/>
                </a:ext>
              </a:extLst>
            </p:cNvPr>
            <p:cNvSpPr txBox="1"/>
            <p:nvPr/>
          </p:nvSpPr>
          <p:spPr>
            <a:xfrm>
              <a:off x="5930062" y="788819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303B0-E1BE-AB9F-7F0E-EB0229F9DB72}"/>
                </a:ext>
              </a:extLst>
            </p:cNvPr>
            <p:cNvSpPr txBox="1"/>
            <p:nvPr/>
          </p:nvSpPr>
          <p:spPr>
            <a:xfrm>
              <a:off x="7765865" y="768587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B4531D-0A71-2028-A507-AFFEA0CD282A}"/>
                </a:ext>
              </a:extLst>
            </p:cNvPr>
            <p:cNvSpPr txBox="1"/>
            <p:nvPr/>
          </p:nvSpPr>
          <p:spPr>
            <a:xfrm>
              <a:off x="5115241" y="4060444"/>
              <a:ext cx="1960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Triple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66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23302" y="1248697"/>
            <a:ext cx="7659330" cy="418854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800284" y="1302774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4247525" y="1712308"/>
            <a:ext cx="803329" cy="1878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580450" y="3568070"/>
            <a:ext cx="6861408" cy="2944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843391" y="1747766"/>
            <a:ext cx="827665" cy="1850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660951" y="1730037"/>
            <a:ext cx="865876" cy="1868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5050854" y="1712308"/>
            <a:ext cx="792537" cy="1903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526827" y="1729901"/>
            <a:ext cx="768557" cy="1886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8295384" y="1755749"/>
            <a:ext cx="851645" cy="1835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605476" y="361181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331449" y="3611510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689486" y="3565806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427803">
            <a:off x="4168888" y="2653014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487772" y="3565805"/>
            <a:ext cx="1611397" cy="4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307923">
            <a:off x="8778128" y="2099443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687107" y="1717113"/>
            <a:ext cx="6646596" cy="2851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448590" y="1295115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8044814" y="127759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740106" y="4127867"/>
            <a:ext cx="1704794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Triple Top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7455A3-E14B-AF48-3469-46BCBB2407A7}"/>
              </a:ext>
            </a:extLst>
          </p:cNvPr>
          <p:cNvSpPr/>
          <p:nvPr/>
        </p:nvSpPr>
        <p:spPr>
          <a:xfrm>
            <a:off x="9318839" y="317213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9B16A-936D-AD3D-E0F1-348ACEEE3EAC}"/>
              </a:ext>
            </a:extLst>
          </p:cNvPr>
          <p:cNvSpPr txBox="1"/>
          <p:nvPr/>
        </p:nvSpPr>
        <p:spPr>
          <a:xfrm>
            <a:off x="9393655" y="2696128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08C4A-7633-BB66-DB60-CA48E91FD452}"/>
              </a:ext>
            </a:extLst>
          </p:cNvPr>
          <p:cNvSpPr txBox="1"/>
          <p:nvPr/>
        </p:nvSpPr>
        <p:spPr>
          <a:xfrm>
            <a:off x="9409203" y="3565805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32D32-05CB-22C2-C3BB-C53A8FFDCCED}"/>
              </a:ext>
            </a:extLst>
          </p:cNvPr>
          <p:cNvSpPr txBox="1"/>
          <p:nvPr/>
        </p:nvSpPr>
        <p:spPr>
          <a:xfrm>
            <a:off x="9393655" y="4849318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F8423C-C0B0-EFAF-ACAC-7451148A8528}"/>
              </a:ext>
            </a:extLst>
          </p:cNvPr>
          <p:cNvSpPr/>
          <p:nvPr/>
        </p:nvSpPr>
        <p:spPr>
          <a:xfrm>
            <a:off x="9342620" y="50019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4A357A-5F0C-A7B8-92A0-105A9645E7C3}"/>
              </a:ext>
            </a:extLst>
          </p:cNvPr>
          <p:cNvSpPr/>
          <p:nvPr/>
        </p:nvSpPr>
        <p:spPr>
          <a:xfrm>
            <a:off x="9318839" y="370915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62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989006" y="1602658"/>
            <a:ext cx="7293418" cy="45326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524874" y="55601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257787" y="3223006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7106" y="326149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209675">
            <a:off x="4023481" y="4617990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080291" y="3303589"/>
            <a:ext cx="161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507872">
            <a:off x="8390052" y="3397007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46083" y="5547773"/>
            <a:ext cx="6861478" cy="2961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4D18BEA-BD79-5656-8140-F3526CB24451}"/>
              </a:ext>
            </a:extLst>
          </p:cNvPr>
          <p:cNvGrpSpPr/>
          <p:nvPr/>
        </p:nvGrpSpPr>
        <p:grpSpPr>
          <a:xfrm rot="10800000">
            <a:off x="3912973" y="3681407"/>
            <a:ext cx="4898149" cy="1914753"/>
            <a:chOff x="4247270" y="1714956"/>
            <a:chExt cx="4898149" cy="191475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270" y="1714956"/>
              <a:ext cx="803107" cy="18896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695" y="1750617"/>
              <a:ext cx="827436" cy="18615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0029" y="1732787"/>
              <a:ext cx="865636" cy="18792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050377" y="1714956"/>
              <a:ext cx="792318" cy="19147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5665" y="1732650"/>
              <a:ext cx="768345" cy="1897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4010" y="1758645"/>
              <a:ext cx="851409" cy="1845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52710" y="3686240"/>
            <a:ext cx="6754851" cy="29156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179375" y="54946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2963367" y="1601582"/>
            <a:ext cx="216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Triple Bottom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295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23302" y="1248697"/>
            <a:ext cx="5240595" cy="360062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800284" y="1302774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4247525" y="1712308"/>
            <a:ext cx="803329" cy="1878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580450" y="3568070"/>
            <a:ext cx="4482002" cy="187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843391" y="1747766"/>
            <a:ext cx="827665" cy="1850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660951" y="1730037"/>
            <a:ext cx="865876" cy="1868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5050854" y="1712308"/>
            <a:ext cx="792537" cy="1903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605476" y="361181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331449" y="3611510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427803">
            <a:off x="4168888" y="2653014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487772" y="3565805"/>
            <a:ext cx="1611397" cy="4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307923">
            <a:off x="7254040" y="2334931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687107" y="1717113"/>
            <a:ext cx="4375345" cy="18773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448590" y="1295115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8044814" y="127759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049943" y="4387653"/>
            <a:ext cx="170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Double Top</a:t>
            </a:r>
          </a:p>
        </p:txBody>
      </p:sp>
      <p:sp>
        <p:nvSpPr>
          <p:cNvPr id="4" name="Oval 3" hidden="1">
            <a:extLst>
              <a:ext uri="{FF2B5EF4-FFF2-40B4-BE49-F238E27FC236}">
                <a16:creationId xmlns:a16="http://schemas.microsoft.com/office/drawing/2014/main" id="{F07455A3-E14B-AF48-3469-46BCBB2407A7}"/>
              </a:ext>
            </a:extLst>
          </p:cNvPr>
          <p:cNvSpPr/>
          <p:nvPr/>
        </p:nvSpPr>
        <p:spPr>
          <a:xfrm>
            <a:off x="7763988" y="3153050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3B69B16A-936D-AD3D-E0F1-348ACEEE3EAC}"/>
              </a:ext>
            </a:extLst>
          </p:cNvPr>
          <p:cNvSpPr txBox="1"/>
          <p:nvPr/>
        </p:nvSpPr>
        <p:spPr>
          <a:xfrm>
            <a:off x="8044814" y="2686900"/>
            <a:ext cx="941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ECD08C4A-7633-BB66-DB60-CA48E91FD452}"/>
              </a:ext>
            </a:extLst>
          </p:cNvPr>
          <p:cNvSpPr txBox="1"/>
          <p:nvPr/>
        </p:nvSpPr>
        <p:spPr>
          <a:xfrm>
            <a:off x="7854352" y="3717149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99432D32-05CB-22C2-C3BB-C53A8FFDCCED}"/>
              </a:ext>
            </a:extLst>
          </p:cNvPr>
          <p:cNvSpPr txBox="1"/>
          <p:nvPr/>
        </p:nvSpPr>
        <p:spPr>
          <a:xfrm>
            <a:off x="9393655" y="4849318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9" name="Oval 8" hidden="1">
            <a:extLst>
              <a:ext uri="{FF2B5EF4-FFF2-40B4-BE49-F238E27FC236}">
                <a16:creationId xmlns:a16="http://schemas.microsoft.com/office/drawing/2014/main" id="{48F8423C-C0B0-EFAF-ACAC-7451148A8528}"/>
              </a:ext>
            </a:extLst>
          </p:cNvPr>
          <p:cNvSpPr/>
          <p:nvPr/>
        </p:nvSpPr>
        <p:spPr>
          <a:xfrm>
            <a:off x="9342620" y="50019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464A357A-5F0C-A7B8-92A0-105A9645E7C3}"/>
              </a:ext>
            </a:extLst>
          </p:cNvPr>
          <p:cNvSpPr/>
          <p:nvPr/>
        </p:nvSpPr>
        <p:spPr>
          <a:xfrm>
            <a:off x="7841412" y="3865120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0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989006" y="2949677"/>
            <a:ext cx="5427407" cy="372642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524874" y="55601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257787" y="3223006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7106" y="326149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209675">
            <a:off x="4011030" y="4266250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080291" y="3303589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507872">
            <a:off x="7016771" y="4127011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 flipV="1">
            <a:off x="3246083" y="5544816"/>
            <a:ext cx="4767207" cy="295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8261" y="3698966"/>
            <a:ext cx="827436" cy="186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532727" y="3699102"/>
            <a:ext cx="865636" cy="1879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64382" y="3681407"/>
            <a:ext cx="768345" cy="1897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12973" y="3706552"/>
            <a:ext cx="851409" cy="1845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52710" y="3686240"/>
            <a:ext cx="4552425" cy="2031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179375" y="54946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340035" y="6279344"/>
            <a:ext cx="238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Double Bottom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30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536724" y="1130711"/>
            <a:ext cx="7177547" cy="505910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246140" y="259131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146219" y="476586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875667" y="252303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 hidden="1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737112">
            <a:off x="7633184" y="3878755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4487187" y="2617254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106914">
            <a:off x="3500041" y="3619327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 flipV="1">
            <a:off x="2664542" y="3052984"/>
            <a:ext cx="6213987" cy="4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699582" y="251894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274217" y="5426173"/>
            <a:ext cx="32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Cup  &amp; Handle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805390" y="348500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419649" y="2513379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128995" y="1090577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8402079" y="331266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8419649" y="2649818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406533" y="1236735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2E858E6-70C7-5477-DD7E-1C2BBE6F9031}"/>
              </a:ext>
            </a:extLst>
          </p:cNvPr>
          <p:cNvSpPr/>
          <p:nvPr/>
        </p:nvSpPr>
        <p:spPr>
          <a:xfrm rot="13277777">
            <a:off x="3535846" y="1390638"/>
            <a:ext cx="3445929" cy="3334442"/>
          </a:xfrm>
          <a:prstGeom prst="arc">
            <a:avLst>
              <a:gd name="adj1" fmla="val 8310421"/>
              <a:gd name="adj2" fmla="val 19128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B7EE381-E132-4152-2D1E-E80AEECA4BF8}"/>
              </a:ext>
            </a:extLst>
          </p:cNvPr>
          <p:cNvSpPr/>
          <p:nvPr/>
        </p:nvSpPr>
        <p:spPr>
          <a:xfrm rot="13277777">
            <a:off x="6973322" y="2425447"/>
            <a:ext cx="1155017" cy="1264824"/>
          </a:xfrm>
          <a:prstGeom prst="arc">
            <a:avLst>
              <a:gd name="adj1" fmla="val 8310421"/>
              <a:gd name="adj2" fmla="val 19128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3730" y="560439"/>
            <a:ext cx="9763432" cy="611566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396510">
            <a:off x="3564300" y="1484714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6761041" y="2701932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2245360" y="1083428"/>
            <a:ext cx="1343414" cy="1335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1960880" y="2387976"/>
            <a:ext cx="1627894" cy="1041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1681975" y="3300939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1379769" y="1200601"/>
            <a:ext cx="960373" cy="2983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2340142" y="1200601"/>
            <a:ext cx="199678" cy="1855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2539820" y="1751081"/>
            <a:ext cx="338802" cy="130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2874666" y="1751081"/>
            <a:ext cx="203634" cy="979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3070062" y="1798479"/>
            <a:ext cx="428711" cy="921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59915F-6A6B-8F63-7C7B-87512B7673E4}"/>
              </a:ext>
            </a:extLst>
          </p:cNvPr>
          <p:cNvCxnSpPr>
            <a:cxnSpLocks/>
          </p:cNvCxnSpPr>
          <p:nvPr/>
        </p:nvCxnSpPr>
        <p:spPr>
          <a:xfrm>
            <a:off x="7037030" y="2761857"/>
            <a:ext cx="2369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95BAAA-B745-744C-667B-EF36F17446D2}"/>
              </a:ext>
            </a:extLst>
          </p:cNvPr>
          <p:cNvCxnSpPr>
            <a:cxnSpLocks/>
          </p:cNvCxnSpPr>
          <p:nvPr/>
        </p:nvCxnSpPr>
        <p:spPr>
          <a:xfrm>
            <a:off x="7538031" y="1266710"/>
            <a:ext cx="1868659" cy="1500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2DAFE-9672-F7C4-C261-2C66C6C42BAF}"/>
              </a:ext>
            </a:extLst>
          </p:cNvPr>
          <p:cNvCxnSpPr>
            <a:cxnSpLocks/>
          </p:cNvCxnSpPr>
          <p:nvPr/>
        </p:nvCxnSpPr>
        <p:spPr>
          <a:xfrm>
            <a:off x="6743628" y="931243"/>
            <a:ext cx="603275" cy="1799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C0F038-0802-BA42-4503-1630EC2E4AD6}"/>
              </a:ext>
            </a:extLst>
          </p:cNvPr>
          <p:cNvCxnSpPr>
            <a:cxnSpLocks/>
          </p:cNvCxnSpPr>
          <p:nvPr/>
        </p:nvCxnSpPr>
        <p:spPr>
          <a:xfrm flipH="1">
            <a:off x="7346903" y="1473441"/>
            <a:ext cx="434820" cy="1288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7AFFBD-31D2-C364-4040-A2646B8CDD6E}"/>
              </a:ext>
            </a:extLst>
          </p:cNvPr>
          <p:cNvCxnSpPr>
            <a:cxnSpLocks/>
          </p:cNvCxnSpPr>
          <p:nvPr/>
        </p:nvCxnSpPr>
        <p:spPr>
          <a:xfrm>
            <a:off x="7781723" y="1473441"/>
            <a:ext cx="309873" cy="1293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B3DA34-F776-EFC6-2A96-11D95F819C1B}"/>
              </a:ext>
            </a:extLst>
          </p:cNvPr>
          <p:cNvCxnSpPr>
            <a:cxnSpLocks/>
          </p:cNvCxnSpPr>
          <p:nvPr/>
        </p:nvCxnSpPr>
        <p:spPr>
          <a:xfrm flipH="1">
            <a:off x="8091596" y="2016909"/>
            <a:ext cx="380764" cy="758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BA5DEE-CB9F-EA82-695A-6AF373A193D9}"/>
              </a:ext>
            </a:extLst>
          </p:cNvPr>
          <p:cNvCxnSpPr>
            <a:cxnSpLocks/>
          </p:cNvCxnSpPr>
          <p:nvPr/>
        </p:nvCxnSpPr>
        <p:spPr>
          <a:xfrm>
            <a:off x="8486814" y="2007404"/>
            <a:ext cx="260017" cy="1157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Up 84">
            <a:extLst>
              <a:ext uri="{FF2B5EF4-FFF2-40B4-BE49-F238E27FC236}">
                <a16:creationId xmlns:a16="http://schemas.microsoft.com/office/drawing/2014/main" id="{87AFDD56-C7C7-9E06-F420-AE43247980FE}"/>
              </a:ext>
            </a:extLst>
          </p:cNvPr>
          <p:cNvSpPr/>
          <p:nvPr/>
        </p:nvSpPr>
        <p:spPr>
          <a:xfrm rot="10011206">
            <a:off x="8811964" y="2511081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1A3E05D6-C3E4-6E2D-C906-BCCB76232722}"/>
              </a:ext>
            </a:extLst>
          </p:cNvPr>
          <p:cNvSpPr/>
          <p:nvPr/>
        </p:nvSpPr>
        <p:spPr>
          <a:xfrm rot="1258968">
            <a:off x="6155469" y="4140898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4E2074-D61A-89BA-B066-86894E4C5829}"/>
              </a:ext>
            </a:extLst>
          </p:cNvPr>
          <p:cNvCxnSpPr>
            <a:cxnSpLocks/>
          </p:cNvCxnSpPr>
          <p:nvPr/>
        </p:nvCxnSpPr>
        <p:spPr>
          <a:xfrm>
            <a:off x="4391381" y="4621137"/>
            <a:ext cx="2369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F2F7D6-9BF7-43EC-4A94-2D88FAC09457}"/>
              </a:ext>
            </a:extLst>
          </p:cNvPr>
          <p:cNvCxnSpPr>
            <a:cxnSpLocks/>
          </p:cNvCxnSpPr>
          <p:nvPr/>
        </p:nvCxnSpPr>
        <p:spPr>
          <a:xfrm flipV="1">
            <a:off x="4693920" y="4615719"/>
            <a:ext cx="2054719" cy="147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C1F5B5-CA1D-A865-D92A-356FC8104471}"/>
              </a:ext>
            </a:extLst>
          </p:cNvPr>
          <p:cNvCxnSpPr>
            <a:cxnSpLocks/>
          </p:cNvCxnSpPr>
          <p:nvPr/>
        </p:nvCxnSpPr>
        <p:spPr>
          <a:xfrm flipH="1">
            <a:off x="4007337" y="4615719"/>
            <a:ext cx="542802" cy="1843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58A0C0-91EE-D188-EAB4-BA611F6A846E}"/>
              </a:ext>
            </a:extLst>
          </p:cNvPr>
          <p:cNvCxnSpPr>
            <a:cxnSpLocks/>
          </p:cNvCxnSpPr>
          <p:nvPr/>
        </p:nvCxnSpPr>
        <p:spPr>
          <a:xfrm>
            <a:off x="4550139" y="4599491"/>
            <a:ext cx="499381" cy="1283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E3D76-604C-01A6-21CB-9FA8224AE4EF}"/>
              </a:ext>
            </a:extLst>
          </p:cNvPr>
          <p:cNvCxnSpPr>
            <a:cxnSpLocks/>
          </p:cNvCxnSpPr>
          <p:nvPr/>
        </p:nvCxnSpPr>
        <p:spPr>
          <a:xfrm flipH="1">
            <a:off x="5038877" y="4615719"/>
            <a:ext cx="281891" cy="1203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E10FF9E-543E-8BB5-02FD-34E405E747F6}"/>
              </a:ext>
            </a:extLst>
          </p:cNvPr>
          <p:cNvCxnSpPr>
            <a:cxnSpLocks/>
          </p:cNvCxnSpPr>
          <p:nvPr/>
        </p:nvCxnSpPr>
        <p:spPr>
          <a:xfrm>
            <a:off x="5320768" y="4615719"/>
            <a:ext cx="344957" cy="735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3B7E04-D94F-41DB-80AD-9E7F69A8FCEA}"/>
              </a:ext>
            </a:extLst>
          </p:cNvPr>
          <p:cNvCxnSpPr>
            <a:cxnSpLocks/>
          </p:cNvCxnSpPr>
          <p:nvPr/>
        </p:nvCxnSpPr>
        <p:spPr>
          <a:xfrm flipH="1">
            <a:off x="5665725" y="4267200"/>
            <a:ext cx="430275" cy="1135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B478B7F-D6E4-2058-FA40-0662FDF6F0ED}"/>
              </a:ext>
            </a:extLst>
          </p:cNvPr>
          <p:cNvSpPr txBox="1"/>
          <p:nvPr/>
        </p:nvSpPr>
        <p:spPr>
          <a:xfrm>
            <a:off x="4192976" y="4202294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0AB350-EB46-9CFA-678B-E7902B5D066C}"/>
              </a:ext>
            </a:extLst>
          </p:cNvPr>
          <p:cNvSpPr txBox="1"/>
          <p:nvPr/>
        </p:nvSpPr>
        <p:spPr>
          <a:xfrm>
            <a:off x="7833359" y="3365632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639447-5DA8-3614-5972-6B85B1E6E8DD}"/>
              </a:ext>
            </a:extLst>
          </p:cNvPr>
          <p:cNvSpPr txBox="1"/>
          <p:nvPr/>
        </p:nvSpPr>
        <p:spPr>
          <a:xfrm>
            <a:off x="5646995" y="5206407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1462687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932205" y="5134983"/>
            <a:ext cx="2950509" cy="87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2035475"/>
            <a:ext cx="1187898" cy="3129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809189">
            <a:off x="7880489" y="1731644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5702701" y="1878839"/>
            <a:ext cx="2338449" cy="151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3354104"/>
            <a:ext cx="2833636" cy="117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867685" y="2011346"/>
            <a:ext cx="347574" cy="2097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215260" y="2604185"/>
            <a:ext cx="592084" cy="15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782968" y="2604185"/>
            <a:ext cx="369612" cy="1137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138239" y="2720932"/>
            <a:ext cx="597200" cy="1008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996745" y="410546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722808" y="149549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651579" y="211411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256457" y="251260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536724" y="646043"/>
            <a:ext cx="6666911" cy="554377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5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4866641" y="2174240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2702560"/>
              <a:ext cx="497840" cy="20116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BBCBCF7-0EB6-DBB2-E219-A374FEFC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99" y="2174240"/>
            <a:ext cx="915244" cy="275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455160" y="5222240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Candlestick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9F464-2C6A-914F-BE60-07F7FB73304E}"/>
              </a:ext>
            </a:extLst>
          </p:cNvPr>
          <p:cNvSpPr txBox="1"/>
          <p:nvPr/>
        </p:nvSpPr>
        <p:spPr>
          <a:xfrm>
            <a:off x="6623899" y="5222240"/>
            <a:ext cx="9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/>
          <p:nvPr/>
        </p:nvSpPr>
        <p:spPr>
          <a:xfrm>
            <a:off x="4135120" y="1666240"/>
            <a:ext cx="4074160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9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462670" y="1103243"/>
            <a:ext cx="4234070" cy="45819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6015229" y="4339300"/>
            <a:ext cx="2950509" cy="87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2035475"/>
            <a:ext cx="1187898" cy="3129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809189">
            <a:off x="7880489" y="1731644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5702701" y="1878839"/>
            <a:ext cx="2338449" cy="151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3354104"/>
            <a:ext cx="2833636" cy="117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867685" y="2011346"/>
            <a:ext cx="347574" cy="2097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215260" y="2604185"/>
            <a:ext cx="592084" cy="15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782968" y="2604185"/>
            <a:ext cx="369612" cy="1137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138239" y="2720932"/>
            <a:ext cx="597200" cy="1008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996745" y="410546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722808" y="149549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651579" y="211411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256457" y="251260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913089" y="37577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0768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345858" y="1102463"/>
            <a:ext cx="4729316" cy="446259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444863" y="4382899"/>
            <a:ext cx="29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1925376"/>
            <a:ext cx="854596" cy="3239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291551">
            <a:off x="7763304" y="1494386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4969938" y="1947862"/>
            <a:ext cx="3662785" cy="24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1971992"/>
            <a:ext cx="3425210" cy="25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534383" y="1925376"/>
            <a:ext cx="480846" cy="20752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5998713" y="1979643"/>
            <a:ext cx="665089" cy="2020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654513" y="1983761"/>
            <a:ext cx="379849" cy="1197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034362" y="1503372"/>
            <a:ext cx="632437" cy="1675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48212" y="403514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281219" y="14982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385919" y="1498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078570" y="149724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815191" y="325777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01375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349910" y="580104"/>
            <a:ext cx="6406549" cy="59780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194676" y="311507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347213" y="2545662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834001" y="76207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309852" y="327135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468543" y="2712048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082833" y="9211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243602" y="3443692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742065" y="3137565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081069" y="5572602"/>
            <a:ext cx="29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315993" y="3115079"/>
            <a:ext cx="854596" cy="3239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291551">
            <a:off x="7629321" y="1491975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4606144" y="3137565"/>
            <a:ext cx="3662785" cy="24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4843719" y="3161695"/>
            <a:ext cx="3425210" cy="25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170589" y="3115079"/>
            <a:ext cx="480846" cy="20752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5634919" y="3169346"/>
            <a:ext cx="665089" cy="2020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290719" y="3173464"/>
            <a:ext cx="379849" cy="1197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6670568" y="2693075"/>
            <a:ext cx="632437" cy="1675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384418" y="52248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4917425" y="268796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022125" y="2687964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6714776" y="268694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451397" y="444747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72150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325741" y="1135746"/>
            <a:ext cx="4534879" cy="383458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325742" y="4288113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073858">
            <a:off x="7656044" y="3079653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98990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703872" y="484238"/>
            <a:ext cx="6492792" cy="52086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686130" y="247525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87417" y="346350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472914" y="5027404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790809" y="318027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800179" y="360579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7790809" y="5172071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657541" y="561190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4019820" y="2045110"/>
            <a:ext cx="417868" cy="1418589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32749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849604" y="662123"/>
            <a:ext cx="6492792" cy="52086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686130" y="247525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87417" y="346350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472914" y="5027404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790809" y="318027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800179" y="360579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7790809" y="5172071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657541" y="561190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4019820" y="2045110"/>
            <a:ext cx="417868" cy="1418589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9213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94968" y="578045"/>
            <a:ext cx="10494449" cy="473813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626521" y="625081"/>
            <a:ext cx="193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 Flags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 flipV="1">
            <a:off x="558649" y="1541821"/>
            <a:ext cx="1126887" cy="3339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663D45-8E90-4A9A-93FE-4830F898E07E}"/>
              </a:ext>
            </a:extLst>
          </p:cNvPr>
          <p:cNvCxnSpPr>
            <a:cxnSpLocks/>
          </p:cNvCxnSpPr>
          <p:nvPr/>
        </p:nvCxnSpPr>
        <p:spPr>
          <a:xfrm flipH="1" flipV="1">
            <a:off x="5025772" y="1938457"/>
            <a:ext cx="67581" cy="3038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CDA400-CDF8-FEED-E626-468B2511F952}"/>
              </a:ext>
            </a:extLst>
          </p:cNvPr>
          <p:cNvCxnSpPr>
            <a:cxnSpLocks/>
          </p:cNvCxnSpPr>
          <p:nvPr/>
        </p:nvCxnSpPr>
        <p:spPr>
          <a:xfrm>
            <a:off x="5025772" y="1938457"/>
            <a:ext cx="21133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14822-6BAD-5CB6-71D7-8BF10F2D7A8C}"/>
              </a:ext>
            </a:extLst>
          </p:cNvPr>
          <p:cNvCxnSpPr>
            <a:cxnSpLocks/>
          </p:cNvCxnSpPr>
          <p:nvPr/>
        </p:nvCxnSpPr>
        <p:spPr>
          <a:xfrm>
            <a:off x="5025772" y="3031945"/>
            <a:ext cx="21133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DC6E4A-F5CE-9C31-4BDE-7119773D5ABA}"/>
              </a:ext>
            </a:extLst>
          </p:cNvPr>
          <p:cNvCxnSpPr>
            <a:cxnSpLocks/>
          </p:cNvCxnSpPr>
          <p:nvPr/>
        </p:nvCxnSpPr>
        <p:spPr>
          <a:xfrm>
            <a:off x="5025772" y="1962296"/>
            <a:ext cx="569729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C58526-F294-DF74-4E07-0929A1D7BDC9}"/>
              </a:ext>
            </a:extLst>
          </p:cNvPr>
          <p:cNvCxnSpPr>
            <a:cxnSpLocks/>
          </p:cNvCxnSpPr>
          <p:nvPr/>
        </p:nvCxnSpPr>
        <p:spPr>
          <a:xfrm flipH="1">
            <a:off x="5595501" y="1962296"/>
            <a:ext cx="401507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52E8BA-FD5F-A485-A36F-A3FD1D4AAA2C}"/>
              </a:ext>
            </a:extLst>
          </p:cNvPr>
          <p:cNvCxnSpPr>
            <a:cxnSpLocks/>
          </p:cNvCxnSpPr>
          <p:nvPr/>
        </p:nvCxnSpPr>
        <p:spPr>
          <a:xfrm>
            <a:off x="5997008" y="1936850"/>
            <a:ext cx="473835" cy="1073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C68B11-5FC2-9850-0639-883CB1AA4256}"/>
              </a:ext>
            </a:extLst>
          </p:cNvPr>
          <p:cNvCxnSpPr>
            <a:cxnSpLocks/>
          </p:cNvCxnSpPr>
          <p:nvPr/>
        </p:nvCxnSpPr>
        <p:spPr>
          <a:xfrm flipV="1">
            <a:off x="6479564" y="1309048"/>
            <a:ext cx="469088" cy="17228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D81C28-A50C-F692-4DCC-BED7DB4792BE}"/>
              </a:ext>
            </a:extLst>
          </p:cNvPr>
          <p:cNvCxnSpPr>
            <a:cxnSpLocks/>
          </p:cNvCxnSpPr>
          <p:nvPr/>
        </p:nvCxnSpPr>
        <p:spPr>
          <a:xfrm flipV="1">
            <a:off x="7975231" y="1760081"/>
            <a:ext cx="662712" cy="3099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E135EC-EDE5-EC39-79E2-218F2EE50D9C}"/>
              </a:ext>
            </a:extLst>
          </p:cNvPr>
          <p:cNvCxnSpPr>
            <a:cxnSpLocks/>
          </p:cNvCxnSpPr>
          <p:nvPr/>
        </p:nvCxnSpPr>
        <p:spPr>
          <a:xfrm>
            <a:off x="8637943" y="1778298"/>
            <a:ext cx="1846695" cy="695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23EDD8-6E96-F0DF-BC84-9336D892C800}"/>
              </a:ext>
            </a:extLst>
          </p:cNvPr>
          <p:cNvCxnSpPr>
            <a:cxnSpLocks/>
          </p:cNvCxnSpPr>
          <p:nvPr/>
        </p:nvCxnSpPr>
        <p:spPr>
          <a:xfrm flipV="1">
            <a:off x="8538697" y="2473780"/>
            <a:ext cx="1945941" cy="918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5B1DA9-5167-42AE-2216-0A62E55AD8A0}"/>
              </a:ext>
            </a:extLst>
          </p:cNvPr>
          <p:cNvCxnSpPr>
            <a:cxnSpLocks/>
          </p:cNvCxnSpPr>
          <p:nvPr/>
        </p:nvCxnSpPr>
        <p:spPr>
          <a:xfrm>
            <a:off x="8631680" y="1792349"/>
            <a:ext cx="314787" cy="1376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7E94EF0-E1C9-8ECA-1EC2-7B9824425AC7}"/>
              </a:ext>
            </a:extLst>
          </p:cNvPr>
          <p:cNvCxnSpPr>
            <a:cxnSpLocks/>
          </p:cNvCxnSpPr>
          <p:nvPr/>
        </p:nvCxnSpPr>
        <p:spPr>
          <a:xfrm flipH="1">
            <a:off x="8959030" y="2049664"/>
            <a:ext cx="383450" cy="1133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5A574E-9AEC-6DF0-38F3-27C4D7058763}"/>
              </a:ext>
            </a:extLst>
          </p:cNvPr>
          <p:cNvCxnSpPr>
            <a:cxnSpLocks/>
          </p:cNvCxnSpPr>
          <p:nvPr/>
        </p:nvCxnSpPr>
        <p:spPr>
          <a:xfrm>
            <a:off x="9342480" y="2048762"/>
            <a:ext cx="334161" cy="79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B363E-EDCD-3E2E-23F4-FEAAC1D88E10}"/>
              </a:ext>
            </a:extLst>
          </p:cNvPr>
          <p:cNvCxnSpPr>
            <a:cxnSpLocks/>
          </p:cNvCxnSpPr>
          <p:nvPr/>
        </p:nvCxnSpPr>
        <p:spPr>
          <a:xfrm flipV="1">
            <a:off x="9663567" y="1541821"/>
            <a:ext cx="507408" cy="1306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105CDE3-42BD-635B-6D23-29C404E76D64}"/>
              </a:ext>
            </a:extLst>
          </p:cNvPr>
          <p:cNvGrpSpPr/>
          <p:nvPr/>
        </p:nvGrpSpPr>
        <p:grpSpPr>
          <a:xfrm>
            <a:off x="1402583" y="1541821"/>
            <a:ext cx="2322686" cy="2906956"/>
            <a:chOff x="1402583" y="1541821"/>
            <a:chExt cx="2322686" cy="29069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23FFFF-9EC8-0C64-879A-6B6CD3BEEA00}"/>
                </a:ext>
              </a:extLst>
            </p:cNvPr>
            <p:cNvCxnSpPr>
              <a:cxnSpLocks/>
            </p:cNvCxnSpPr>
            <p:nvPr/>
          </p:nvCxnSpPr>
          <p:spPr>
            <a:xfrm>
              <a:off x="2656772" y="2049664"/>
              <a:ext cx="277041" cy="10953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>
              <a:off x="1402583" y="2848329"/>
              <a:ext cx="2089248" cy="3918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>
              <a:off x="1594672" y="1541821"/>
              <a:ext cx="2130597" cy="9389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FA444F-07C3-1053-D7BD-844A59AD5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692" y="2049664"/>
              <a:ext cx="658080" cy="9119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8E9FDB-127D-8C85-E3D1-88EF5ABC23C6}"/>
                </a:ext>
              </a:extLst>
            </p:cNvPr>
            <p:cNvCxnSpPr>
              <a:cxnSpLocks/>
            </p:cNvCxnSpPr>
            <p:nvPr/>
          </p:nvCxnSpPr>
          <p:spPr>
            <a:xfrm>
              <a:off x="1706704" y="1590696"/>
              <a:ext cx="280739" cy="13709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755DF16-D7BC-6AD3-5287-36AD9AD3A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3813" y="1936850"/>
              <a:ext cx="762648" cy="11615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98CDA6A-88EA-CA3B-3FE1-3AB44E3415BD}"/>
                </a:ext>
              </a:extLst>
            </p:cNvPr>
            <p:cNvSpPr txBox="1"/>
            <p:nvPr/>
          </p:nvSpPr>
          <p:spPr>
            <a:xfrm>
              <a:off x="1729881" y="3617780"/>
              <a:ext cx="1195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Falling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2400" dirty="0">
                  <a:solidFill>
                    <a:prstClr val="black"/>
                  </a:solidFill>
                  <a:latin typeface="Britannic Bold" panose="020B0903060703020204" pitchFamily="34" charset="0"/>
                </a:rPr>
                <a:t>Wedge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FC20F9A-3DD1-C241-D42C-2400BDD26D30}"/>
              </a:ext>
            </a:extLst>
          </p:cNvPr>
          <p:cNvSpPr txBox="1"/>
          <p:nvPr/>
        </p:nvSpPr>
        <p:spPr>
          <a:xfrm>
            <a:off x="5288985" y="3617780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Rectangle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1D8DC1-ECC0-CF53-F10A-E244F16BB743}"/>
              </a:ext>
            </a:extLst>
          </p:cNvPr>
          <p:cNvSpPr txBox="1"/>
          <p:nvPr/>
        </p:nvSpPr>
        <p:spPr>
          <a:xfrm>
            <a:off x="8538697" y="3568700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Pennant</a:t>
            </a:r>
          </a:p>
        </p:txBody>
      </p:sp>
    </p:spTree>
    <p:extLst>
      <p:ext uri="{BB962C8B-B14F-4D97-AF65-F5344CB8AC3E}">
        <p14:creationId xmlns:p14="http://schemas.microsoft.com/office/powerpoint/2010/main" val="2720690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94968" y="578045"/>
            <a:ext cx="10494449" cy="473813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585217" y="615780"/>
            <a:ext cx="239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 Flags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>
            <a:off x="2794631" y="3391889"/>
            <a:ext cx="519400" cy="12194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1373341" y="3295918"/>
            <a:ext cx="1940690" cy="244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1594388" y="3848612"/>
            <a:ext cx="1954107" cy="988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 flipH="1" flipV="1">
            <a:off x="826226" y="1359419"/>
            <a:ext cx="768162" cy="34779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1596586" y="3457801"/>
            <a:ext cx="402168" cy="1379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1983361" y="3462139"/>
            <a:ext cx="447092" cy="991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V="1">
            <a:off x="2406443" y="3391889"/>
            <a:ext cx="360473" cy="1037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663D45-8E90-4A9A-93FE-4830F898E07E}"/>
              </a:ext>
            </a:extLst>
          </p:cNvPr>
          <p:cNvCxnSpPr>
            <a:cxnSpLocks/>
          </p:cNvCxnSpPr>
          <p:nvPr/>
        </p:nvCxnSpPr>
        <p:spPr>
          <a:xfrm flipH="1" flipV="1">
            <a:off x="4948080" y="1309048"/>
            <a:ext cx="67581" cy="3038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CDA400-CDF8-FEED-E626-468B2511F952}"/>
              </a:ext>
            </a:extLst>
          </p:cNvPr>
          <p:cNvCxnSpPr>
            <a:cxnSpLocks/>
          </p:cNvCxnSpPr>
          <p:nvPr/>
        </p:nvCxnSpPr>
        <p:spPr>
          <a:xfrm>
            <a:off x="5015661" y="3288482"/>
            <a:ext cx="1766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14822-6BAD-5CB6-71D7-8BF10F2D7A8C}"/>
              </a:ext>
            </a:extLst>
          </p:cNvPr>
          <p:cNvCxnSpPr>
            <a:cxnSpLocks/>
          </p:cNvCxnSpPr>
          <p:nvPr/>
        </p:nvCxnSpPr>
        <p:spPr>
          <a:xfrm flipV="1">
            <a:off x="5015661" y="4321684"/>
            <a:ext cx="1766683" cy="21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DC6E4A-F5CE-9C31-4BDE-7119773D5ABA}"/>
              </a:ext>
            </a:extLst>
          </p:cNvPr>
          <p:cNvCxnSpPr>
            <a:cxnSpLocks/>
          </p:cNvCxnSpPr>
          <p:nvPr/>
        </p:nvCxnSpPr>
        <p:spPr>
          <a:xfrm>
            <a:off x="5451395" y="3288482"/>
            <a:ext cx="330678" cy="1033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C58526-F294-DF74-4E07-0929A1D7BDC9}"/>
              </a:ext>
            </a:extLst>
          </p:cNvPr>
          <p:cNvCxnSpPr>
            <a:cxnSpLocks/>
          </p:cNvCxnSpPr>
          <p:nvPr/>
        </p:nvCxnSpPr>
        <p:spPr>
          <a:xfrm flipH="1">
            <a:off x="5037241" y="3309799"/>
            <a:ext cx="401507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52E8BA-FD5F-A485-A36F-A3FD1D4AAA2C}"/>
              </a:ext>
            </a:extLst>
          </p:cNvPr>
          <p:cNvCxnSpPr>
            <a:cxnSpLocks/>
          </p:cNvCxnSpPr>
          <p:nvPr/>
        </p:nvCxnSpPr>
        <p:spPr>
          <a:xfrm>
            <a:off x="6158726" y="3308137"/>
            <a:ext cx="623618" cy="15150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C68B11-5FC2-9850-0639-883CB1AA4256}"/>
              </a:ext>
            </a:extLst>
          </p:cNvPr>
          <p:cNvCxnSpPr>
            <a:cxnSpLocks/>
          </p:cNvCxnSpPr>
          <p:nvPr/>
        </p:nvCxnSpPr>
        <p:spPr>
          <a:xfrm flipV="1">
            <a:off x="5783941" y="3309679"/>
            <a:ext cx="374785" cy="1075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D81C28-A50C-F692-4DCC-BED7DB4792BE}"/>
              </a:ext>
            </a:extLst>
          </p:cNvPr>
          <p:cNvCxnSpPr>
            <a:cxnSpLocks/>
          </p:cNvCxnSpPr>
          <p:nvPr/>
        </p:nvCxnSpPr>
        <p:spPr>
          <a:xfrm flipH="1" flipV="1">
            <a:off x="8090158" y="1309048"/>
            <a:ext cx="612957" cy="3092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E135EC-EDE5-EC39-79E2-218F2EE50D9C}"/>
              </a:ext>
            </a:extLst>
          </p:cNvPr>
          <p:cNvCxnSpPr>
            <a:cxnSpLocks/>
          </p:cNvCxnSpPr>
          <p:nvPr/>
        </p:nvCxnSpPr>
        <p:spPr>
          <a:xfrm>
            <a:off x="8466811" y="2737084"/>
            <a:ext cx="2126743" cy="745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23EDD8-6E96-F0DF-BC84-9336D892C800}"/>
              </a:ext>
            </a:extLst>
          </p:cNvPr>
          <p:cNvCxnSpPr>
            <a:cxnSpLocks/>
          </p:cNvCxnSpPr>
          <p:nvPr/>
        </p:nvCxnSpPr>
        <p:spPr>
          <a:xfrm flipV="1">
            <a:off x="8647613" y="3483035"/>
            <a:ext cx="1945941" cy="918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5B1DA9-5167-42AE-2216-0A62E55AD8A0}"/>
              </a:ext>
            </a:extLst>
          </p:cNvPr>
          <p:cNvCxnSpPr>
            <a:cxnSpLocks/>
          </p:cNvCxnSpPr>
          <p:nvPr/>
        </p:nvCxnSpPr>
        <p:spPr>
          <a:xfrm flipH="1">
            <a:off x="9438764" y="3204330"/>
            <a:ext cx="333719" cy="852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7E94EF0-E1C9-8ECA-1EC2-7B9824425AC7}"/>
              </a:ext>
            </a:extLst>
          </p:cNvPr>
          <p:cNvCxnSpPr>
            <a:cxnSpLocks/>
          </p:cNvCxnSpPr>
          <p:nvPr/>
        </p:nvCxnSpPr>
        <p:spPr>
          <a:xfrm flipH="1">
            <a:off x="8703115" y="2942645"/>
            <a:ext cx="337101" cy="1442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5A574E-9AEC-6DF0-38F3-27C4D7058763}"/>
              </a:ext>
            </a:extLst>
          </p:cNvPr>
          <p:cNvCxnSpPr>
            <a:cxnSpLocks/>
          </p:cNvCxnSpPr>
          <p:nvPr/>
        </p:nvCxnSpPr>
        <p:spPr>
          <a:xfrm>
            <a:off x="9029967" y="2926795"/>
            <a:ext cx="428853" cy="1138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B363E-EDCD-3E2E-23F4-FEAAC1D88E10}"/>
              </a:ext>
            </a:extLst>
          </p:cNvPr>
          <p:cNvCxnSpPr>
            <a:cxnSpLocks/>
          </p:cNvCxnSpPr>
          <p:nvPr/>
        </p:nvCxnSpPr>
        <p:spPr>
          <a:xfrm flipH="1" flipV="1">
            <a:off x="9785557" y="3188682"/>
            <a:ext cx="423082" cy="95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98CDA6A-88EA-CA3B-3FE1-3AB44E3415BD}"/>
              </a:ext>
            </a:extLst>
          </p:cNvPr>
          <p:cNvSpPr txBox="1"/>
          <p:nvPr/>
        </p:nvSpPr>
        <p:spPr>
          <a:xfrm>
            <a:off x="1687371" y="1991522"/>
            <a:ext cx="119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Rising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Wedge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FC20F9A-3DD1-C241-D42C-2400BDD26D30}"/>
              </a:ext>
            </a:extLst>
          </p:cNvPr>
          <p:cNvSpPr txBox="1"/>
          <p:nvPr/>
        </p:nvSpPr>
        <p:spPr>
          <a:xfrm>
            <a:off x="5127795" y="2175845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Rectangle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1D8DC1-ECC0-CF53-F10A-E244F16BB743}"/>
              </a:ext>
            </a:extLst>
          </p:cNvPr>
          <p:cNvSpPr txBox="1"/>
          <p:nvPr/>
        </p:nvSpPr>
        <p:spPr>
          <a:xfrm>
            <a:off x="8702907" y="2163636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Pennant</a:t>
            </a:r>
          </a:p>
        </p:txBody>
      </p:sp>
    </p:spTree>
    <p:extLst>
      <p:ext uri="{BB962C8B-B14F-4D97-AF65-F5344CB8AC3E}">
        <p14:creationId xmlns:p14="http://schemas.microsoft.com/office/powerpoint/2010/main" val="290954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EB8A364-DBEE-A817-2789-FFFA19A97964}"/>
              </a:ext>
            </a:extLst>
          </p:cNvPr>
          <p:cNvSpPr>
            <a:spLocks/>
          </p:cNvSpPr>
          <p:nvPr/>
        </p:nvSpPr>
        <p:spPr>
          <a:xfrm>
            <a:off x="2692861" y="578044"/>
            <a:ext cx="7474869" cy="627995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8D84B-AD60-5E9F-7995-046DDA9D625E}"/>
              </a:ext>
            </a:extLst>
          </p:cNvPr>
          <p:cNvSpPr txBox="1"/>
          <p:nvPr/>
        </p:nvSpPr>
        <p:spPr>
          <a:xfrm>
            <a:off x="2692861" y="3825288"/>
            <a:ext cx="1569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Total 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Flag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Target 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86F9E59-92E9-8629-5828-A8092A84C933}"/>
              </a:ext>
            </a:extLst>
          </p:cNvPr>
          <p:cNvSpPr/>
          <p:nvPr/>
        </p:nvSpPr>
        <p:spPr>
          <a:xfrm>
            <a:off x="3963140" y="3125188"/>
            <a:ext cx="739208" cy="2969861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77B14C-DDCC-AC59-ED79-F41B365E0C4A}"/>
              </a:ext>
            </a:extLst>
          </p:cNvPr>
          <p:cNvSpPr txBox="1"/>
          <p:nvPr/>
        </p:nvSpPr>
        <p:spPr>
          <a:xfrm>
            <a:off x="7104301" y="2492299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03EA21-CEF1-47A2-240D-D79A374D0FED}"/>
              </a:ext>
            </a:extLst>
          </p:cNvPr>
          <p:cNvGrpSpPr/>
          <p:nvPr/>
        </p:nvGrpSpPr>
        <p:grpSpPr>
          <a:xfrm>
            <a:off x="5079943" y="2426952"/>
            <a:ext cx="2224278" cy="4271804"/>
            <a:chOff x="5025772" y="1309048"/>
            <a:chExt cx="2224278" cy="427180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B2C564-13AD-1A61-AEF1-7533C66AA8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5772" y="1938457"/>
              <a:ext cx="67581" cy="3038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79684E-99A3-C4DF-73E5-768BEB48D02B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1938457"/>
              <a:ext cx="21133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EEF406-4DEC-916C-201A-208844B647F6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3031945"/>
              <a:ext cx="21133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36CFAA-F831-E2EA-CE38-508FB2848D8F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1962296"/>
              <a:ext cx="569729" cy="10484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1CDE-2232-7BDA-AA3F-42D9B7A49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5501" y="1962296"/>
              <a:ext cx="401507" cy="10484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451FD8-3D21-7855-5BA9-EB3078604CFA}"/>
                </a:ext>
              </a:extLst>
            </p:cNvPr>
            <p:cNvCxnSpPr>
              <a:cxnSpLocks/>
            </p:cNvCxnSpPr>
            <p:nvPr/>
          </p:nvCxnSpPr>
          <p:spPr>
            <a:xfrm>
              <a:off x="5997008" y="1936850"/>
              <a:ext cx="473835" cy="10738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105489-0151-BD0F-426E-FF077CAC8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564" y="1309048"/>
              <a:ext cx="469088" cy="17228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012B3C-E186-DE80-A627-10CD6E1EC1F0}"/>
                </a:ext>
              </a:extLst>
            </p:cNvPr>
            <p:cNvSpPr txBox="1"/>
            <p:nvPr/>
          </p:nvSpPr>
          <p:spPr>
            <a:xfrm>
              <a:off x="5595501" y="4749855"/>
              <a:ext cx="16545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Rectangle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2400" dirty="0">
                  <a:solidFill>
                    <a:prstClr val="black"/>
                  </a:solidFill>
                  <a:latin typeface="Britannic Bold" panose="020B0903060703020204" pitchFamily="34" charset="0"/>
                </a:rPr>
                <a:t>Flag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5" name="Left Brace 34">
            <a:extLst>
              <a:ext uri="{FF2B5EF4-FFF2-40B4-BE49-F238E27FC236}">
                <a16:creationId xmlns:a16="http://schemas.microsoft.com/office/drawing/2014/main" id="{68E7EBA0-570D-5203-F7A0-914F38194B68}"/>
              </a:ext>
            </a:extLst>
          </p:cNvPr>
          <p:cNvSpPr/>
          <p:nvPr/>
        </p:nvSpPr>
        <p:spPr>
          <a:xfrm flipH="1">
            <a:off x="7419119" y="3060017"/>
            <a:ext cx="592022" cy="1021191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F1EFA-6767-5029-BCB9-254279ACE66A}"/>
              </a:ext>
            </a:extLst>
          </p:cNvPr>
          <p:cNvSpPr txBox="1"/>
          <p:nvPr/>
        </p:nvSpPr>
        <p:spPr>
          <a:xfrm>
            <a:off x="7978806" y="3125188"/>
            <a:ext cx="211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consolidation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Target 1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1E4D5A-C13E-E367-EE16-9D26E38FC4E8}"/>
              </a:ext>
            </a:extLst>
          </p:cNvPr>
          <p:cNvSpPr/>
          <p:nvPr/>
        </p:nvSpPr>
        <p:spPr>
          <a:xfrm>
            <a:off x="7066614" y="2664470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AF96F3-EC45-A87D-73DF-76322ACAED18}"/>
              </a:ext>
            </a:extLst>
          </p:cNvPr>
          <p:cNvSpPr/>
          <p:nvPr/>
        </p:nvSpPr>
        <p:spPr>
          <a:xfrm>
            <a:off x="7081562" y="3344606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616CE7-2EAD-DC43-40DD-4B86360A2BD6}"/>
              </a:ext>
            </a:extLst>
          </p:cNvPr>
          <p:cNvSpPr/>
          <p:nvPr/>
        </p:nvSpPr>
        <p:spPr>
          <a:xfrm>
            <a:off x="7055363" y="171934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308E48-348A-1327-C969-C9BD6F309D05}"/>
              </a:ext>
            </a:extLst>
          </p:cNvPr>
          <p:cNvSpPr/>
          <p:nvPr/>
        </p:nvSpPr>
        <p:spPr>
          <a:xfrm>
            <a:off x="7055362" y="817394"/>
            <a:ext cx="180729" cy="17233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0EAA0C-B7A5-663C-D1AA-7967A1DE1DBD}"/>
              </a:ext>
            </a:extLst>
          </p:cNvPr>
          <p:cNvSpPr txBox="1"/>
          <p:nvPr/>
        </p:nvSpPr>
        <p:spPr>
          <a:xfrm>
            <a:off x="7247343" y="654209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7B0D96-5D8C-D102-BA7F-4287754377CC}"/>
              </a:ext>
            </a:extLst>
          </p:cNvPr>
          <p:cNvSpPr txBox="1"/>
          <p:nvPr/>
        </p:nvSpPr>
        <p:spPr>
          <a:xfrm>
            <a:off x="7308544" y="1574682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FB013A-9431-7873-8CC9-438A3EF52448}"/>
              </a:ext>
            </a:extLst>
          </p:cNvPr>
          <p:cNvSpPr txBox="1"/>
          <p:nvPr/>
        </p:nvSpPr>
        <p:spPr>
          <a:xfrm>
            <a:off x="4836045" y="6180127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DE3ED6-9E9B-CA3B-8DD0-0E7F028C2386}"/>
              </a:ext>
            </a:extLst>
          </p:cNvPr>
          <p:cNvSpPr txBox="1"/>
          <p:nvPr/>
        </p:nvSpPr>
        <p:spPr>
          <a:xfrm>
            <a:off x="5433263" y="2519803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1AA3AE-7864-5183-D053-1F6D9A08AF02}"/>
              </a:ext>
            </a:extLst>
          </p:cNvPr>
          <p:cNvSpPr txBox="1"/>
          <p:nvPr/>
        </p:nvSpPr>
        <p:spPr>
          <a:xfrm>
            <a:off x="5433263" y="4211873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3644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DE2D650-BF44-A97C-679E-DADAEE0D4F8E}"/>
              </a:ext>
            </a:extLst>
          </p:cNvPr>
          <p:cNvSpPr>
            <a:spLocks/>
          </p:cNvSpPr>
          <p:nvPr/>
        </p:nvSpPr>
        <p:spPr>
          <a:xfrm>
            <a:off x="1660849" y="3079102"/>
            <a:ext cx="7140251" cy="324705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58301" y="5584815"/>
            <a:ext cx="3860956" cy="520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65693" y="3574152"/>
            <a:ext cx="3753564" cy="4029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768458" y="5704980"/>
            <a:ext cx="26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 Pattern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10B22E-3087-0E82-4A2C-DE8E194E175D}"/>
              </a:ext>
            </a:extLst>
          </p:cNvPr>
          <p:cNvGrpSpPr/>
          <p:nvPr/>
        </p:nvGrpSpPr>
        <p:grpSpPr>
          <a:xfrm>
            <a:off x="4085052" y="3581469"/>
            <a:ext cx="408322" cy="1220324"/>
            <a:chOff x="5407374" y="3293012"/>
            <a:chExt cx="497829" cy="11756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393CA8-F208-F6F6-8C85-9495FF8CCCE3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DD90B8E-8CB6-B6D4-FE70-580343E2033A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C46E6-7B58-BA89-4F18-9D657C14EB95}"/>
              </a:ext>
            </a:extLst>
          </p:cNvPr>
          <p:cNvGrpSpPr/>
          <p:nvPr/>
        </p:nvGrpSpPr>
        <p:grpSpPr>
          <a:xfrm rot="10800000">
            <a:off x="5634574" y="3594464"/>
            <a:ext cx="444361" cy="1203312"/>
            <a:chOff x="5394728" y="2518820"/>
            <a:chExt cx="510488" cy="1649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C95D6-BC25-D4DB-07FA-27E7039A92E9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0B9E2A-1BA0-2816-16A1-7D5C9DE8491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7630D1-9C43-FABC-DF1D-0397487CADF6}"/>
              </a:ext>
            </a:extLst>
          </p:cNvPr>
          <p:cNvGrpSpPr/>
          <p:nvPr/>
        </p:nvGrpSpPr>
        <p:grpSpPr>
          <a:xfrm rot="10800000">
            <a:off x="5116379" y="4583048"/>
            <a:ext cx="391908" cy="955185"/>
            <a:chOff x="5394728" y="2518820"/>
            <a:chExt cx="510488" cy="16244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FB4304-91DF-872C-F7CF-573F2518FB9D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22DAD3-F381-9440-21C7-BF70C277ED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87B1B6-C785-AD9F-69D6-688402B0C660}"/>
              </a:ext>
            </a:extLst>
          </p:cNvPr>
          <p:cNvGrpSpPr/>
          <p:nvPr/>
        </p:nvGrpSpPr>
        <p:grpSpPr>
          <a:xfrm rot="10800000">
            <a:off x="3496822" y="3559731"/>
            <a:ext cx="408321" cy="2027175"/>
            <a:chOff x="5394728" y="2518820"/>
            <a:chExt cx="510488" cy="16244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50C39-05B2-C65D-35B2-CF3DD273083A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1D7785-7E3E-780D-815D-78A8E8C6DA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1016F8-847E-55A0-E448-1B192EF83267}"/>
              </a:ext>
            </a:extLst>
          </p:cNvPr>
          <p:cNvGrpSpPr/>
          <p:nvPr/>
        </p:nvGrpSpPr>
        <p:grpSpPr>
          <a:xfrm>
            <a:off x="4574872" y="4350686"/>
            <a:ext cx="408322" cy="1220324"/>
            <a:chOff x="5407374" y="3293012"/>
            <a:chExt cx="497829" cy="1175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4D0D85-DDBE-1440-79E8-4D8D1EB2EF3F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2EFF17-E306-99A6-9E30-58F93EE4E32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83F948-3020-CA6A-ABB8-07E6594BEC47}"/>
              </a:ext>
            </a:extLst>
          </p:cNvPr>
          <p:cNvGrpSpPr/>
          <p:nvPr/>
        </p:nvGrpSpPr>
        <p:grpSpPr>
          <a:xfrm>
            <a:off x="6233096" y="3907119"/>
            <a:ext cx="408322" cy="1220324"/>
            <a:chOff x="5407374" y="3293012"/>
            <a:chExt cx="497829" cy="11756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60CDC1-2617-5376-D2EC-80B886C20A21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EB1B7-3F0E-A149-15BE-B22C342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CADC8B9-487B-EB42-B740-DACB31678AAD}"/>
              </a:ext>
            </a:extLst>
          </p:cNvPr>
          <p:cNvSpPr txBox="1"/>
          <p:nvPr/>
        </p:nvSpPr>
        <p:spPr>
          <a:xfrm>
            <a:off x="1858160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502825-747F-A2F0-465C-1B364E2744E6}"/>
              </a:ext>
            </a:extLst>
          </p:cNvPr>
          <p:cNvSpPr txBox="1"/>
          <p:nvPr/>
        </p:nvSpPr>
        <p:spPr>
          <a:xfrm>
            <a:off x="7429497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AE2496-2E39-AC44-F463-89E010560D23}"/>
              </a:ext>
            </a:extLst>
          </p:cNvPr>
          <p:cNvCxnSpPr>
            <a:cxnSpLocks/>
          </p:cNvCxnSpPr>
          <p:nvPr/>
        </p:nvCxnSpPr>
        <p:spPr>
          <a:xfrm flipH="1">
            <a:off x="6763002" y="4507262"/>
            <a:ext cx="712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8197F-7DB4-4821-F292-1A36C8FED6F3}"/>
              </a:ext>
            </a:extLst>
          </p:cNvPr>
          <p:cNvCxnSpPr>
            <a:cxnSpLocks/>
          </p:cNvCxnSpPr>
          <p:nvPr/>
        </p:nvCxnSpPr>
        <p:spPr>
          <a:xfrm>
            <a:off x="2861290" y="4594096"/>
            <a:ext cx="511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68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35120" y="1958008"/>
            <a:ext cx="4074160" cy="356814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3982720" y="366334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36079" y="2418522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Shadow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FED5-C051-8B65-9B64-D1FA857EBB0A}"/>
              </a:ext>
            </a:extLst>
          </p:cNvPr>
          <p:cNvSpPr txBox="1"/>
          <p:nvPr/>
        </p:nvSpPr>
        <p:spPr>
          <a:xfrm>
            <a:off x="6736079" y="4604995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Shadow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FFCE7-8296-7F32-E102-D2AD4BA63445}"/>
              </a:ext>
            </a:extLst>
          </p:cNvPr>
          <p:cNvCxnSpPr>
            <a:cxnSpLocks/>
          </p:cNvCxnSpPr>
          <p:nvPr/>
        </p:nvCxnSpPr>
        <p:spPr>
          <a:xfrm flipH="1">
            <a:off x="6261652" y="2681822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61F6230C-B81B-6F35-D251-55A0DFADF470}"/>
              </a:ext>
            </a:extLst>
          </p:cNvPr>
          <p:cNvSpPr/>
          <p:nvPr/>
        </p:nvSpPr>
        <p:spPr>
          <a:xfrm>
            <a:off x="5124819" y="3263214"/>
            <a:ext cx="497832" cy="1341781"/>
          </a:xfrm>
          <a:prstGeom prst="leftBrace">
            <a:avLst>
              <a:gd name="adj1" fmla="val 8333"/>
              <a:gd name="adj2" fmla="val 52963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1B1575-743A-CC81-BB74-FF141147D90F}"/>
              </a:ext>
            </a:extLst>
          </p:cNvPr>
          <p:cNvCxnSpPr>
            <a:cxnSpLocks/>
          </p:cNvCxnSpPr>
          <p:nvPr/>
        </p:nvCxnSpPr>
        <p:spPr>
          <a:xfrm flipH="1">
            <a:off x="6261652" y="4871410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23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DE2D650-BF44-A97C-679E-DADAEE0D4F8E}"/>
              </a:ext>
            </a:extLst>
          </p:cNvPr>
          <p:cNvSpPr>
            <a:spLocks/>
          </p:cNvSpPr>
          <p:nvPr/>
        </p:nvSpPr>
        <p:spPr>
          <a:xfrm>
            <a:off x="1660850" y="1057275"/>
            <a:ext cx="7016425" cy="526888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58301" y="5584815"/>
            <a:ext cx="3860956" cy="520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768458" y="5704980"/>
            <a:ext cx="26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 Pattern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10B22E-3087-0E82-4A2C-DE8E194E175D}"/>
              </a:ext>
            </a:extLst>
          </p:cNvPr>
          <p:cNvGrpSpPr/>
          <p:nvPr/>
        </p:nvGrpSpPr>
        <p:grpSpPr>
          <a:xfrm>
            <a:off x="4085052" y="3581469"/>
            <a:ext cx="408322" cy="1220324"/>
            <a:chOff x="5407374" y="3293012"/>
            <a:chExt cx="497829" cy="11756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393CA8-F208-F6F6-8C85-9495FF8CCCE3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DD90B8E-8CB6-B6D4-FE70-580343E2033A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C46E6-7B58-BA89-4F18-9D657C14EB95}"/>
              </a:ext>
            </a:extLst>
          </p:cNvPr>
          <p:cNvGrpSpPr/>
          <p:nvPr/>
        </p:nvGrpSpPr>
        <p:grpSpPr>
          <a:xfrm rot="10800000">
            <a:off x="5634574" y="3594464"/>
            <a:ext cx="444361" cy="1203312"/>
            <a:chOff x="5394728" y="2518820"/>
            <a:chExt cx="510488" cy="1649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C95D6-BC25-D4DB-07FA-27E7039A92E9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0B9E2A-1BA0-2816-16A1-7D5C9DE8491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7630D1-9C43-FABC-DF1D-0397487CADF6}"/>
              </a:ext>
            </a:extLst>
          </p:cNvPr>
          <p:cNvGrpSpPr/>
          <p:nvPr/>
        </p:nvGrpSpPr>
        <p:grpSpPr>
          <a:xfrm rot="10800000">
            <a:off x="5116379" y="4583048"/>
            <a:ext cx="391908" cy="955185"/>
            <a:chOff x="5394728" y="2518820"/>
            <a:chExt cx="510488" cy="16244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FB4304-91DF-872C-F7CF-573F2518FB9D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22DAD3-F381-9440-21C7-BF70C277ED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87B1B6-C785-AD9F-69D6-688402B0C660}"/>
              </a:ext>
            </a:extLst>
          </p:cNvPr>
          <p:cNvGrpSpPr/>
          <p:nvPr/>
        </p:nvGrpSpPr>
        <p:grpSpPr>
          <a:xfrm rot="10800000">
            <a:off x="3496822" y="3559731"/>
            <a:ext cx="408321" cy="2027175"/>
            <a:chOff x="5394728" y="2518820"/>
            <a:chExt cx="510488" cy="16244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50C39-05B2-C65D-35B2-CF3DD273083A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1D7785-7E3E-780D-815D-78A8E8C6DA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1016F8-847E-55A0-E448-1B192EF83267}"/>
              </a:ext>
            </a:extLst>
          </p:cNvPr>
          <p:cNvGrpSpPr/>
          <p:nvPr/>
        </p:nvGrpSpPr>
        <p:grpSpPr>
          <a:xfrm>
            <a:off x="4574872" y="4350686"/>
            <a:ext cx="408322" cy="1220324"/>
            <a:chOff x="5407374" y="3293012"/>
            <a:chExt cx="497829" cy="1175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4D0D85-DDBE-1440-79E8-4D8D1EB2EF3F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2EFF17-E306-99A6-9E30-58F93EE4E32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83F948-3020-CA6A-ABB8-07E6594BEC47}"/>
              </a:ext>
            </a:extLst>
          </p:cNvPr>
          <p:cNvGrpSpPr/>
          <p:nvPr/>
        </p:nvGrpSpPr>
        <p:grpSpPr>
          <a:xfrm>
            <a:off x="6233096" y="3907119"/>
            <a:ext cx="408322" cy="1220324"/>
            <a:chOff x="5407374" y="3293012"/>
            <a:chExt cx="497829" cy="11756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60CDC1-2617-5376-D2EC-80B886C20A21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EB1B7-3F0E-A149-15BE-B22C342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CADC8B9-487B-EB42-B740-DACB31678AAD}"/>
              </a:ext>
            </a:extLst>
          </p:cNvPr>
          <p:cNvSpPr txBox="1"/>
          <p:nvPr/>
        </p:nvSpPr>
        <p:spPr>
          <a:xfrm>
            <a:off x="1858160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Bar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8197F-7DB4-4821-F292-1A36C8FED6F3}"/>
              </a:ext>
            </a:extLst>
          </p:cNvPr>
          <p:cNvCxnSpPr>
            <a:cxnSpLocks/>
          </p:cNvCxnSpPr>
          <p:nvPr/>
        </p:nvCxnSpPr>
        <p:spPr>
          <a:xfrm>
            <a:off x="2861290" y="4594096"/>
            <a:ext cx="511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5A4702-CD6E-0F88-B59E-E146043C7745}"/>
              </a:ext>
            </a:extLst>
          </p:cNvPr>
          <p:cNvGrpSpPr/>
          <p:nvPr/>
        </p:nvGrpSpPr>
        <p:grpSpPr>
          <a:xfrm rot="10800000">
            <a:off x="6727770" y="3305642"/>
            <a:ext cx="408321" cy="1203312"/>
            <a:chOff x="5394728" y="2518820"/>
            <a:chExt cx="510488" cy="16491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25FA70-0D03-529A-7520-AD06E8381D0E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BB0318-1B58-9899-F11D-CFAB583A1CB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65693" y="3574152"/>
            <a:ext cx="5044882" cy="3437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Arrow: Up 20">
            <a:extLst>
              <a:ext uri="{FF2B5EF4-FFF2-40B4-BE49-F238E27FC236}">
                <a16:creationId xmlns:a16="http://schemas.microsoft.com/office/drawing/2014/main" id="{3C350032-3827-2213-D286-FE83960CE8E1}"/>
              </a:ext>
            </a:extLst>
          </p:cNvPr>
          <p:cNvSpPr/>
          <p:nvPr/>
        </p:nvSpPr>
        <p:spPr>
          <a:xfrm>
            <a:off x="6755386" y="2192616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845A3-DF28-996D-9BFE-951B5B666521}"/>
              </a:ext>
            </a:extLst>
          </p:cNvPr>
          <p:cNvSpPr txBox="1"/>
          <p:nvPr/>
        </p:nvSpPr>
        <p:spPr>
          <a:xfrm>
            <a:off x="7169234" y="3805666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EEAAA-5B7F-316D-AEC3-5BE7E9E768B9}"/>
              </a:ext>
            </a:extLst>
          </p:cNvPr>
          <p:cNvSpPr txBox="1"/>
          <p:nvPr/>
        </p:nvSpPr>
        <p:spPr>
          <a:xfrm>
            <a:off x="7185760" y="3065325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7488B-EDB5-16CB-8DBE-0C1E39BEA0E5}"/>
              </a:ext>
            </a:extLst>
          </p:cNvPr>
          <p:cNvSpPr txBox="1"/>
          <p:nvPr/>
        </p:nvSpPr>
        <p:spPr>
          <a:xfrm>
            <a:off x="5944914" y="1305083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A1CFE5-A726-D23B-C9AB-9E171719EC77}"/>
              </a:ext>
            </a:extLst>
          </p:cNvPr>
          <p:cNvSpPr/>
          <p:nvPr/>
        </p:nvSpPr>
        <p:spPr>
          <a:xfrm>
            <a:off x="7232477" y="1484021"/>
            <a:ext cx="311324" cy="16587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95A31F-CF5C-983A-3E5D-4592CE374FF8}"/>
              </a:ext>
            </a:extLst>
          </p:cNvPr>
          <p:cNvSpPr/>
          <p:nvPr/>
        </p:nvSpPr>
        <p:spPr>
          <a:xfrm>
            <a:off x="7262935" y="325180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6C148-6918-165C-7249-02BC1904BA1C}"/>
              </a:ext>
            </a:extLst>
          </p:cNvPr>
          <p:cNvSpPr/>
          <p:nvPr/>
        </p:nvSpPr>
        <p:spPr>
          <a:xfrm>
            <a:off x="7269445" y="3861756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498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DBD36D38-A3C1-5031-2089-3EB7C4D40A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25" y="601735"/>
            <a:ext cx="7506350" cy="565453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855375-1C9C-3A7B-5883-A54B6B79014D}"/>
              </a:ext>
            </a:extLst>
          </p:cNvPr>
          <p:cNvSpPr/>
          <p:nvPr/>
        </p:nvSpPr>
        <p:spPr>
          <a:xfrm>
            <a:off x="6006807" y="2206688"/>
            <a:ext cx="2164702" cy="5038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ITM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BA094B1-2393-0CF1-05D3-801CBCE51340}"/>
              </a:ext>
            </a:extLst>
          </p:cNvPr>
          <p:cNvSpPr/>
          <p:nvPr/>
        </p:nvSpPr>
        <p:spPr>
          <a:xfrm>
            <a:off x="8255617" y="1287624"/>
            <a:ext cx="683110" cy="234198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35000B31-F4BB-CEEB-D001-EE985FAEA37A}"/>
              </a:ext>
            </a:extLst>
          </p:cNvPr>
          <p:cNvSpPr/>
          <p:nvPr/>
        </p:nvSpPr>
        <p:spPr>
          <a:xfrm>
            <a:off x="8255617" y="3934161"/>
            <a:ext cx="683110" cy="22329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F1850-08CE-B565-B753-EF2B15B76FF2}"/>
              </a:ext>
            </a:extLst>
          </p:cNvPr>
          <p:cNvSpPr/>
          <p:nvPr/>
        </p:nvSpPr>
        <p:spPr>
          <a:xfrm>
            <a:off x="5984536" y="4843285"/>
            <a:ext cx="2164702" cy="503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OTM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1CCA76-C5F0-C4DD-F5D5-C03D1F85B3BA}"/>
              </a:ext>
            </a:extLst>
          </p:cNvPr>
          <p:cNvCxnSpPr>
            <a:cxnSpLocks/>
          </p:cNvCxnSpPr>
          <p:nvPr/>
        </p:nvCxnSpPr>
        <p:spPr>
          <a:xfrm>
            <a:off x="7066887" y="3786809"/>
            <a:ext cx="1978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DF2FA91-DCDC-BD2B-F39B-FA4497F398EA}"/>
              </a:ext>
            </a:extLst>
          </p:cNvPr>
          <p:cNvSpPr/>
          <p:nvPr/>
        </p:nvSpPr>
        <p:spPr>
          <a:xfrm>
            <a:off x="4848996" y="3534882"/>
            <a:ext cx="2164702" cy="503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ATM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078A07-5E44-5E12-8188-4D61D2A44052}"/>
              </a:ext>
            </a:extLst>
          </p:cNvPr>
          <p:cNvSpPr/>
          <p:nvPr/>
        </p:nvSpPr>
        <p:spPr>
          <a:xfrm>
            <a:off x="2641600" y="1686560"/>
            <a:ext cx="1391920" cy="13411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latin typeface="Britannic Bold" panose="020B0903060703020204" pitchFamily="34" charset="0"/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3340674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B79C583-455B-03E3-3A4C-D218684C51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14" y="605545"/>
            <a:ext cx="7513971" cy="5646909"/>
          </a:xfrm>
          <a:prstGeom prst="rect">
            <a:avLst/>
          </a:prstGeom>
        </p:spPr>
      </p:pic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55375-1C9C-3A7B-5883-A54B6B79014D}"/>
              </a:ext>
            </a:extLst>
          </p:cNvPr>
          <p:cNvSpPr/>
          <p:nvPr/>
        </p:nvSpPr>
        <p:spPr>
          <a:xfrm>
            <a:off x="3931297" y="4843284"/>
            <a:ext cx="2164702" cy="5038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ITM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BA094B1-2393-0CF1-05D3-801CBCE51340}"/>
              </a:ext>
            </a:extLst>
          </p:cNvPr>
          <p:cNvSpPr/>
          <p:nvPr/>
        </p:nvSpPr>
        <p:spPr>
          <a:xfrm flipH="1">
            <a:off x="3230216" y="1336606"/>
            <a:ext cx="523885" cy="221371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35000B31-F4BB-CEEB-D001-EE985FAEA37A}"/>
              </a:ext>
            </a:extLst>
          </p:cNvPr>
          <p:cNvSpPr/>
          <p:nvPr/>
        </p:nvSpPr>
        <p:spPr>
          <a:xfrm flipH="1">
            <a:off x="3230216" y="3945252"/>
            <a:ext cx="523885" cy="22180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F1850-08CE-B565-B753-EF2B15B76FF2}"/>
              </a:ext>
            </a:extLst>
          </p:cNvPr>
          <p:cNvSpPr/>
          <p:nvPr/>
        </p:nvSpPr>
        <p:spPr>
          <a:xfrm>
            <a:off x="3931297" y="2176096"/>
            <a:ext cx="2164702" cy="503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OTM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1CCA76-C5F0-C4DD-F5D5-C03D1F85B3BA}"/>
              </a:ext>
            </a:extLst>
          </p:cNvPr>
          <p:cNvCxnSpPr>
            <a:cxnSpLocks/>
          </p:cNvCxnSpPr>
          <p:nvPr/>
        </p:nvCxnSpPr>
        <p:spPr>
          <a:xfrm flipH="1">
            <a:off x="3061252" y="3759687"/>
            <a:ext cx="1560444" cy="3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DF2FA91-DCDC-BD2B-F39B-FA4497F398EA}"/>
              </a:ext>
            </a:extLst>
          </p:cNvPr>
          <p:cNvSpPr/>
          <p:nvPr/>
        </p:nvSpPr>
        <p:spPr>
          <a:xfrm>
            <a:off x="4799300" y="3520505"/>
            <a:ext cx="2164702" cy="503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ATM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078A07-5E44-5E12-8188-4D61D2A44052}"/>
              </a:ext>
            </a:extLst>
          </p:cNvPr>
          <p:cNvSpPr/>
          <p:nvPr/>
        </p:nvSpPr>
        <p:spPr>
          <a:xfrm>
            <a:off x="7853703" y="1505536"/>
            <a:ext cx="1391920" cy="13411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2133330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 flipH="1">
            <a:off x="6624731" y="2088045"/>
            <a:ext cx="1148080" cy="14522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5004618" y="3921544"/>
            <a:ext cx="1314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6310182" y="3545246"/>
            <a:ext cx="314549" cy="3913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10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257800" y="2095500"/>
            <a:ext cx="1366931" cy="144483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6991350" y="3921544"/>
            <a:ext cx="16217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>
            <a:off x="6624731" y="3545246"/>
            <a:ext cx="366619" cy="3762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44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143915" y="3177769"/>
            <a:ext cx="17161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 flipV="1">
            <a:off x="7216490" y="3545246"/>
            <a:ext cx="1150111" cy="1239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 flipV="1">
            <a:off x="6860057" y="3167161"/>
            <a:ext cx="386659" cy="4156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396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6870084" y="3159833"/>
            <a:ext cx="17161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5058697" y="3545246"/>
            <a:ext cx="1389728" cy="11892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6441253" y="3159833"/>
            <a:ext cx="455663" cy="39186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26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7070109" y="2717740"/>
            <a:ext cx="17161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6366042" y="3515616"/>
            <a:ext cx="262684" cy="4758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6600459" y="2717740"/>
            <a:ext cx="469650" cy="8347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5211466" y="3991478"/>
            <a:ext cx="1154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94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164227" y="2722485"/>
            <a:ext cx="14605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239472" y="3557026"/>
            <a:ext cx="308114" cy="431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>
            <a:off x="6624731" y="2722485"/>
            <a:ext cx="614740" cy="8376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7547586" y="3988182"/>
            <a:ext cx="1065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77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230902" y="3141585"/>
            <a:ext cx="14605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6882535" y="3492123"/>
            <a:ext cx="461240" cy="8779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>
            <a:off x="6668387" y="3132335"/>
            <a:ext cx="249301" cy="41291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7343775" y="4350936"/>
            <a:ext cx="12692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35120" y="1958008"/>
            <a:ext cx="407416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145281" y="4302738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4462780" y="218768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FED5-C051-8B65-9B64-D1FA857EBB0A}"/>
              </a:ext>
            </a:extLst>
          </p:cNvPr>
          <p:cNvSpPr txBox="1"/>
          <p:nvPr/>
        </p:nvSpPr>
        <p:spPr>
          <a:xfrm>
            <a:off x="6346190" y="492710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FFCE7-8296-7F32-E102-D2AD4BA63445}"/>
              </a:ext>
            </a:extLst>
          </p:cNvPr>
          <p:cNvCxnSpPr>
            <a:cxnSpLocks/>
          </p:cNvCxnSpPr>
          <p:nvPr/>
        </p:nvCxnSpPr>
        <p:spPr>
          <a:xfrm flipH="1">
            <a:off x="6112224" y="5157935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220A9-8E16-9C1C-0C13-ADFF77E820AD}"/>
              </a:ext>
            </a:extLst>
          </p:cNvPr>
          <p:cNvCxnSpPr>
            <a:cxnSpLocks/>
          </p:cNvCxnSpPr>
          <p:nvPr/>
        </p:nvCxnSpPr>
        <p:spPr>
          <a:xfrm>
            <a:off x="5319519" y="4587682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BB19-A66E-AE4C-9C94-48B21C386E17}"/>
              </a:ext>
            </a:extLst>
          </p:cNvPr>
          <p:cNvSpPr txBox="1"/>
          <p:nvPr/>
        </p:nvSpPr>
        <p:spPr>
          <a:xfrm>
            <a:off x="6725918" y="3015067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B250A-F3BA-F828-71A6-199E48DC9B17}"/>
              </a:ext>
            </a:extLst>
          </p:cNvPr>
          <p:cNvCxnSpPr>
            <a:cxnSpLocks/>
          </p:cNvCxnSpPr>
          <p:nvPr/>
        </p:nvCxnSpPr>
        <p:spPr>
          <a:xfrm flipH="1">
            <a:off x="6370320" y="3266817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F87DD-BE24-677E-3434-EB46AC203C3E}"/>
              </a:ext>
            </a:extLst>
          </p:cNvPr>
          <p:cNvCxnSpPr>
            <a:cxnSpLocks/>
          </p:cNvCxnSpPr>
          <p:nvPr/>
        </p:nvCxnSpPr>
        <p:spPr>
          <a:xfrm>
            <a:off x="5569648" y="2448131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39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7305617" y="3129872"/>
            <a:ext cx="14605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6379764" y="3518071"/>
            <a:ext cx="677678" cy="8588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7037059" y="3123373"/>
            <a:ext cx="300646" cy="4218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5110481" y="4376884"/>
            <a:ext cx="12692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33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 flipH="1">
            <a:off x="7433288" y="1696200"/>
            <a:ext cx="930148" cy="18854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7030539" y="3572247"/>
            <a:ext cx="402749" cy="8316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B4AC1-3B1E-5DF6-3BCD-F420184A128F}"/>
              </a:ext>
            </a:extLst>
          </p:cNvPr>
          <p:cNvCxnSpPr>
            <a:cxnSpLocks/>
          </p:cNvCxnSpPr>
          <p:nvPr/>
        </p:nvCxnSpPr>
        <p:spPr>
          <a:xfrm>
            <a:off x="6549248" y="3554724"/>
            <a:ext cx="470629" cy="846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DE8E0-F240-F07F-7AD1-0FCAF626E94C}"/>
              </a:ext>
            </a:extLst>
          </p:cNvPr>
          <p:cNvCxnSpPr>
            <a:cxnSpLocks/>
          </p:cNvCxnSpPr>
          <p:nvPr/>
        </p:nvCxnSpPr>
        <p:spPr>
          <a:xfrm>
            <a:off x="5521308" y="1696200"/>
            <a:ext cx="1034013" cy="18611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972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6869695" y="2978508"/>
            <a:ext cx="344838" cy="6125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194351" y="3544440"/>
            <a:ext cx="652590" cy="1149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B4AC1-3B1E-5DF6-3BCD-F420184A128F}"/>
              </a:ext>
            </a:extLst>
          </p:cNvPr>
          <p:cNvCxnSpPr>
            <a:cxnSpLocks/>
          </p:cNvCxnSpPr>
          <p:nvPr/>
        </p:nvCxnSpPr>
        <p:spPr>
          <a:xfrm flipH="1">
            <a:off x="5889223" y="3560706"/>
            <a:ext cx="623338" cy="1132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DE8E0-F240-F07F-7AD1-0FCAF626E94C}"/>
              </a:ext>
            </a:extLst>
          </p:cNvPr>
          <p:cNvCxnSpPr>
            <a:cxnSpLocks/>
          </p:cNvCxnSpPr>
          <p:nvPr/>
        </p:nvCxnSpPr>
        <p:spPr>
          <a:xfrm flipH="1">
            <a:off x="6502896" y="2956728"/>
            <a:ext cx="366799" cy="624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354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6869695" y="2978508"/>
            <a:ext cx="344838" cy="6125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194351" y="3544440"/>
            <a:ext cx="176833" cy="3650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B4AC1-3B1E-5DF6-3BCD-F420184A128F}"/>
              </a:ext>
            </a:extLst>
          </p:cNvPr>
          <p:cNvCxnSpPr>
            <a:cxnSpLocks/>
          </p:cNvCxnSpPr>
          <p:nvPr/>
        </p:nvCxnSpPr>
        <p:spPr>
          <a:xfrm flipH="1">
            <a:off x="6307494" y="3560706"/>
            <a:ext cx="205067" cy="348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DE8E0-F240-F07F-7AD1-0FCAF626E94C}"/>
              </a:ext>
            </a:extLst>
          </p:cNvPr>
          <p:cNvCxnSpPr>
            <a:cxnSpLocks/>
          </p:cNvCxnSpPr>
          <p:nvPr/>
        </p:nvCxnSpPr>
        <p:spPr>
          <a:xfrm flipH="1">
            <a:off x="6502896" y="2956728"/>
            <a:ext cx="366799" cy="624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A19F9-7B90-6F37-6850-4A42BEFCB929}"/>
              </a:ext>
            </a:extLst>
          </p:cNvPr>
          <p:cNvCxnSpPr>
            <a:cxnSpLocks/>
          </p:cNvCxnSpPr>
          <p:nvPr/>
        </p:nvCxnSpPr>
        <p:spPr>
          <a:xfrm flipH="1">
            <a:off x="5268892" y="3909527"/>
            <a:ext cx="10386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6C9BED-1C5C-B9C6-E9B5-3BC810D48992}"/>
              </a:ext>
            </a:extLst>
          </p:cNvPr>
          <p:cNvCxnSpPr>
            <a:cxnSpLocks/>
          </p:cNvCxnSpPr>
          <p:nvPr/>
        </p:nvCxnSpPr>
        <p:spPr>
          <a:xfrm flipH="1">
            <a:off x="7371184" y="3909527"/>
            <a:ext cx="10386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131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7383317" y="2968018"/>
            <a:ext cx="344838" cy="6125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707973" y="3533950"/>
            <a:ext cx="400329" cy="753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B4AC1-3B1E-5DF6-3BCD-F420184A128F}"/>
              </a:ext>
            </a:extLst>
          </p:cNvPr>
          <p:cNvCxnSpPr>
            <a:cxnSpLocks/>
          </p:cNvCxnSpPr>
          <p:nvPr/>
        </p:nvCxnSpPr>
        <p:spPr>
          <a:xfrm flipH="1">
            <a:off x="5530341" y="3545246"/>
            <a:ext cx="400362" cy="7422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DE8E0-F240-F07F-7AD1-0FCAF626E94C}"/>
              </a:ext>
            </a:extLst>
          </p:cNvPr>
          <p:cNvCxnSpPr>
            <a:cxnSpLocks/>
          </p:cNvCxnSpPr>
          <p:nvPr/>
        </p:nvCxnSpPr>
        <p:spPr>
          <a:xfrm flipH="1">
            <a:off x="5938480" y="2973843"/>
            <a:ext cx="340324" cy="57140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5E5B9-A93D-8D2B-23C3-B2DA579A09DB}"/>
              </a:ext>
            </a:extLst>
          </p:cNvPr>
          <p:cNvCxnSpPr>
            <a:cxnSpLocks/>
          </p:cNvCxnSpPr>
          <p:nvPr/>
        </p:nvCxnSpPr>
        <p:spPr>
          <a:xfrm flipH="1">
            <a:off x="6268368" y="2968018"/>
            <a:ext cx="1114949" cy="104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017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7383317" y="2968018"/>
            <a:ext cx="344838" cy="6125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707973" y="3533950"/>
            <a:ext cx="176833" cy="3650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B4AC1-3B1E-5DF6-3BCD-F420184A128F}"/>
              </a:ext>
            </a:extLst>
          </p:cNvPr>
          <p:cNvCxnSpPr>
            <a:cxnSpLocks/>
          </p:cNvCxnSpPr>
          <p:nvPr/>
        </p:nvCxnSpPr>
        <p:spPr>
          <a:xfrm flipH="1">
            <a:off x="5716603" y="3577821"/>
            <a:ext cx="205067" cy="348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DE8E0-F240-F07F-7AD1-0FCAF626E94C}"/>
              </a:ext>
            </a:extLst>
          </p:cNvPr>
          <p:cNvCxnSpPr>
            <a:cxnSpLocks/>
          </p:cNvCxnSpPr>
          <p:nvPr/>
        </p:nvCxnSpPr>
        <p:spPr>
          <a:xfrm flipH="1">
            <a:off x="5912005" y="2973843"/>
            <a:ext cx="366799" cy="624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A19F9-7B90-6F37-6850-4A42BEFCB929}"/>
              </a:ext>
            </a:extLst>
          </p:cNvPr>
          <p:cNvCxnSpPr>
            <a:cxnSpLocks/>
          </p:cNvCxnSpPr>
          <p:nvPr/>
        </p:nvCxnSpPr>
        <p:spPr>
          <a:xfrm flipH="1">
            <a:off x="5135000" y="3905276"/>
            <a:ext cx="5816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6C9BED-1C5C-B9C6-E9B5-3BC810D48992}"/>
              </a:ext>
            </a:extLst>
          </p:cNvPr>
          <p:cNvCxnSpPr>
            <a:cxnSpLocks/>
          </p:cNvCxnSpPr>
          <p:nvPr/>
        </p:nvCxnSpPr>
        <p:spPr>
          <a:xfrm flipH="1">
            <a:off x="7884806" y="3899037"/>
            <a:ext cx="5598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5E5B9-A93D-8D2B-23C3-B2DA579A09DB}"/>
              </a:ext>
            </a:extLst>
          </p:cNvPr>
          <p:cNvCxnSpPr>
            <a:cxnSpLocks/>
          </p:cNvCxnSpPr>
          <p:nvPr/>
        </p:nvCxnSpPr>
        <p:spPr>
          <a:xfrm flipH="1">
            <a:off x="6268368" y="2968018"/>
            <a:ext cx="1114949" cy="104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604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62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45281" y="2207986"/>
            <a:ext cx="4954598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218941" y="4316405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220A9-8E16-9C1C-0C13-ADFF77E820AD}"/>
              </a:ext>
            </a:extLst>
          </p:cNvPr>
          <p:cNvCxnSpPr>
            <a:cxnSpLocks/>
          </p:cNvCxnSpPr>
          <p:nvPr/>
        </p:nvCxnSpPr>
        <p:spPr>
          <a:xfrm>
            <a:off x="5319519" y="4587682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BB19-A66E-AE4C-9C94-48B21C386E17}"/>
              </a:ext>
            </a:extLst>
          </p:cNvPr>
          <p:cNvSpPr txBox="1"/>
          <p:nvPr/>
        </p:nvSpPr>
        <p:spPr>
          <a:xfrm>
            <a:off x="4188460" y="303136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B250A-F3BA-F828-71A6-199E48DC9B17}"/>
              </a:ext>
            </a:extLst>
          </p:cNvPr>
          <p:cNvCxnSpPr>
            <a:cxnSpLocks/>
          </p:cNvCxnSpPr>
          <p:nvPr/>
        </p:nvCxnSpPr>
        <p:spPr>
          <a:xfrm flipH="1">
            <a:off x="7510862" y="3262196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5360D-1C01-462F-8737-0DABA1CC6856}"/>
              </a:ext>
            </a:extLst>
          </p:cNvPr>
          <p:cNvCxnSpPr>
            <a:cxnSpLocks/>
          </p:cNvCxnSpPr>
          <p:nvPr/>
        </p:nvCxnSpPr>
        <p:spPr>
          <a:xfrm>
            <a:off x="5319519" y="3266817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33790" y="2418522"/>
            <a:ext cx="497840" cy="2753360"/>
            <a:chOff x="5384801" y="2346960"/>
            <a:chExt cx="497840" cy="2753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013EAC-ABE2-124E-7F84-33029752B24F}"/>
              </a:ext>
            </a:extLst>
          </p:cNvPr>
          <p:cNvSpPr txBox="1"/>
          <p:nvPr/>
        </p:nvSpPr>
        <p:spPr>
          <a:xfrm>
            <a:off x="7808740" y="3031880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AA905C-A38B-DB06-EF2A-48C826CDB42D}"/>
              </a:ext>
            </a:extLst>
          </p:cNvPr>
          <p:cNvCxnSpPr>
            <a:cxnSpLocks/>
          </p:cNvCxnSpPr>
          <p:nvPr/>
        </p:nvCxnSpPr>
        <p:spPr>
          <a:xfrm flipH="1">
            <a:off x="7510862" y="4587682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4D6B15-BACE-E77E-A9CD-F30C52A29760}"/>
              </a:ext>
            </a:extLst>
          </p:cNvPr>
          <p:cNvSpPr txBox="1"/>
          <p:nvPr/>
        </p:nvSpPr>
        <p:spPr>
          <a:xfrm>
            <a:off x="7831275" y="4316404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0CB71-A92E-DD6C-9E75-0DE4021F23AE}"/>
              </a:ext>
            </a:extLst>
          </p:cNvPr>
          <p:cNvSpPr txBox="1"/>
          <p:nvPr/>
        </p:nvSpPr>
        <p:spPr>
          <a:xfrm>
            <a:off x="4130039" y="4966919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Candlestick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6954977" y="4952032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Candlestick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98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246880" y="2207986"/>
            <a:ext cx="3931920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923075" y="2885440"/>
            <a:ext cx="497840" cy="2286442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685122"/>
              <a:ext cx="497840" cy="3276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33790" y="2885438"/>
            <a:ext cx="497840" cy="2286443"/>
            <a:chOff x="5384801" y="2346960"/>
            <a:chExt cx="497840" cy="2753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3802902"/>
              <a:ext cx="497840" cy="20985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5086150" y="5392614"/>
            <a:ext cx="216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DOJI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DD9039-4C6F-C2C7-EDD2-C21A0710DCEE}"/>
              </a:ext>
            </a:extLst>
          </p:cNvPr>
          <p:cNvGrpSpPr/>
          <p:nvPr/>
        </p:nvGrpSpPr>
        <p:grpSpPr>
          <a:xfrm>
            <a:off x="4841238" y="2885439"/>
            <a:ext cx="568961" cy="2286442"/>
            <a:chOff x="4841238" y="2885439"/>
            <a:chExt cx="568961" cy="22864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B8FFBBA-2FE2-A606-6797-7B9AEDF875B0}"/>
                </a:ext>
              </a:extLst>
            </p:cNvPr>
            <p:cNvCxnSpPr/>
            <p:nvPr/>
          </p:nvCxnSpPr>
          <p:spPr>
            <a:xfrm>
              <a:off x="5125719" y="2885439"/>
              <a:ext cx="0" cy="2286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10419D-901D-B20F-820D-12C75DB79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238" y="4166041"/>
              <a:ext cx="5689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6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246880" y="2207986"/>
            <a:ext cx="3931920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086150" y="2757987"/>
            <a:ext cx="497840" cy="2286442"/>
            <a:chOff x="5384801" y="2320525"/>
            <a:chExt cx="497840" cy="27533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2320526"/>
              <a:ext cx="497840" cy="267409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59120" y="2320525"/>
              <a:ext cx="0" cy="275336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98758" y="2757987"/>
            <a:ext cx="497840" cy="2286444"/>
            <a:chOff x="5384801" y="2346959"/>
            <a:chExt cx="497840" cy="27533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2346959"/>
              <a:ext cx="497840" cy="27533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4246880" y="5082324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Marubozu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81ADA-FE93-D94F-35B1-92F31C88E0B1}"/>
              </a:ext>
            </a:extLst>
          </p:cNvPr>
          <p:cNvSpPr txBox="1"/>
          <p:nvPr/>
        </p:nvSpPr>
        <p:spPr>
          <a:xfrm>
            <a:off x="6212840" y="5082324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Marubozu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20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</TotalTime>
  <Words>765</Words>
  <Application>Microsoft Office PowerPoint</Application>
  <PresentationFormat>Widescreen</PresentationFormat>
  <Paragraphs>570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16</cp:revision>
  <dcterms:created xsi:type="dcterms:W3CDTF">2022-10-07T17:48:31Z</dcterms:created>
  <dcterms:modified xsi:type="dcterms:W3CDTF">2022-10-22T15:47:59Z</dcterms:modified>
</cp:coreProperties>
</file>