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8"/>
  </p:notesMasterIdLst>
  <p:sldIdLst>
    <p:sldId id="257" r:id="rId2"/>
    <p:sldId id="286" r:id="rId3"/>
    <p:sldId id="288" r:id="rId4"/>
    <p:sldId id="287" r:id="rId5"/>
    <p:sldId id="289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Risk Management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538B9-80E5-3FC4-A827-E89A739910D3}"/>
              </a:ext>
            </a:extLst>
          </p:cNvPr>
          <p:cNvSpPr txBox="1"/>
          <p:nvPr/>
        </p:nvSpPr>
        <p:spPr>
          <a:xfrm>
            <a:off x="540773" y="521110"/>
            <a:ext cx="5732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lgerian" panose="04020705040A02060702" pitchFamily="82" charset="0"/>
              </a:rPr>
              <a:t>Rule No. 1 : Never lose money</a:t>
            </a:r>
          </a:p>
          <a:p>
            <a:endParaRPr lang="en-IN" sz="4000" dirty="0">
              <a:solidFill>
                <a:srgbClr val="F4F4F2"/>
              </a:solidFill>
              <a:latin typeface="Algerian" panose="04020705040A02060702" pitchFamily="82" charset="0"/>
            </a:endParaRPr>
          </a:p>
          <a:p>
            <a:r>
              <a:rPr lang="en-IN" sz="4000" dirty="0">
                <a:solidFill>
                  <a:srgbClr val="F4F4F2"/>
                </a:solidFill>
                <a:latin typeface="Algerian" panose="04020705040A02060702" pitchFamily="82" charset="0"/>
              </a:rPr>
              <a:t>Rule No. 2 : Never forget rule no. 1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66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Risk Management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665478" y="1383943"/>
            <a:ext cx="77355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1: Protecting Capital is primary,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        Earning profits is secondary.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2: Invest money which you don’t    			 	need.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3: Don’t take loan and invest. Its 			 	suicide.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4: Diversify. Don’t invest more than 			10% in one stock.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Rule 5: Maintain Risk-Reward Ratio.</a:t>
            </a:r>
          </a:p>
        </p:txBody>
      </p:sp>
    </p:spTree>
    <p:extLst>
      <p:ext uri="{BB962C8B-B14F-4D97-AF65-F5344CB8AC3E}">
        <p14:creationId xmlns:p14="http://schemas.microsoft.com/office/powerpoint/2010/main" val="3080285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Risk-Reward Ratio: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10221" y="947121"/>
            <a:ext cx="527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Any Quest</a:t>
            </a:r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ions?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F4F4F2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30B7F-B6AD-1E68-B803-A57CAA4E2AE2}"/>
              </a:ext>
            </a:extLst>
          </p:cNvPr>
          <p:cNvSpPr txBox="1"/>
          <p:nvPr/>
        </p:nvSpPr>
        <p:spPr>
          <a:xfrm>
            <a:off x="610222" y="23923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F4F4F2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0811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119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Amasis MT Pro Black</vt:lpstr>
      <vt:lpstr>Arial</vt:lpstr>
      <vt:lpstr>Calibri</vt:lpstr>
      <vt:lpstr>Calibri Light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60</cp:revision>
  <dcterms:created xsi:type="dcterms:W3CDTF">2022-10-22T08:20:18Z</dcterms:created>
  <dcterms:modified xsi:type="dcterms:W3CDTF">2022-10-29T15:15:32Z</dcterms:modified>
</cp:coreProperties>
</file>