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57" r:id="rId2"/>
    <p:sldId id="286" r:id="rId3"/>
    <p:sldId id="287" r:id="rId4"/>
    <p:sldId id="289" r:id="rId5"/>
    <p:sldId id="288" r:id="rId6"/>
    <p:sldId id="291" r:id="rId7"/>
    <p:sldId id="290" r:id="rId8"/>
    <p:sldId id="29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=""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=""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Investment Strategies</a:t>
            </a:r>
            <a:endParaRPr lang="en-US" sz="2400" dirty="0" smtClean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9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527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 &amp;</a:t>
            </a:r>
          </a:p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</a:t>
            </a:r>
            <a:endParaRPr lang="en-IN" sz="4000" dirty="0">
              <a:solidFill>
                <a:srgbClr val="F4F4F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88628" y="2078424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PRICE : Amount on which stock is trading.</a:t>
            </a:r>
          </a:p>
          <a:p>
            <a:pPr marL="342900" indent="-342900" defTabSz="457200"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VALUE : Worth of a Stock</a:t>
            </a: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.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pic>
        <p:nvPicPr>
          <p:cNvPr id="2050" name="Picture 2" descr="C:\Users\Admin\Documents\NewSepti\SkeptiBullData\Introductory lecture\Images\5-2-samsung-mobile-phone-png-h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6614" y="3439464"/>
            <a:ext cx="2671199" cy="2559899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1755427" y="3666085"/>
            <a:ext cx="21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MRP 10,000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380233" y="3679588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15,000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416887" y="5093629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5,000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127976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Always has low PE</a:t>
            </a: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 Risk – High Reward – Time Consuming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67658" y="354451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36855" y="441843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Use Screener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Low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low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Identify Long term Support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Let stock go sideways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737106" y="353293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36855" y="4418439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% Return expectation.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Resistance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If PE becomes high </a:t>
            </a:r>
            <a:r>
              <a:rPr kumimoji="0" lang="en-IN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eg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. 40, 50 etc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127976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Normally has High PE</a:t>
            </a: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How Risk – High Reward – Quick Return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67658" y="354451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36855" y="4418439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High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high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Buy near Moving Average</a:t>
            </a:r>
            <a:endParaRPr lang="en-IN" sz="2400" dirty="0" smtClean="0">
              <a:solidFill>
                <a:prstClr val="white"/>
              </a:solidFill>
              <a:latin typeface="Cascadia Code SemiBold" pitchFamily="50" charset="0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Trade Breakouts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737106" y="353293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806303" y="441843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Loss of Momentum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Flat 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Lower </a:t>
            </a:r>
            <a:r>
              <a:rPr lang="en-IN" sz="2400" dirty="0" err="1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Trendline</a:t>
            </a:r>
            <a:r>
              <a:rPr lang="en-IN" sz="2400" dirty="0" smtClean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Breakout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723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Work on 52 Week High and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All action is happening here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723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4F4F2"/>
                </a:solidFill>
                <a:latin typeface="Amasis MT Pro Black" panose="02040A04050005020304" pitchFamily="18" charset="0"/>
              </a:rPr>
              <a:t>Swing Trade Nifty 50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Buy at support sell at resistance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96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176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Admin</cp:lastModifiedBy>
  <cp:revision>56</cp:revision>
  <dcterms:created xsi:type="dcterms:W3CDTF">2022-10-22T08:20:18Z</dcterms:created>
  <dcterms:modified xsi:type="dcterms:W3CDTF">2022-10-26T11:18:25Z</dcterms:modified>
</cp:coreProperties>
</file>