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6"/>
  </p:notesMasterIdLst>
  <p:sldIdLst>
    <p:sldId id="257" r:id="rId2"/>
    <p:sldId id="286" r:id="rId3"/>
    <p:sldId id="28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99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xmlns="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xmlns="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Risk Management</a:t>
            </a:r>
            <a:endParaRPr lang="en-US" sz="2400" dirty="0" smtClean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9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66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Risk Management Rules</a:t>
            </a:r>
            <a:endParaRPr lang="en-IN" sz="4000" dirty="0">
              <a:solidFill>
                <a:srgbClr val="F4F4F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E4714F-5B28-DDDA-2E6D-2AD9A4F1FC7E}"/>
              </a:ext>
            </a:extLst>
          </p:cNvPr>
          <p:cNvSpPr txBox="1"/>
          <p:nvPr/>
        </p:nvSpPr>
        <p:spPr>
          <a:xfrm>
            <a:off x="665478" y="1383943"/>
            <a:ext cx="7735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Rule 1: Protecting Capital is primary,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       Earning profits is secondary.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400" dirty="0" smtClean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2: Invest money which you don’t    			 need.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400" dirty="0" smtClean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Rule 3: Don’t take loan and invest. Its 			 suicide.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4: Diversify. Don’t invest more than 			10% in one </a:t>
            </a:r>
            <a:r>
              <a:rPr kumimoji="0" lang="en-IN" sz="24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stock.</a:t>
            </a:r>
            <a:endParaRPr kumimoji="0" lang="en-IN" sz="2400" b="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5: Maintain Risk-Reward Ratio.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Risk-Reward Ratio:</a:t>
            </a:r>
            <a:endParaRPr lang="en-IN" sz="4000" dirty="0" smtClean="0">
              <a:solidFill>
                <a:srgbClr val="F4F4F2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61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44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Admin</cp:lastModifiedBy>
  <cp:revision>59</cp:revision>
  <dcterms:created xsi:type="dcterms:W3CDTF">2022-10-22T08:20:18Z</dcterms:created>
  <dcterms:modified xsi:type="dcterms:W3CDTF">2022-10-26T11:36:37Z</dcterms:modified>
</cp:coreProperties>
</file>