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70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7" r:id="rId30"/>
    <p:sldId id="288" r:id="rId31"/>
    <p:sldId id="289" r:id="rId32"/>
    <p:sldId id="290" r:id="rId33"/>
    <p:sldId id="292" r:id="rId34"/>
    <p:sldId id="291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285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9553-213C-CA0A-E1C8-0035F1CFF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84B62-5477-5AF3-CA91-73FDBBA7E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1DF9A-0E02-5AED-AA1E-C20115E3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872F3-90ED-D8EA-4F79-ACF08216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9F052-0B3A-D52A-381B-36E10DE8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96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CF235-47E3-3678-4E39-918B8827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9160F-FC2D-9823-5877-940A34BDB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4C251-A3FD-AC58-8B3C-84144E01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98FEE-7A27-3AEA-EBCB-9D9407F4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A35A9-9BEE-E967-7AA4-FB84C9DD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25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2C48B-CE7F-F017-EE3D-5C77936C3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066A3-041B-A0A6-CFA7-696834390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3E758-55F2-FABB-3C63-D580AD0C6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CCEA9-8AE8-ED29-B1F4-3462CFE7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ED052-DDC7-A620-BAC3-2CDF19A7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63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0FAB-D560-2538-9381-2AA03E5D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34C1B-0901-254A-648C-6A8414BEF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B2BBD-3FF8-C3CD-466A-880712B3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DD7C3-5DA0-AF5B-8E4C-175258B1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4538E-493D-F48E-9D97-5D77ED53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80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43F7-28E3-5928-CB85-C292040F4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1B5DA-9DD2-0572-505C-F8292ABFE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C128E-C03F-D194-F628-1A3BCEF1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644F3-872C-821A-2856-E82B3606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DF834-D645-2356-8204-CB0A84E7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82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868B-6F6E-3BC0-437B-73A475BA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803F9-A4F1-CB00-A091-1D6D7829F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E9E04-120D-4C74-D51A-7A4CFC093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05F77-E9B5-C893-47C5-B19206D8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35C0D-A8AF-A4EF-E8A5-98B2DADC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E1238-260C-44D1-9890-772FF054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24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8729-9D80-4911-7285-513489848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06179-3AD2-1909-36EA-238C5D5F0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0920B-82DC-B19D-E30C-C01EDF0F3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430EB-5D0F-F37B-CE38-32228B286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A9635-41E2-85E2-A245-11263C019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929F11-DD6E-B2EC-FF37-14AF0327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A0AA46-0EFA-34EA-9296-DE3693C1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1EC33-525D-14B4-668B-0564DAF1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58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C4980-6CAA-BCA0-C209-7EDC8C81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2BC7A1-112E-7058-EA66-151059F0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6B735-F90A-6248-0149-CB64D674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80FD4-D441-110A-9D6E-99B2F4255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3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177F44-BF29-74E0-8BBC-855C884EF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0C581-0679-6936-03D3-73F697A8F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8FFCE-0650-D947-FEE0-56917057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35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CA8EF-024C-948B-2551-4BDC1197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A6A78-69AB-D52E-4360-B802F4FE7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A3B9D-9876-8816-27E6-A6641710B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FD7E9-0B5B-6ADC-144D-44DA4311E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A13E5-3482-11FE-2E21-462D608E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620AE-E514-9AA9-C321-19631DF3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17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7A96-7365-DA98-8581-0D2BCCAE6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77BBF1-B032-53F5-DA88-440264680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32685-7140-109B-C7EA-0A5AEBFB0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1DC96-B139-F0DC-445B-E1BAF899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0FE75-A314-81AD-2B48-49569567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698C0-36BD-9FCD-552F-9C3DD684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53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C98606-DA7C-E1A5-F076-0F6453B4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FF117-4FF7-E201-3153-058182B57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9E704-FC77-1238-0E0B-A03A5CE2F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98705-C1D6-4D1A-8C58-86CE3310AD0E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87B1F-B763-CF36-8410-2F65CD0F3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910C7-2CC9-5253-F928-70D71876B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67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EBD4A2F-76FC-7C6B-2D73-5F246413AD8B}"/>
              </a:ext>
            </a:extLst>
          </p:cNvPr>
          <p:cNvCxnSpPr>
            <a:cxnSpLocks/>
          </p:cNvCxnSpPr>
          <p:nvPr/>
        </p:nvCxnSpPr>
        <p:spPr>
          <a:xfrm>
            <a:off x="3215148" y="3462538"/>
            <a:ext cx="4780772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7AEF71-88E9-6F67-E52F-6EC4F8CC9573}"/>
              </a:ext>
            </a:extLst>
          </p:cNvPr>
          <p:cNvCxnSpPr>
            <a:cxnSpLocks/>
          </p:cNvCxnSpPr>
          <p:nvPr/>
        </p:nvCxnSpPr>
        <p:spPr>
          <a:xfrm flipV="1">
            <a:off x="3215148" y="4546271"/>
            <a:ext cx="4780772" cy="1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AF7CA1-1C83-D3DF-6852-C20A7564DE9F}"/>
              </a:ext>
            </a:extLst>
          </p:cNvPr>
          <p:cNvCxnSpPr>
            <a:cxnSpLocks/>
          </p:cNvCxnSpPr>
          <p:nvPr/>
        </p:nvCxnSpPr>
        <p:spPr>
          <a:xfrm>
            <a:off x="3215148" y="2378805"/>
            <a:ext cx="4780772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5F19B6-DF92-D648-DD45-51936F110056}"/>
              </a:ext>
            </a:extLst>
          </p:cNvPr>
          <p:cNvSpPr txBox="1"/>
          <p:nvPr/>
        </p:nvSpPr>
        <p:spPr>
          <a:xfrm>
            <a:off x="8103092" y="2194139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DAD9D-AE07-8D10-1A88-9B5DE4ADFF6D}"/>
              </a:ext>
            </a:extLst>
          </p:cNvPr>
          <p:cNvSpPr txBox="1"/>
          <p:nvPr/>
        </p:nvSpPr>
        <p:spPr>
          <a:xfrm>
            <a:off x="8103092" y="3244334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9780B6-449A-8AA1-B9F5-0326E2C84992}"/>
              </a:ext>
            </a:extLst>
          </p:cNvPr>
          <p:cNvSpPr txBox="1"/>
          <p:nvPr/>
        </p:nvSpPr>
        <p:spPr>
          <a:xfrm>
            <a:off x="8103092" y="4361606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C248D8-70D1-E20B-99DE-4129EC6358DF}"/>
              </a:ext>
            </a:extLst>
          </p:cNvPr>
          <p:cNvCxnSpPr>
            <a:cxnSpLocks/>
          </p:cNvCxnSpPr>
          <p:nvPr/>
        </p:nvCxnSpPr>
        <p:spPr>
          <a:xfrm flipV="1">
            <a:off x="3352800" y="3496077"/>
            <a:ext cx="690880" cy="105019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876E47-EF36-0D4E-4B0F-A945EA4BCA85}"/>
              </a:ext>
            </a:extLst>
          </p:cNvPr>
          <p:cNvCxnSpPr>
            <a:cxnSpLocks/>
          </p:cNvCxnSpPr>
          <p:nvPr/>
        </p:nvCxnSpPr>
        <p:spPr>
          <a:xfrm>
            <a:off x="4043680" y="3496076"/>
            <a:ext cx="548640" cy="101665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FECA9A-36C2-E75E-426B-49D1A3867942}"/>
              </a:ext>
            </a:extLst>
          </p:cNvPr>
          <p:cNvCxnSpPr>
            <a:cxnSpLocks/>
          </p:cNvCxnSpPr>
          <p:nvPr/>
        </p:nvCxnSpPr>
        <p:spPr>
          <a:xfrm flipV="1">
            <a:off x="4592320" y="2412345"/>
            <a:ext cx="1503680" cy="213392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1AB922-E897-851D-83BF-B409912E93B9}"/>
              </a:ext>
            </a:extLst>
          </p:cNvPr>
          <p:cNvCxnSpPr>
            <a:cxnSpLocks/>
          </p:cNvCxnSpPr>
          <p:nvPr/>
        </p:nvCxnSpPr>
        <p:spPr>
          <a:xfrm>
            <a:off x="6103886" y="2429112"/>
            <a:ext cx="747272" cy="103342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6789C5-99A4-5388-915D-FBF97FE209AB}"/>
              </a:ext>
            </a:extLst>
          </p:cNvPr>
          <p:cNvCxnSpPr>
            <a:cxnSpLocks/>
          </p:cNvCxnSpPr>
          <p:nvPr/>
        </p:nvCxnSpPr>
        <p:spPr>
          <a:xfrm flipV="1">
            <a:off x="6859044" y="2378805"/>
            <a:ext cx="747897" cy="110050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4753373-A4CB-BAF4-7F69-3BA535E7F894}"/>
              </a:ext>
            </a:extLst>
          </p:cNvPr>
          <p:cNvSpPr/>
          <p:nvPr/>
        </p:nvSpPr>
        <p:spPr>
          <a:xfrm>
            <a:off x="3860800" y="2928797"/>
            <a:ext cx="416560" cy="460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148074A-5B17-7406-1749-AF5F13020534}"/>
              </a:ext>
            </a:extLst>
          </p:cNvPr>
          <p:cNvSpPr/>
          <p:nvPr/>
        </p:nvSpPr>
        <p:spPr>
          <a:xfrm>
            <a:off x="5311499" y="3529616"/>
            <a:ext cx="416560" cy="460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4F4FA8E-D4E3-1D32-5124-4849DC7393D2}"/>
              </a:ext>
            </a:extLst>
          </p:cNvPr>
          <p:cNvSpPr/>
          <p:nvPr/>
        </p:nvSpPr>
        <p:spPr>
          <a:xfrm>
            <a:off x="6675120" y="3534565"/>
            <a:ext cx="416560" cy="460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C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6A4D863-9F7D-FA28-933F-0F925B1F8BB0}"/>
              </a:ext>
            </a:extLst>
          </p:cNvPr>
          <p:cNvSpPr/>
          <p:nvPr/>
        </p:nvSpPr>
        <p:spPr>
          <a:xfrm>
            <a:off x="8669007" y="3655609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883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739640" y="1988488"/>
            <a:ext cx="2712720" cy="366604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>
            <a:off x="5863304" y="2621280"/>
            <a:ext cx="497840" cy="2174021"/>
            <a:chOff x="5407376" y="2518820"/>
            <a:chExt cx="497840" cy="217402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 flipV="1">
              <a:off x="5407376" y="2696327"/>
              <a:ext cx="497840" cy="46166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518820"/>
              <a:ext cx="0" cy="217402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5354811" y="4994084"/>
            <a:ext cx="147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Hammer</a:t>
            </a:r>
          </a:p>
        </p:txBody>
      </p:sp>
    </p:spTree>
    <p:extLst>
      <p:ext uri="{BB962C8B-B14F-4D97-AF65-F5344CB8AC3E}">
        <p14:creationId xmlns:p14="http://schemas.microsoft.com/office/powerpoint/2010/main" val="3453696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739640" y="1988488"/>
            <a:ext cx="2712720" cy="366604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 rot="10800000">
            <a:off x="5841999" y="2341989"/>
            <a:ext cx="497840" cy="2174021"/>
            <a:chOff x="5407376" y="2518820"/>
            <a:chExt cx="497840" cy="217402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 flipV="1">
              <a:off x="5407376" y="2696327"/>
              <a:ext cx="497840" cy="46166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518820"/>
              <a:ext cx="0" cy="217402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5361161" y="4692963"/>
            <a:ext cx="1472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Inverted Hammer</a:t>
            </a:r>
          </a:p>
        </p:txBody>
      </p:sp>
    </p:spTree>
    <p:extLst>
      <p:ext uri="{BB962C8B-B14F-4D97-AF65-F5344CB8AC3E}">
        <p14:creationId xmlns:p14="http://schemas.microsoft.com/office/powerpoint/2010/main" val="2705252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3312160" y="731520"/>
            <a:ext cx="5902960" cy="484173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>
            <a:off x="6105663" y="3749040"/>
            <a:ext cx="314960" cy="1127541"/>
            <a:chOff x="5407376" y="2518820"/>
            <a:chExt cx="497840" cy="217402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 flipV="1">
              <a:off x="5407376" y="2696327"/>
              <a:ext cx="497840" cy="46166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518820"/>
              <a:ext cx="0" cy="217402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6711227" y="911062"/>
            <a:ext cx="2245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Book profit at resistance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5659119" y="3258537"/>
            <a:ext cx="314953" cy="778212"/>
            <a:chOff x="5407374" y="3192364"/>
            <a:chExt cx="497829" cy="15004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192364"/>
              <a:ext cx="0" cy="15004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43DE77-CAA2-BA08-CF39-7FE41F2F27AE}"/>
              </a:ext>
            </a:extLst>
          </p:cNvPr>
          <p:cNvGrpSpPr/>
          <p:nvPr/>
        </p:nvGrpSpPr>
        <p:grpSpPr>
          <a:xfrm>
            <a:off x="5212580" y="2540000"/>
            <a:ext cx="306924" cy="904648"/>
            <a:chOff x="5407376" y="2948582"/>
            <a:chExt cx="485138" cy="174425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64DA97-F641-4410-69B6-8F8598679028}"/>
                </a:ext>
              </a:extLst>
            </p:cNvPr>
            <p:cNvSpPr/>
            <p:nvPr/>
          </p:nvSpPr>
          <p:spPr>
            <a:xfrm flipV="1">
              <a:off x="5407376" y="3282245"/>
              <a:ext cx="485138" cy="105175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A63454-6A21-E9E0-8218-3886C5D10BCE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948582"/>
              <a:ext cx="0" cy="17442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3A2016-EE6F-570A-90F5-F8B7C14AE267}"/>
              </a:ext>
            </a:extLst>
          </p:cNvPr>
          <p:cNvGrpSpPr/>
          <p:nvPr/>
        </p:nvGrpSpPr>
        <p:grpSpPr>
          <a:xfrm>
            <a:off x="4705159" y="1771623"/>
            <a:ext cx="284458" cy="1127541"/>
            <a:chOff x="5407376" y="2518820"/>
            <a:chExt cx="449627" cy="21740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C276CEA-7222-AC0C-2855-02087EF8D3D2}"/>
                </a:ext>
              </a:extLst>
            </p:cNvPr>
            <p:cNvSpPr/>
            <p:nvPr/>
          </p:nvSpPr>
          <p:spPr>
            <a:xfrm flipV="1">
              <a:off x="5407376" y="2696325"/>
              <a:ext cx="449627" cy="16376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76CA32-D945-79F3-4D54-0CA476DA8958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518820"/>
              <a:ext cx="0" cy="217402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240AA8-80FA-E388-AAC0-3438114A85DD}"/>
              </a:ext>
            </a:extLst>
          </p:cNvPr>
          <p:cNvCxnSpPr>
            <a:cxnSpLocks/>
          </p:cNvCxnSpPr>
          <p:nvPr/>
        </p:nvCxnSpPr>
        <p:spPr>
          <a:xfrm>
            <a:off x="3561645" y="4080543"/>
            <a:ext cx="539496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4A5F0B4-B657-1741-2A6B-FC684829206A}"/>
              </a:ext>
            </a:extLst>
          </p:cNvPr>
          <p:cNvSpPr txBox="1"/>
          <p:nvPr/>
        </p:nvSpPr>
        <p:spPr>
          <a:xfrm>
            <a:off x="3409377" y="3647498"/>
            <a:ext cx="1472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Support Level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D24A1C-4B01-7A7F-7646-DA744B7264CA}"/>
              </a:ext>
            </a:extLst>
          </p:cNvPr>
          <p:cNvCxnSpPr>
            <a:cxnSpLocks/>
          </p:cNvCxnSpPr>
          <p:nvPr/>
        </p:nvCxnSpPr>
        <p:spPr>
          <a:xfrm flipH="1">
            <a:off x="6515182" y="3760094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B7DB640-529D-F719-7631-BC5152D02D46}"/>
              </a:ext>
            </a:extLst>
          </p:cNvPr>
          <p:cNvSpPr txBox="1"/>
          <p:nvPr/>
        </p:nvSpPr>
        <p:spPr>
          <a:xfrm>
            <a:off x="6713700" y="3518207"/>
            <a:ext cx="147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A3E90B-AE69-D30F-817B-FE56D07833BD}"/>
              </a:ext>
            </a:extLst>
          </p:cNvPr>
          <p:cNvCxnSpPr>
            <a:cxnSpLocks/>
          </p:cNvCxnSpPr>
          <p:nvPr/>
        </p:nvCxnSpPr>
        <p:spPr>
          <a:xfrm flipH="1">
            <a:off x="6259125" y="5121534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D90D1B-D1D4-0215-0B0E-ED3B765468E7}"/>
              </a:ext>
            </a:extLst>
          </p:cNvPr>
          <p:cNvSpPr txBox="1"/>
          <p:nvPr/>
        </p:nvSpPr>
        <p:spPr>
          <a:xfrm>
            <a:off x="6582280" y="4876581"/>
            <a:ext cx="2051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0D1540-1108-12F6-A2B3-76C408C87EFF}"/>
              </a:ext>
            </a:extLst>
          </p:cNvPr>
          <p:cNvCxnSpPr>
            <a:cxnSpLocks/>
          </p:cNvCxnSpPr>
          <p:nvPr/>
        </p:nvCxnSpPr>
        <p:spPr>
          <a:xfrm flipV="1">
            <a:off x="6582280" y="2111391"/>
            <a:ext cx="875159" cy="136748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674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3312159" y="518160"/>
            <a:ext cx="6069349" cy="3969257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>
            <a:off x="6096000" y="1531308"/>
            <a:ext cx="292182" cy="684560"/>
            <a:chOff x="5407376" y="2518820"/>
            <a:chExt cx="461836" cy="131990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 flipV="1">
              <a:off x="5407376" y="2696327"/>
              <a:ext cx="461836" cy="30028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518820"/>
              <a:ext cx="0" cy="13199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6967284" y="3429000"/>
            <a:ext cx="2245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Book profit at support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5650353" y="1747970"/>
            <a:ext cx="314953" cy="778212"/>
            <a:chOff x="5407374" y="3192364"/>
            <a:chExt cx="497829" cy="15004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192364"/>
              <a:ext cx="0" cy="150047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240AA8-80FA-E388-AAC0-3438114A85DD}"/>
              </a:ext>
            </a:extLst>
          </p:cNvPr>
          <p:cNvCxnSpPr>
            <a:cxnSpLocks/>
          </p:cNvCxnSpPr>
          <p:nvPr/>
        </p:nvCxnSpPr>
        <p:spPr>
          <a:xfrm>
            <a:off x="3817702" y="1534157"/>
            <a:ext cx="539496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4A5F0B4-B657-1741-2A6B-FC684829206A}"/>
              </a:ext>
            </a:extLst>
          </p:cNvPr>
          <p:cNvSpPr txBox="1"/>
          <p:nvPr/>
        </p:nvSpPr>
        <p:spPr>
          <a:xfrm>
            <a:off x="4272532" y="694371"/>
            <a:ext cx="1772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Hanging Man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D24A1C-4B01-7A7F-7646-DA744B7264CA}"/>
              </a:ext>
            </a:extLst>
          </p:cNvPr>
          <p:cNvCxnSpPr>
            <a:cxnSpLocks/>
          </p:cNvCxnSpPr>
          <p:nvPr/>
        </p:nvCxnSpPr>
        <p:spPr>
          <a:xfrm flipH="1">
            <a:off x="6820586" y="1949655"/>
            <a:ext cx="525094" cy="54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B7DB640-529D-F719-7631-BC5152D02D46}"/>
              </a:ext>
            </a:extLst>
          </p:cNvPr>
          <p:cNvSpPr txBox="1"/>
          <p:nvPr/>
        </p:nvSpPr>
        <p:spPr>
          <a:xfrm>
            <a:off x="7166715" y="2526182"/>
            <a:ext cx="147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A3E90B-AE69-D30F-817B-FE56D07833BD}"/>
              </a:ext>
            </a:extLst>
          </p:cNvPr>
          <p:cNvCxnSpPr>
            <a:cxnSpLocks/>
          </p:cNvCxnSpPr>
          <p:nvPr/>
        </p:nvCxnSpPr>
        <p:spPr>
          <a:xfrm flipH="1">
            <a:off x="6304394" y="1266585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D90D1B-D1D4-0215-0B0E-ED3B765468E7}"/>
              </a:ext>
            </a:extLst>
          </p:cNvPr>
          <p:cNvSpPr txBox="1"/>
          <p:nvPr/>
        </p:nvSpPr>
        <p:spPr>
          <a:xfrm>
            <a:off x="6452679" y="1003962"/>
            <a:ext cx="2051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A84CA19-E7D9-4755-D10C-B98CC4B33AD6}"/>
              </a:ext>
            </a:extLst>
          </p:cNvPr>
          <p:cNvGrpSpPr/>
          <p:nvPr/>
        </p:nvGrpSpPr>
        <p:grpSpPr>
          <a:xfrm>
            <a:off x="5238340" y="2303335"/>
            <a:ext cx="280135" cy="1200329"/>
            <a:chOff x="5446092" y="3093186"/>
            <a:chExt cx="442794" cy="23143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105B2E-EFA3-8671-958A-42A65BE21ACC}"/>
                </a:ext>
              </a:extLst>
            </p:cNvPr>
            <p:cNvSpPr/>
            <p:nvPr/>
          </p:nvSpPr>
          <p:spPr>
            <a:xfrm flipV="1">
              <a:off x="5446092" y="3441707"/>
              <a:ext cx="442794" cy="147121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A2CF14-A125-EC2E-3FF2-BAB459FA73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9945" y="3093186"/>
              <a:ext cx="35090" cy="231436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EB94F60-2177-B005-5303-1F5FA5DB9D07}"/>
              </a:ext>
            </a:extLst>
          </p:cNvPr>
          <p:cNvGrpSpPr/>
          <p:nvPr/>
        </p:nvGrpSpPr>
        <p:grpSpPr>
          <a:xfrm>
            <a:off x="4773604" y="3011677"/>
            <a:ext cx="280135" cy="1200329"/>
            <a:chOff x="5446092" y="3093186"/>
            <a:chExt cx="442794" cy="231436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B787AE0-CE47-CBC4-8A9A-DFEA2A75594F}"/>
                </a:ext>
              </a:extLst>
            </p:cNvPr>
            <p:cNvSpPr/>
            <p:nvPr/>
          </p:nvSpPr>
          <p:spPr>
            <a:xfrm flipV="1">
              <a:off x="5446092" y="3441707"/>
              <a:ext cx="442794" cy="160224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FEE290C-5DCB-4551-3F92-50DEECDA19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9945" y="3093186"/>
              <a:ext cx="35090" cy="231436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B288E3-C27C-E968-6C43-722BBA2F43C3}"/>
              </a:ext>
            </a:extLst>
          </p:cNvPr>
          <p:cNvGrpSpPr/>
          <p:nvPr/>
        </p:nvGrpSpPr>
        <p:grpSpPr>
          <a:xfrm>
            <a:off x="6505465" y="1497331"/>
            <a:ext cx="292179" cy="806004"/>
            <a:chOff x="5407376" y="2948582"/>
            <a:chExt cx="461831" cy="155406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440DD4A-B8D2-083A-59DB-100F17B0D3C3}"/>
                </a:ext>
              </a:extLst>
            </p:cNvPr>
            <p:cNvSpPr/>
            <p:nvPr/>
          </p:nvSpPr>
          <p:spPr>
            <a:xfrm flipV="1">
              <a:off x="5407376" y="3282245"/>
              <a:ext cx="461831" cy="85031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8B468EC-2E74-9168-6712-F53C84C5B50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948582"/>
              <a:ext cx="0" cy="15540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8772846-F3A4-F45F-484B-3EFC4E37BE05}"/>
              </a:ext>
            </a:extLst>
          </p:cNvPr>
          <p:cNvCxnSpPr>
            <a:cxnSpLocks/>
          </p:cNvCxnSpPr>
          <p:nvPr/>
        </p:nvCxnSpPr>
        <p:spPr>
          <a:xfrm>
            <a:off x="5533074" y="1284748"/>
            <a:ext cx="546140" cy="4164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3F58C32-1541-190D-C48C-01569AB0597A}"/>
              </a:ext>
            </a:extLst>
          </p:cNvPr>
          <p:cNvSpPr txBox="1"/>
          <p:nvPr/>
        </p:nvSpPr>
        <p:spPr>
          <a:xfrm>
            <a:off x="7091166" y="1539587"/>
            <a:ext cx="2290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Confirmation Candle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098850-0D1D-8856-FE48-71F5321CFEE0}"/>
              </a:ext>
            </a:extLst>
          </p:cNvPr>
          <p:cNvCxnSpPr>
            <a:cxnSpLocks/>
          </p:cNvCxnSpPr>
          <p:nvPr/>
        </p:nvCxnSpPr>
        <p:spPr>
          <a:xfrm flipH="1" flipV="1">
            <a:off x="6749512" y="2303335"/>
            <a:ext cx="787300" cy="4522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921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3759200" y="731520"/>
            <a:ext cx="5811520" cy="484173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 rot="10800000">
            <a:off x="6096000" y="3774630"/>
            <a:ext cx="333236" cy="639776"/>
            <a:chOff x="5407376" y="2518820"/>
            <a:chExt cx="497840" cy="217402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 flipV="1">
              <a:off x="5407376" y="2696327"/>
              <a:ext cx="497840" cy="46166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518820"/>
              <a:ext cx="0" cy="217402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6711227" y="911062"/>
            <a:ext cx="2245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Book profit at resistance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5659119" y="3258537"/>
            <a:ext cx="314953" cy="778212"/>
            <a:chOff x="5407374" y="3192364"/>
            <a:chExt cx="497829" cy="15004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192364"/>
              <a:ext cx="0" cy="15004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43DE77-CAA2-BA08-CF39-7FE41F2F27AE}"/>
              </a:ext>
            </a:extLst>
          </p:cNvPr>
          <p:cNvGrpSpPr/>
          <p:nvPr/>
        </p:nvGrpSpPr>
        <p:grpSpPr>
          <a:xfrm>
            <a:off x="5212580" y="2540000"/>
            <a:ext cx="306924" cy="904648"/>
            <a:chOff x="5407376" y="2948582"/>
            <a:chExt cx="485138" cy="174425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64DA97-F641-4410-69B6-8F8598679028}"/>
                </a:ext>
              </a:extLst>
            </p:cNvPr>
            <p:cNvSpPr/>
            <p:nvPr/>
          </p:nvSpPr>
          <p:spPr>
            <a:xfrm flipV="1">
              <a:off x="5407376" y="3282245"/>
              <a:ext cx="485138" cy="105175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A63454-6A21-E9E0-8218-3886C5D10BCE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948582"/>
              <a:ext cx="0" cy="17442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3A2016-EE6F-570A-90F5-F8B7C14AE267}"/>
              </a:ext>
            </a:extLst>
          </p:cNvPr>
          <p:cNvGrpSpPr/>
          <p:nvPr/>
        </p:nvGrpSpPr>
        <p:grpSpPr>
          <a:xfrm>
            <a:off x="4705159" y="1771623"/>
            <a:ext cx="284458" cy="1127541"/>
            <a:chOff x="5407376" y="2518820"/>
            <a:chExt cx="449627" cy="21740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C276CEA-7222-AC0C-2855-02087EF8D3D2}"/>
                </a:ext>
              </a:extLst>
            </p:cNvPr>
            <p:cNvSpPr/>
            <p:nvPr/>
          </p:nvSpPr>
          <p:spPr>
            <a:xfrm flipV="1">
              <a:off x="5407376" y="2696325"/>
              <a:ext cx="449627" cy="16376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76CA32-D945-79F3-4D54-0CA476DA8958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518820"/>
              <a:ext cx="0" cy="217402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240AA8-80FA-E388-AAC0-3438114A85DD}"/>
              </a:ext>
            </a:extLst>
          </p:cNvPr>
          <p:cNvCxnSpPr>
            <a:cxnSpLocks/>
          </p:cNvCxnSpPr>
          <p:nvPr/>
        </p:nvCxnSpPr>
        <p:spPr>
          <a:xfrm>
            <a:off x="4277360" y="4080543"/>
            <a:ext cx="4679245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4A5F0B4-B657-1741-2A6B-FC684829206A}"/>
              </a:ext>
            </a:extLst>
          </p:cNvPr>
          <p:cNvSpPr txBox="1"/>
          <p:nvPr/>
        </p:nvSpPr>
        <p:spPr>
          <a:xfrm>
            <a:off x="3968424" y="3637394"/>
            <a:ext cx="1472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Support Level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D24A1C-4B01-7A7F-7646-DA744B7264CA}"/>
              </a:ext>
            </a:extLst>
          </p:cNvPr>
          <p:cNvCxnSpPr>
            <a:cxnSpLocks/>
          </p:cNvCxnSpPr>
          <p:nvPr/>
        </p:nvCxnSpPr>
        <p:spPr>
          <a:xfrm flipH="1">
            <a:off x="6855864" y="2992324"/>
            <a:ext cx="499976" cy="4621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B7DB640-529D-F719-7631-BC5152D02D46}"/>
              </a:ext>
            </a:extLst>
          </p:cNvPr>
          <p:cNvSpPr txBox="1"/>
          <p:nvPr/>
        </p:nvSpPr>
        <p:spPr>
          <a:xfrm>
            <a:off x="7043499" y="2712716"/>
            <a:ext cx="147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A3E90B-AE69-D30F-817B-FE56D07833BD}"/>
              </a:ext>
            </a:extLst>
          </p:cNvPr>
          <p:cNvCxnSpPr>
            <a:cxnSpLocks/>
          </p:cNvCxnSpPr>
          <p:nvPr/>
        </p:nvCxnSpPr>
        <p:spPr>
          <a:xfrm flipH="1" flipV="1">
            <a:off x="6263640" y="4596064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D90D1B-D1D4-0215-0B0E-ED3B765468E7}"/>
              </a:ext>
            </a:extLst>
          </p:cNvPr>
          <p:cNvSpPr txBox="1"/>
          <p:nvPr/>
        </p:nvSpPr>
        <p:spPr>
          <a:xfrm>
            <a:off x="6557803" y="4365232"/>
            <a:ext cx="2051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532902" y="3478880"/>
            <a:ext cx="322962" cy="935526"/>
            <a:chOff x="5394728" y="2518820"/>
            <a:chExt cx="510488" cy="180379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37281" y="2518820"/>
              <a:ext cx="12664" cy="180379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 flipH="1" flipV="1">
            <a:off x="6851331" y="3909770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E381602-F3C6-64F8-D7CE-B3B17FF4D1FB}"/>
              </a:ext>
            </a:extLst>
          </p:cNvPr>
          <p:cNvSpPr txBox="1"/>
          <p:nvPr/>
        </p:nvSpPr>
        <p:spPr>
          <a:xfrm>
            <a:off x="7290471" y="3618877"/>
            <a:ext cx="2012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Confirmation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Candle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877EDD-54F2-1A54-3695-22F567AC9194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5507940" y="4294239"/>
            <a:ext cx="588060" cy="366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5E6D32E-C0D2-DD55-9DE3-39A7C43069FF}"/>
              </a:ext>
            </a:extLst>
          </p:cNvPr>
          <p:cNvSpPr txBox="1"/>
          <p:nvPr/>
        </p:nvSpPr>
        <p:spPr>
          <a:xfrm>
            <a:off x="4340457" y="4601118"/>
            <a:ext cx="2051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Inverted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Hammer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95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3312159" y="518160"/>
            <a:ext cx="6069349" cy="3969257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 rot="10800000">
            <a:off x="6054647" y="959079"/>
            <a:ext cx="305500" cy="1068557"/>
            <a:chOff x="5435037" y="2518820"/>
            <a:chExt cx="434175" cy="131990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 flipV="1">
              <a:off x="5435037" y="2696328"/>
              <a:ext cx="434175" cy="18195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518820"/>
              <a:ext cx="0" cy="13199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6967284" y="3429000"/>
            <a:ext cx="2245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Book profit at support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5650353" y="1747970"/>
            <a:ext cx="314953" cy="778212"/>
            <a:chOff x="5407374" y="3192364"/>
            <a:chExt cx="497829" cy="15004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192364"/>
              <a:ext cx="0" cy="150047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240AA8-80FA-E388-AAC0-3438114A85DD}"/>
              </a:ext>
            </a:extLst>
          </p:cNvPr>
          <p:cNvCxnSpPr>
            <a:cxnSpLocks/>
          </p:cNvCxnSpPr>
          <p:nvPr/>
        </p:nvCxnSpPr>
        <p:spPr>
          <a:xfrm>
            <a:off x="3817702" y="1534157"/>
            <a:ext cx="539496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4A5F0B4-B657-1741-2A6B-FC684829206A}"/>
              </a:ext>
            </a:extLst>
          </p:cNvPr>
          <p:cNvSpPr txBox="1"/>
          <p:nvPr/>
        </p:nvSpPr>
        <p:spPr>
          <a:xfrm>
            <a:off x="3822597" y="692086"/>
            <a:ext cx="1772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Shooting Start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7DB640-529D-F719-7631-BC5152D02D46}"/>
              </a:ext>
            </a:extLst>
          </p:cNvPr>
          <p:cNvSpPr txBox="1"/>
          <p:nvPr/>
        </p:nvSpPr>
        <p:spPr>
          <a:xfrm>
            <a:off x="6856554" y="2162392"/>
            <a:ext cx="147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A3E90B-AE69-D30F-817B-FE56D07833BD}"/>
              </a:ext>
            </a:extLst>
          </p:cNvPr>
          <p:cNvCxnSpPr>
            <a:cxnSpLocks/>
          </p:cNvCxnSpPr>
          <p:nvPr/>
        </p:nvCxnSpPr>
        <p:spPr>
          <a:xfrm flipH="1">
            <a:off x="6208933" y="786359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D90D1B-D1D4-0215-0B0E-ED3B765468E7}"/>
              </a:ext>
            </a:extLst>
          </p:cNvPr>
          <p:cNvSpPr txBox="1"/>
          <p:nvPr/>
        </p:nvSpPr>
        <p:spPr>
          <a:xfrm>
            <a:off x="6505464" y="665857"/>
            <a:ext cx="2051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A84CA19-E7D9-4755-D10C-B98CC4B33AD6}"/>
              </a:ext>
            </a:extLst>
          </p:cNvPr>
          <p:cNvGrpSpPr/>
          <p:nvPr/>
        </p:nvGrpSpPr>
        <p:grpSpPr>
          <a:xfrm>
            <a:off x="5238340" y="2303335"/>
            <a:ext cx="280135" cy="1200329"/>
            <a:chOff x="5446092" y="3093186"/>
            <a:chExt cx="442794" cy="23143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105B2E-EFA3-8671-958A-42A65BE21ACC}"/>
                </a:ext>
              </a:extLst>
            </p:cNvPr>
            <p:cNvSpPr/>
            <p:nvPr/>
          </p:nvSpPr>
          <p:spPr>
            <a:xfrm flipV="1">
              <a:off x="5446092" y="3441707"/>
              <a:ext cx="442794" cy="147121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A2CF14-A125-EC2E-3FF2-BAB459FA73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9945" y="3093186"/>
              <a:ext cx="35090" cy="231436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EB94F60-2177-B005-5303-1F5FA5DB9D07}"/>
              </a:ext>
            </a:extLst>
          </p:cNvPr>
          <p:cNvGrpSpPr/>
          <p:nvPr/>
        </p:nvGrpSpPr>
        <p:grpSpPr>
          <a:xfrm>
            <a:off x="4773604" y="3011677"/>
            <a:ext cx="280135" cy="1200329"/>
            <a:chOff x="5446092" y="3093186"/>
            <a:chExt cx="442794" cy="231436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B787AE0-CE47-CBC4-8A9A-DFEA2A75594F}"/>
                </a:ext>
              </a:extLst>
            </p:cNvPr>
            <p:cNvSpPr/>
            <p:nvPr/>
          </p:nvSpPr>
          <p:spPr>
            <a:xfrm flipV="1">
              <a:off x="5446092" y="3441707"/>
              <a:ext cx="442794" cy="160224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FEE290C-5DCB-4551-3F92-50DEECDA19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9945" y="3093186"/>
              <a:ext cx="35090" cy="231436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8772846-F3A4-F45F-484B-3EFC4E37BE05}"/>
              </a:ext>
            </a:extLst>
          </p:cNvPr>
          <p:cNvCxnSpPr>
            <a:cxnSpLocks/>
          </p:cNvCxnSpPr>
          <p:nvPr/>
        </p:nvCxnSpPr>
        <p:spPr>
          <a:xfrm>
            <a:off x="5119579" y="1331686"/>
            <a:ext cx="108935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098850-0D1D-8856-FE48-71F5321CFEE0}"/>
              </a:ext>
            </a:extLst>
          </p:cNvPr>
          <p:cNvCxnSpPr>
            <a:cxnSpLocks/>
          </p:cNvCxnSpPr>
          <p:nvPr/>
        </p:nvCxnSpPr>
        <p:spPr>
          <a:xfrm flipH="1" flipV="1">
            <a:off x="6370643" y="1940946"/>
            <a:ext cx="787300" cy="4522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8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622800" y="1209040"/>
            <a:ext cx="4724400" cy="436421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5883952" y="2223321"/>
            <a:ext cx="52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5932616" y="2617199"/>
            <a:ext cx="400228" cy="1367329"/>
            <a:chOff x="5407374" y="3192364"/>
            <a:chExt cx="497829" cy="15004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192364"/>
              <a:ext cx="0" cy="15004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810870" y="1899920"/>
            <a:ext cx="423247" cy="2672192"/>
            <a:chOff x="5394728" y="2518820"/>
            <a:chExt cx="510488" cy="174680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5" y="2518820"/>
              <a:ext cx="7760" cy="174680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 flipH="1" flipV="1">
            <a:off x="7374212" y="2310088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877EDD-54F2-1A54-3695-22F567AC9194}"/>
              </a:ext>
            </a:extLst>
          </p:cNvPr>
          <p:cNvCxnSpPr>
            <a:cxnSpLocks/>
          </p:cNvCxnSpPr>
          <p:nvPr/>
        </p:nvCxnSpPr>
        <p:spPr>
          <a:xfrm flipV="1">
            <a:off x="6067657" y="4388663"/>
            <a:ext cx="588060" cy="366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208459-F3F6-A98B-DF32-28D271FF242A}"/>
              </a:ext>
            </a:extLst>
          </p:cNvPr>
          <p:cNvSpPr txBox="1"/>
          <p:nvPr/>
        </p:nvSpPr>
        <p:spPr>
          <a:xfrm>
            <a:off x="6746765" y="1479090"/>
            <a:ext cx="52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F23C49-EB46-5A2A-6911-465CAA94956C}"/>
              </a:ext>
            </a:extLst>
          </p:cNvPr>
          <p:cNvSpPr txBox="1"/>
          <p:nvPr/>
        </p:nvSpPr>
        <p:spPr>
          <a:xfrm>
            <a:off x="4774587" y="4659806"/>
            <a:ext cx="158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Opens Gap Down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7687988" y="1709923"/>
            <a:ext cx="1587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Closes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Above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Candle A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8BDA5E-A29A-625D-DC1F-F02C09BB7573}"/>
              </a:ext>
            </a:extLst>
          </p:cNvPr>
          <p:cNvCxnSpPr>
            <a:cxnSpLocks/>
          </p:cNvCxnSpPr>
          <p:nvPr/>
        </p:nvCxnSpPr>
        <p:spPr>
          <a:xfrm>
            <a:off x="4958080" y="2310088"/>
            <a:ext cx="2185251" cy="731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3A10AA0-9123-0C80-F481-F30DDF4ADF7B}"/>
              </a:ext>
            </a:extLst>
          </p:cNvPr>
          <p:cNvCxnSpPr>
            <a:cxnSpLocks/>
          </p:cNvCxnSpPr>
          <p:nvPr/>
        </p:nvCxnSpPr>
        <p:spPr>
          <a:xfrm>
            <a:off x="4958080" y="4300570"/>
            <a:ext cx="2002746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7654757" y="3700405"/>
            <a:ext cx="1587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Bullish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Engulfing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Pattern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3246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622800" y="1391920"/>
            <a:ext cx="4775200" cy="466344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6195218" y="3207465"/>
            <a:ext cx="423248" cy="1182605"/>
            <a:chOff x="5407374" y="3192364"/>
            <a:chExt cx="497829" cy="15004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192364"/>
              <a:ext cx="0" cy="15004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810869" y="2780672"/>
            <a:ext cx="423245" cy="1791440"/>
            <a:chOff x="5394728" y="2518820"/>
            <a:chExt cx="510488" cy="174680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5" y="2518820"/>
              <a:ext cx="7760" cy="174680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 flipH="1" flipV="1">
            <a:off x="7173865" y="2849935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7475423" y="2593985"/>
            <a:ext cx="158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5676435" y="5082748"/>
            <a:ext cx="2667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Bullish Engulfing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Pattern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49D086-3D16-FB24-76DC-E2829F8E723A}"/>
              </a:ext>
            </a:extLst>
          </p:cNvPr>
          <p:cNvGrpSpPr/>
          <p:nvPr/>
        </p:nvGrpSpPr>
        <p:grpSpPr>
          <a:xfrm>
            <a:off x="5568784" y="2355042"/>
            <a:ext cx="423247" cy="1235974"/>
            <a:chOff x="5407374" y="3263738"/>
            <a:chExt cx="497829" cy="13158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391F0E-AF74-3743-9C10-29775951C388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675A1F-E66D-EF3C-097D-F20B608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BC5004-F3EC-F66E-24D1-F90001B16E4B}"/>
              </a:ext>
            </a:extLst>
          </p:cNvPr>
          <p:cNvGrpSpPr/>
          <p:nvPr/>
        </p:nvGrpSpPr>
        <p:grpSpPr>
          <a:xfrm>
            <a:off x="4995927" y="1658481"/>
            <a:ext cx="351090" cy="1296205"/>
            <a:chOff x="5407374" y="3263738"/>
            <a:chExt cx="497829" cy="131584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53C80C3-A796-0556-7FFC-58E69C0C6222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0CE7301-2551-E9E3-F180-E8E8FE8EC6C7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D79612-1E8C-6E84-9025-2D7F6EAD5FAE}"/>
              </a:ext>
            </a:extLst>
          </p:cNvPr>
          <p:cNvCxnSpPr>
            <a:cxnSpLocks/>
          </p:cNvCxnSpPr>
          <p:nvPr/>
        </p:nvCxnSpPr>
        <p:spPr>
          <a:xfrm flipH="1" flipV="1">
            <a:off x="7022491" y="4801110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FA7034-629C-DD14-1166-26D9F773AA32}"/>
              </a:ext>
            </a:extLst>
          </p:cNvPr>
          <p:cNvSpPr txBox="1"/>
          <p:nvPr/>
        </p:nvSpPr>
        <p:spPr>
          <a:xfrm>
            <a:off x="7625608" y="4563544"/>
            <a:ext cx="158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</p:spTree>
    <p:extLst>
      <p:ext uri="{BB962C8B-B14F-4D97-AF65-F5344CB8AC3E}">
        <p14:creationId xmlns:p14="http://schemas.microsoft.com/office/powerpoint/2010/main" val="1873376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622800" y="1209040"/>
            <a:ext cx="4724400" cy="436421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5883952" y="2223321"/>
            <a:ext cx="52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5932616" y="2617199"/>
            <a:ext cx="400228" cy="1367329"/>
            <a:chOff x="5407374" y="3192364"/>
            <a:chExt cx="497829" cy="15004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192364"/>
              <a:ext cx="0" cy="150047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810870" y="1899920"/>
            <a:ext cx="423247" cy="2672192"/>
            <a:chOff x="5394728" y="2518820"/>
            <a:chExt cx="510488" cy="174680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5" y="2518820"/>
              <a:ext cx="7760" cy="17468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 flipH="1" flipV="1">
            <a:off x="7374212" y="2310088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877EDD-54F2-1A54-3695-22F567AC9194}"/>
              </a:ext>
            </a:extLst>
          </p:cNvPr>
          <p:cNvCxnSpPr>
            <a:cxnSpLocks/>
          </p:cNvCxnSpPr>
          <p:nvPr/>
        </p:nvCxnSpPr>
        <p:spPr>
          <a:xfrm flipV="1">
            <a:off x="6372674" y="4352172"/>
            <a:ext cx="588060" cy="366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208459-F3F6-A98B-DF32-28D271FF242A}"/>
              </a:ext>
            </a:extLst>
          </p:cNvPr>
          <p:cNvSpPr txBox="1"/>
          <p:nvPr/>
        </p:nvSpPr>
        <p:spPr>
          <a:xfrm>
            <a:off x="6746765" y="1479090"/>
            <a:ext cx="52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F23C49-EB46-5A2A-6911-465CAA94956C}"/>
              </a:ext>
            </a:extLst>
          </p:cNvPr>
          <p:cNvSpPr txBox="1"/>
          <p:nvPr/>
        </p:nvSpPr>
        <p:spPr>
          <a:xfrm>
            <a:off x="4774587" y="4659806"/>
            <a:ext cx="2185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Closes Below Candle A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7687988" y="1709923"/>
            <a:ext cx="158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Opens Gap Up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8BDA5E-A29A-625D-DC1F-F02C09BB7573}"/>
              </a:ext>
            </a:extLst>
          </p:cNvPr>
          <p:cNvCxnSpPr>
            <a:cxnSpLocks/>
          </p:cNvCxnSpPr>
          <p:nvPr/>
        </p:nvCxnSpPr>
        <p:spPr>
          <a:xfrm>
            <a:off x="4958080" y="2310088"/>
            <a:ext cx="2185251" cy="731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3A10AA0-9123-0C80-F481-F30DDF4ADF7B}"/>
              </a:ext>
            </a:extLst>
          </p:cNvPr>
          <p:cNvCxnSpPr>
            <a:cxnSpLocks/>
          </p:cNvCxnSpPr>
          <p:nvPr/>
        </p:nvCxnSpPr>
        <p:spPr>
          <a:xfrm>
            <a:off x="4958080" y="4300570"/>
            <a:ext cx="2002746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7675770" y="3013501"/>
            <a:ext cx="158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Candle B engulfs A</a:t>
            </a:r>
          </a:p>
        </p:txBody>
      </p:sp>
    </p:spTree>
    <p:extLst>
      <p:ext uri="{BB962C8B-B14F-4D97-AF65-F5344CB8AC3E}">
        <p14:creationId xmlns:p14="http://schemas.microsoft.com/office/powerpoint/2010/main" val="589824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622800" y="1391920"/>
            <a:ext cx="4775200" cy="466344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6419182" y="2659376"/>
            <a:ext cx="423248" cy="1182605"/>
            <a:chOff x="5407374" y="3192364"/>
            <a:chExt cx="497829" cy="15004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192364"/>
              <a:ext cx="0" cy="150047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981092" y="2303793"/>
            <a:ext cx="423245" cy="1791440"/>
            <a:chOff x="5394728" y="2518820"/>
            <a:chExt cx="510488" cy="174680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5" y="2518820"/>
              <a:ext cx="7760" cy="17468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 flipH="1" flipV="1">
            <a:off x="7179857" y="2155339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7601817" y="3785684"/>
            <a:ext cx="158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5833011" y="5131282"/>
            <a:ext cx="2667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Bearish Engulfing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Pattern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49D086-3D16-FB24-76DC-E2829F8E723A}"/>
              </a:ext>
            </a:extLst>
          </p:cNvPr>
          <p:cNvGrpSpPr/>
          <p:nvPr/>
        </p:nvGrpSpPr>
        <p:grpSpPr>
          <a:xfrm>
            <a:off x="5857273" y="3090460"/>
            <a:ext cx="423247" cy="1235974"/>
            <a:chOff x="5407374" y="3263738"/>
            <a:chExt cx="497829" cy="13158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391F0E-AF74-3743-9C10-29775951C388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675A1F-E66D-EF3C-097D-F20B608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BC5004-F3EC-F66E-24D1-F90001B16E4B}"/>
              </a:ext>
            </a:extLst>
          </p:cNvPr>
          <p:cNvGrpSpPr/>
          <p:nvPr/>
        </p:nvGrpSpPr>
        <p:grpSpPr>
          <a:xfrm>
            <a:off x="5290834" y="3917539"/>
            <a:ext cx="443609" cy="1369726"/>
            <a:chOff x="5407374" y="3263738"/>
            <a:chExt cx="497829" cy="131584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53C80C3-A796-0556-7FFC-58E69C0C6222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0CE7301-2551-E9E3-F180-E8E8FE8EC6C7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D79612-1E8C-6E84-9025-2D7F6EAD5FAE}"/>
              </a:ext>
            </a:extLst>
          </p:cNvPr>
          <p:cNvCxnSpPr>
            <a:cxnSpLocks/>
          </p:cNvCxnSpPr>
          <p:nvPr/>
        </p:nvCxnSpPr>
        <p:spPr>
          <a:xfrm flipH="1" flipV="1">
            <a:off x="7300258" y="4016517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FA7034-629C-DD14-1166-26D9F773AA32}"/>
              </a:ext>
            </a:extLst>
          </p:cNvPr>
          <p:cNvSpPr txBox="1"/>
          <p:nvPr/>
        </p:nvSpPr>
        <p:spPr>
          <a:xfrm>
            <a:off x="7770093" y="1874070"/>
            <a:ext cx="158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</p:spTree>
    <p:extLst>
      <p:ext uri="{BB962C8B-B14F-4D97-AF65-F5344CB8AC3E}">
        <p14:creationId xmlns:p14="http://schemas.microsoft.com/office/powerpoint/2010/main" val="392816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8B08343-550A-0440-BF85-1AC6BF0837B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468880" y="1564640"/>
            <a:ext cx="6756400" cy="3901882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EBD4A2F-76FC-7C6B-2D73-5F246413AD8B}"/>
              </a:ext>
            </a:extLst>
          </p:cNvPr>
          <p:cNvCxnSpPr>
            <a:cxnSpLocks/>
          </p:cNvCxnSpPr>
          <p:nvPr/>
        </p:nvCxnSpPr>
        <p:spPr>
          <a:xfrm>
            <a:off x="3215148" y="3462538"/>
            <a:ext cx="4780772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7AEF71-88E9-6F67-E52F-6EC4F8CC9573}"/>
              </a:ext>
            </a:extLst>
          </p:cNvPr>
          <p:cNvCxnSpPr>
            <a:cxnSpLocks/>
          </p:cNvCxnSpPr>
          <p:nvPr/>
        </p:nvCxnSpPr>
        <p:spPr>
          <a:xfrm flipV="1">
            <a:off x="3215148" y="4546271"/>
            <a:ext cx="4780772" cy="1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AF7CA1-1C83-D3DF-6852-C20A7564DE9F}"/>
              </a:ext>
            </a:extLst>
          </p:cNvPr>
          <p:cNvCxnSpPr>
            <a:cxnSpLocks/>
          </p:cNvCxnSpPr>
          <p:nvPr/>
        </p:nvCxnSpPr>
        <p:spPr>
          <a:xfrm>
            <a:off x="3215148" y="2378805"/>
            <a:ext cx="4780772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5F19B6-DF92-D648-DD45-51936F110056}"/>
              </a:ext>
            </a:extLst>
          </p:cNvPr>
          <p:cNvSpPr txBox="1"/>
          <p:nvPr/>
        </p:nvSpPr>
        <p:spPr>
          <a:xfrm>
            <a:off x="8103092" y="2194139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DAD9D-AE07-8D10-1A88-9B5DE4ADFF6D}"/>
              </a:ext>
            </a:extLst>
          </p:cNvPr>
          <p:cNvSpPr txBox="1"/>
          <p:nvPr/>
        </p:nvSpPr>
        <p:spPr>
          <a:xfrm>
            <a:off x="8103092" y="3244334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9780B6-449A-8AA1-B9F5-0326E2C84992}"/>
              </a:ext>
            </a:extLst>
          </p:cNvPr>
          <p:cNvSpPr txBox="1"/>
          <p:nvPr/>
        </p:nvSpPr>
        <p:spPr>
          <a:xfrm>
            <a:off x="8103092" y="4361606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C248D8-70D1-E20B-99DE-4129EC6358DF}"/>
              </a:ext>
            </a:extLst>
          </p:cNvPr>
          <p:cNvCxnSpPr>
            <a:cxnSpLocks/>
          </p:cNvCxnSpPr>
          <p:nvPr/>
        </p:nvCxnSpPr>
        <p:spPr>
          <a:xfrm>
            <a:off x="3342640" y="2412345"/>
            <a:ext cx="701040" cy="108373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876E47-EF36-0D4E-4B0F-A945EA4BCA85}"/>
              </a:ext>
            </a:extLst>
          </p:cNvPr>
          <p:cNvCxnSpPr>
            <a:cxnSpLocks/>
          </p:cNvCxnSpPr>
          <p:nvPr/>
        </p:nvCxnSpPr>
        <p:spPr>
          <a:xfrm flipV="1">
            <a:off x="4043680" y="2378805"/>
            <a:ext cx="680720" cy="111727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FECA9A-36C2-E75E-426B-49D1A3867942}"/>
              </a:ext>
            </a:extLst>
          </p:cNvPr>
          <p:cNvCxnSpPr>
            <a:cxnSpLocks/>
          </p:cNvCxnSpPr>
          <p:nvPr/>
        </p:nvCxnSpPr>
        <p:spPr>
          <a:xfrm>
            <a:off x="4720530" y="2395576"/>
            <a:ext cx="1211820" cy="216746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1AB922-E897-851D-83BF-B409912E93B9}"/>
              </a:ext>
            </a:extLst>
          </p:cNvPr>
          <p:cNvCxnSpPr>
            <a:cxnSpLocks/>
          </p:cNvCxnSpPr>
          <p:nvPr/>
        </p:nvCxnSpPr>
        <p:spPr>
          <a:xfrm>
            <a:off x="6643116" y="3496075"/>
            <a:ext cx="747272" cy="103342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6789C5-99A4-5388-915D-FBF97FE209AB}"/>
              </a:ext>
            </a:extLst>
          </p:cNvPr>
          <p:cNvCxnSpPr>
            <a:cxnSpLocks/>
          </p:cNvCxnSpPr>
          <p:nvPr/>
        </p:nvCxnSpPr>
        <p:spPr>
          <a:xfrm flipV="1">
            <a:off x="5929787" y="3437383"/>
            <a:ext cx="747897" cy="110050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4753373-A4CB-BAF4-7F69-3BA535E7F894}"/>
              </a:ext>
            </a:extLst>
          </p:cNvPr>
          <p:cNvSpPr/>
          <p:nvPr/>
        </p:nvSpPr>
        <p:spPr>
          <a:xfrm>
            <a:off x="3835400" y="3634627"/>
            <a:ext cx="416560" cy="4609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148074A-5B17-7406-1749-AF5F13020534}"/>
              </a:ext>
            </a:extLst>
          </p:cNvPr>
          <p:cNvSpPr/>
          <p:nvPr/>
        </p:nvSpPr>
        <p:spPr>
          <a:xfrm>
            <a:off x="4503956" y="1730697"/>
            <a:ext cx="416560" cy="46098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4F4FA8E-D4E3-1D32-5124-4849DC7393D2}"/>
              </a:ext>
            </a:extLst>
          </p:cNvPr>
          <p:cNvSpPr/>
          <p:nvPr/>
        </p:nvSpPr>
        <p:spPr>
          <a:xfrm>
            <a:off x="5292731" y="2879391"/>
            <a:ext cx="416560" cy="46098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5B143D3-A929-FEA5-4BD4-1E2E881915C1}"/>
              </a:ext>
            </a:extLst>
          </p:cNvPr>
          <p:cNvSpPr/>
          <p:nvPr/>
        </p:nvSpPr>
        <p:spPr>
          <a:xfrm>
            <a:off x="5732449" y="4675176"/>
            <a:ext cx="416560" cy="4609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dirty="0">
                <a:solidFill>
                  <a:prstClr val="white"/>
                </a:solidFill>
                <a:latin typeface="Calibri" panose="020F0502020204030204"/>
              </a:rPr>
              <a:t>D</a:t>
            </a:r>
            <a:endParaRPr kumimoji="0" lang="en-IN" sz="2800" i="0" u="none" strike="noStrike" kern="1200" normalizeH="0" baseline="0" noProof="0" dirty="0">
              <a:solidFill>
                <a:prstClr val="white"/>
              </a:solidFill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26B90EC-D4B1-1EE7-06ED-F575FCC2864D}"/>
              </a:ext>
            </a:extLst>
          </p:cNvPr>
          <p:cNvSpPr/>
          <p:nvPr/>
        </p:nvSpPr>
        <p:spPr>
          <a:xfrm>
            <a:off x="3969774" y="3386939"/>
            <a:ext cx="127492" cy="1511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41D85C-57D2-8171-4439-C0AC54722E89}"/>
              </a:ext>
            </a:extLst>
          </p:cNvPr>
          <p:cNvSpPr/>
          <p:nvPr/>
        </p:nvSpPr>
        <p:spPr>
          <a:xfrm>
            <a:off x="4639842" y="2303207"/>
            <a:ext cx="127492" cy="1511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B2C9F4-9E66-73F3-2A52-E5227D29039C}"/>
              </a:ext>
            </a:extLst>
          </p:cNvPr>
          <p:cNvSpPr/>
          <p:nvPr/>
        </p:nvSpPr>
        <p:spPr>
          <a:xfrm>
            <a:off x="5261413" y="3386939"/>
            <a:ext cx="127492" cy="15119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622F9DA-3D1B-4831-869E-40509CCD6192}"/>
              </a:ext>
            </a:extLst>
          </p:cNvPr>
          <p:cNvSpPr/>
          <p:nvPr/>
        </p:nvSpPr>
        <p:spPr>
          <a:xfrm>
            <a:off x="5858444" y="4436996"/>
            <a:ext cx="127492" cy="15119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0" name="Group 29" hidden="1">
            <a:extLst>
              <a:ext uri="{FF2B5EF4-FFF2-40B4-BE49-F238E27FC236}">
                <a16:creationId xmlns:a16="http://schemas.microsoft.com/office/drawing/2014/main" id="{B128FC91-8588-0675-CA2F-9046B283618C}"/>
              </a:ext>
            </a:extLst>
          </p:cNvPr>
          <p:cNvGrpSpPr/>
          <p:nvPr/>
        </p:nvGrpSpPr>
        <p:grpSpPr>
          <a:xfrm rot="1931306">
            <a:off x="4199088" y="3011328"/>
            <a:ext cx="232434" cy="119946"/>
            <a:chOff x="6138067" y="761919"/>
            <a:chExt cx="329810" cy="22245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633486B-5078-30D0-3FEA-AF9B45589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929B551-305F-A26A-66D4-CE294FF293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 hidden="1">
            <a:extLst>
              <a:ext uri="{FF2B5EF4-FFF2-40B4-BE49-F238E27FC236}">
                <a16:creationId xmlns:a16="http://schemas.microsoft.com/office/drawing/2014/main" id="{D1EDBAB7-F7F1-B6C4-B5C9-896A30E08362}"/>
              </a:ext>
            </a:extLst>
          </p:cNvPr>
          <p:cNvGrpSpPr/>
          <p:nvPr/>
        </p:nvGrpSpPr>
        <p:grpSpPr>
          <a:xfrm rot="9062202">
            <a:off x="4865169" y="2778055"/>
            <a:ext cx="232434" cy="119946"/>
            <a:chOff x="6138067" y="761919"/>
            <a:chExt cx="329810" cy="22245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12A24F-F284-CB74-22E8-6ED19DA98D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046870-E1AF-CAAB-6408-0A687215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 hidden="1">
            <a:extLst>
              <a:ext uri="{FF2B5EF4-FFF2-40B4-BE49-F238E27FC236}">
                <a16:creationId xmlns:a16="http://schemas.microsoft.com/office/drawing/2014/main" id="{38934C03-7EE9-FA7D-B7EC-E5A3A2B2205D}"/>
              </a:ext>
            </a:extLst>
          </p:cNvPr>
          <p:cNvGrpSpPr/>
          <p:nvPr/>
        </p:nvGrpSpPr>
        <p:grpSpPr>
          <a:xfrm rot="9062202">
            <a:off x="5483588" y="3903221"/>
            <a:ext cx="232434" cy="119946"/>
            <a:chOff x="6138067" y="761919"/>
            <a:chExt cx="329810" cy="222454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78BCDE0-6410-9032-2ABC-8309C9257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CF5681-6A70-D993-0214-1193939BC9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 hidden="1">
            <a:extLst>
              <a:ext uri="{FF2B5EF4-FFF2-40B4-BE49-F238E27FC236}">
                <a16:creationId xmlns:a16="http://schemas.microsoft.com/office/drawing/2014/main" id="{027E6F89-F2E0-9FDD-D531-A3D5CCBA3D70}"/>
              </a:ext>
            </a:extLst>
          </p:cNvPr>
          <p:cNvGrpSpPr/>
          <p:nvPr/>
        </p:nvGrpSpPr>
        <p:grpSpPr>
          <a:xfrm rot="1906022">
            <a:off x="6187518" y="3927661"/>
            <a:ext cx="232434" cy="119946"/>
            <a:chOff x="6138067" y="761919"/>
            <a:chExt cx="329810" cy="222454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A28CD66-30BC-9843-A2F5-4836B434B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03D77C0-2F1A-54E6-C730-6477C98724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 hidden="1">
            <a:extLst>
              <a:ext uri="{FF2B5EF4-FFF2-40B4-BE49-F238E27FC236}">
                <a16:creationId xmlns:a16="http://schemas.microsoft.com/office/drawing/2014/main" id="{5253CF44-F2A5-ACE8-FB7A-7E3CC52BC1AD}"/>
              </a:ext>
            </a:extLst>
          </p:cNvPr>
          <p:cNvGrpSpPr/>
          <p:nvPr/>
        </p:nvGrpSpPr>
        <p:grpSpPr>
          <a:xfrm rot="8745697">
            <a:off x="6854032" y="3897389"/>
            <a:ext cx="232434" cy="119946"/>
            <a:chOff x="6138067" y="761919"/>
            <a:chExt cx="329810" cy="222454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C1CC360-70F4-3E94-D5D9-58F216327D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160FCAF-6060-B399-AAC3-62F479AD6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 hidden="1">
            <a:extLst>
              <a:ext uri="{FF2B5EF4-FFF2-40B4-BE49-F238E27FC236}">
                <a16:creationId xmlns:a16="http://schemas.microsoft.com/office/drawing/2014/main" id="{C1F20332-F386-3E1E-41AB-832FCA947644}"/>
              </a:ext>
            </a:extLst>
          </p:cNvPr>
          <p:cNvGrpSpPr/>
          <p:nvPr/>
        </p:nvGrpSpPr>
        <p:grpSpPr>
          <a:xfrm rot="9062202">
            <a:off x="3574717" y="2869084"/>
            <a:ext cx="232434" cy="119946"/>
            <a:chOff x="6138067" y="761919"/>
            <a:chExt cx="329810" cy="222454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BE7208-FBAC-C10A-D290-3EBFC32E2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73A6618-007B-6B09-1074-CFADD9C019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2B307EA0-4CF9-852B-3084-142C10574E66}"/>
              </a:ext>
            </a:extLst>
          </p:cNvPr>
          <p:cNvSpPr/>
          <p:nvPr/>
        </p:nvSpPr>
        <p:spPr>
          <a:xfrm>
            <a:off x="6589530" y="3409046"/>
            <a:ext cx="127492" cy="15119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FA939CB-3A27-7E0D-37DD-9E623D2C892F}"/>
              </a:ext>
            </a:extLst>
          </p:cNvPr>
          <p:cNvSpPr/>
          <p:nvPr/>
        </p:nvSpPr>
        <p:spPr>
          <a:xfrm>
            <a:off x="6492122" y="2879391"/>
            <a:ext cx="416560" cy="46098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dirty="0">
                <a:solidFill>
                  <a:prstClr val="white"/>
                </a:solidFill>
                <a:latin typeface="Calibri" panose="020F0502020204030204"/>
              </a:rPr>
              <a:t>E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BDA8E9-C63E-9D44-29AB-2012C976AF90}"/>
              </a:ext>
            </a:extLst>
          </p:cNvPr>
          <p:cNvSpPr txBox="1"/>
          <p:nvPr/>
        </p:nvSpPr>
        <p:spPr>
          <a:xfrm>
            <a:off x="2468880" y="167148"/>
            <a:ext cx="316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Support acts like resistance</a:t>
            </a:r>
          </a:p>
        </p:txBody>
      </p:sp>
    </p:spTree>
    <p:extLst>
      <p:ext uri="{BB962C8B-B14F-4D97-AF65-F5344CB8AC3E}">
        <p14:creationId xmlns:p14="http://schemas.microsoft.com/office/powerpoint/2010/main" val="2943960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2800" y="1209040"/>
            <a:ext cx="4724400" cy="436421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5377633" y="1349594"/>
            <a:ext cx="52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5416763" y="1802434"/>
            <a:ext cx="429435" cy="2042026"/>
            <a:chOff x="5407374" y="3311848"/>
            <a:chExt cx="497829" cy="111449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9945" y="3311848"/>
              <a:ext cx="15152" cy="111449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174664" y="2452198"/>
            <a:ext cx="429434" cy="1867373"/>
            <a:chOff x="5394728" y="2518820"/>
            <a:chExt cx="510488" cy="162443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 flipH="1" flipV="1">
            <a:off x="6683441" y="2546950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877EDD-54F2-1A54-3695-22F567AC9194}"/>
              </a:ext>
            </a:extLst>
          </p:cNvPr>
          <p:cNvCxnSpPr>
            <a:cxnSpLocks/>
          </p:cNvCxnSpPr>
          <p:nvPr/>
        </p:nvCxnSpPr>
        <p:spPr>
          <a:xfrm flipV="1">
            <a:off x="5861050" y="4237279"/>
            <a:ext cx="425982" cy="368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208459-F3F6-A98B-DF32-28D271FF242A}"/>
              </a:ext>
            </a:extLst>
          </p:cNvPr>
          <p:cNvSpPr txBox="1"/>
          <p:nvPr/>
        </p:nvSpPr>
        <p:spPr>
          <a:xfrm>
            <a:off x="6127935" y="1847309"/>
            <a:ext cx="52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F23C49-EB46-5A2A-6911-465CAA94956C}"/>
              </a:ext>
            </a:extLst>
          </p:cNvPr>
          <p:cNvSpPr txBox="1"/>
          <p:nvPr/>
        </p:nvSpPr>
        <p:spPr>
          <a:xfrm>
            <a:off x="5165764" y="4677409"/>
            <a:ext cx="158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Opens Gap Down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7254182" y="1762120"/>
            <a:ext cx="1987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Closes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Above Midpoint 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Candle A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8BDA5E-A29A-625D-DC1F-F02C09BB7573}"/>
              </a:ext>
            </a:extLst>
          </p:cNvPr>
          <p:cNvCxnSpPr>
            <a:cxnSpLocks/>
          </p:cNvCxnSpPr>
          <p:nvPr/>
        </p:nvCxnSpPr>
        <p:spPr>
          <a:xfrm>
            <a:off x="4905881" y="2799545"/>
            <a:ext cx="2185251" cy="731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7438211" y="3852351"/>
            <a:ext cx="158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Piercing Pattern</a:t>
            </a:r>
          </a:p>
        </p:txBody>
      </p:sp>
    </p:spTree>
    <p:extLst>
      <p:ext uri="{BB962C8B-B14F-4D97-AF65-F5344CB8AC3E}">
        <p14:creationId xmlns:p14="http://schemas.microsoft.com/office/powerpoint/2010/main" val="4277721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622800" y="1391920"/>
            <a:ext cx="4775200" cy="466344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6133790" y="3143033"/>
            <a:ext cx="423245" cy="1153663"/>
            <a:chOff x="5407374" y="3293012"/>
            <a:chExt cx="497829" cy="11756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702884" y="3449143"/>
            <a:ext cx="423234" cy="1203312"/>
            <a:chOff x="5394728" y="2518820"/>
            <a:chExt cx="510488" cy="164911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6"/>
              <a:ext cx="510488" cy="13011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4" y="2518820"/>
              <a:ext cx="14720" cy="16491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 flipH="1" flipV="1">
            <a:off x="7070895" y="3429076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7468509" y="3204527"/>
            <a:ext cx="158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5688526" y="5201057"/>
            <a:ext cx="2667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Piercing Pattern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49D086-3D16-FB24-76DC-E2829F8E723A}"/>
              </a:ext>
            </a:extLst>
          </p:cNvPr>
          <p:cNvGrpSpPr/>
          <p:nvPr/>
        </p:nvGrpSpPr>
        <p:grpSpPr>
          <a:xfrm>
            <a:off x="5564693" y="2355042"/>
            <a:ext cx="423247" cy="1235974"/>
            <a:chOff x="5407374" y="3263738"/>
            <a:chExt cx="497829" cy="13158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391F0E-AF74-3743-9C10-29775951C388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675A1F-E66D-EF3C-097D-F20B608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BC5004-F3EC-F66E-24D1-F90001B16E4B}"/>
              </a:ext>
            </a:extLst>
          </p:cNvPr>
          <p:cNvGrpSpPr/>
          <p:nvPr/>
        </p:nvGrpSpPr>
        <p:grpSpPr>
          <a:xfrm>
            <a:off x="4999194" y="1687832"/>
            <a:ext cx="419649" cy="1334420"/>
            <a:chOff x="5407374" y="3263738"/>
            <a:chExt cx="497829" cy="131584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53C80C3-A796-0556-7FFC-58E69C0C6222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0CE7301-2551-E9E3-F180-E8E8FE8EC6C7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D79612-1E8C-6E84-9025-2D7F6EAD5FAE}"/>
              </a:ext>
            </a:extLst>
          </p:cNvPr>
          <p:cNvCxnSpPr>
            <a:cxnSpLocks/>
          </p:cNvCxnSpPr>
          <p:nvPr/>
        </p:nvCxnSpPr>
        <p:spPr>
          <a:xfrm flipH="1" flipV="1">
            <a:off x="7022491" y="4801110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FA7034-629C-DD14-1166-26D9F773AA32}"/>
              </a:ext>
            </a:extLst>
          </p:cNvPr>
          <p:cNvSpPr txBox="1"/>
          <p:nvPr/>
        </p:nvSpPr>
        <p:spPr>
          <a:xfrm>
            <a:off x="7625608" y="4563544"/>
            <a:ext cx="158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474106-91B4-7E7E-4A57-F4A3189A916F}"/>
              </a:ext>
            </a:extLst>
          </p:cNvPr>
          <p:cNvCxnSpPr>
            <a:cxnSpLocks/>
          </p:cNvCxnSpPr>
          <p:nvPr/>
        </p:nvCxnSpPr>
        <p:spPr>
          <a:xfrm>
            <a:off x="5610257" y="3742398"/>
            <a:ext cx="2185251" cy="731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9225EF-AB37-C0C1-C18E-EF181F15E71A}"/>
              </a:ext>
            </a:extLst>
          </p:cNvPr>
          <p:cNvSpPr txBox="1"/>
          <p:nvPr/>
        </p:nvSpPr>
        <p:spPr>
          <a:xfrm>
            <a:off x="6566966" y="1535877"/>
            <a:ext cx="2667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Exit at next resistance level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1736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2800" y="1209040"/>
            <a:ext cx="4724400" cy="436421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5556611" y="3847417"/>
            <a:ext cx="52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5987484" y="1599708"/>
            <a:ext cx="429435" cy="2042026"/>
            <a:chOff x="5407374" y="3311848"/>
            <a:chExt cx="497829" cy="111449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9945" y="3311848"/>
              <a:ext cx="15152" cy="111449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5406798" y="2183773"/>
            <a:ext cx="429434" cy="1867373"/>
            <a:chOff x="5394728" y="2518820"/>
            <a:chExt cx="510488" cy="162443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 flipH="1">
            <a:off x="6558090" y="3391146"/>
            <a:ext cx="1223513" cy="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877EDD-54F2-1A54-3695-22F567AC9194}"/>
              </a:ext>
            </a:extLst>
          </p:cNvPr>
          <p:cNvCxnSpPr>
            <a:cxnSpLocks/>
          </p:cNvCxnSpPr>
          <p:nvPr/>
        </p:nvCxnSpPr>
        <p:spPr>
          <a:xfrm flipH="1">
            <a:off x="6466670" y="1794761"/>
            <a:ext cx="10003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208459-F3F6-A98B-DF32-28D271FF242A}"/>
              </a:ext>
            </a:extLst>
          </p:cNvPr>
          <p:cNvSpPr txBox="1"/>
          <p:nvPr/>
        </p:nvSpPr>
        <p:spPr>
          <a:xfrm>
            <a:off x="6114331" y="3589481"/>
            <a:ext cx="52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F23C49-EB46-5A2A-6911-465CAA94956C}"/>
              </a:ext>
            </a:extLst>
          </p:cNvPr>
          <p:cNvSpPr txBox="1"/>
          <p:nvPr/>
        </p:nvSpPr>
        <p:spPr>
          <a:xfrm>
            <a:off x="7467069" y="1379262"/>
            <a:ext cx="158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Opens Gap Up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7321118" y="2718990"/>
            <a:ext cx="1987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Closes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Below Midpoint 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Candle A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8BDA5E-A29A-625D-DC1F-F02C09BB7573}"/>
              </a:ext>
            </a:extLst>
          </p:cNvPr>
          <p:cNvCxnSpPr>
            <a:cxnSpLocks/>
          </p:cNvCxnSpPr>
          <p:nvPr/>
        </p:nvCxnSpPr>
        <p:spPr>
          <a:xfrm>
            <a:off x="4979688" y="3103796"/>
            <a:ext cx="2185251" cy="731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4929628" y="4599564"/>
            <a:ext cx="4074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Dark Cloud Cover</a:t>
            </a:r>
          </a:p>
        </p:txBody>
      </p:sp>
    </p:spTree>
    <p:extLst>
      <p:ext uri="{BB962C8B-B14F-4D97-AF65-F5344CB8AC3E}">
        <p14:creationId xmlns:p14="http://schemas.microsoft.com/office/powerpoint/2010/main" val="1278461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2800" y="1209040"/>
            <a:ext cx="4724400" cy="436421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6975702" y="1686308"/>
            <a:ext cx="405310" cy="1554719"/>
            <a:chOff x="5407374" y="3311848"/>
            <a:chExt cx="497829" cy="111449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9945" y="3311848"/>
              <a:ext cx="15152" cy="111449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325813" y="2331145"/>
            <a:ext cx="405309" cy="1241754"/>
            <a:chOff x="5394728" y="2518820"/>
            <a:chExt cx="510488" cy="162443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 flipH="1">
            <a:off x="7267954" y="3287112"/>
            <a:ext cx="5991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BF23C49-EB46-5A2A-6911-465CAA94956C}"/>
              </a:ext>
            </a:extLst>
          </p:cNvPr>
          <p:cNvSpPr txBox="1"/>
          <p:nvPr/>
        </p:nvSpPr>
        <p:spPr>
          <a:xfrm>
            <a:off x="7760100" y="1327599"/>
            <a:ext cx="158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7328542" y="3010194"/>
            <a:ext cx="198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8BDA5E-A29A-625D-DC1F-F02C09BB7573}"/>
              </a:ext>
            </a:extLst>
          </p:cNvPr>
          <p:cNvCxnSpPr>
            <a:cxnSpLocks/>
          </p:cNvCxnSpPr>
          <p:nvPr/>
        </p:nvCxnSpPr>
        <p:spPr>
          <a:xfrm>
            <a:off x="5978543" y="2916907"/>
            <a:ext cx="1888580" cy="3511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6560707" y="4464098"/>
            <a:ext cx="2919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Book profit at next support level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413417-F966-D120-7AD5-C3D2F1361960}"/>
              </a:ext>
            </a:extLst>
          </p:cNvPr>
          <p:cNvGrpSpPr/>
          <p:nvPr/>
        </p:nvGrpSpPr>
        <p:grpSpPr>
          <a:xfrm rot="10800000">
            <a:off x="5774383" y="3140999"/>
            <a:ext cx="408321" cy="955185"/>
            <a:chOff x="5394728" y="2518820"/>
            <a:chExt cx="510488" cy="162443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BEDF89F-5E43-E146-CD1E-F272A203594B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B9A0205-5B88-E0D7-02AD-0DFDE754554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31B153D-D7CB-BEB7-466E-E2BA43FF772F}"/>
              </a:ext>
            </a:extLst>
          </p:cNvPr>
          <p:cNvGrpSpPr/>
          <p:nvPr/>
        </p:nvGrpSpPr>
        <p:grpSpPr>
          <a:xfrm rot="10800000">
            <a:off x="5222974" y="3818094"/>
            <a:ext cx="408321" cy="955185"/>
            <a:chOff x="5394728" y="2518820"/>
            <a:chExt cx="510488" cy="162443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A3D964-22BA-03E9-76EF-03A01390F7EC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6B55EC8-12CA-2E45-D13C-899EB5FD808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70612D-A6CB-B24B-C73C-D4EB1B7C9C69}"/>
              </a:ext>
            </a:extLst>
          </p:cNvPr>
          <p:cNvCxnSpPr>
            <a:cxnSpLocks/>
          </p:cNvCxnSpPr>
          <p:nvPr/>
        </p:nvCxnSpPr>
        <p:spPr>
          <a:xfrm flipH="1">
            <a:off x="7220408" y="1571383"/>
            <a:ext cx="5991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862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790661" y="1391920"/>
            <a:ext cx="4403036" cy="4054723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6015057" y="2600284"/>
            <a:ext cx="423245" cy="1153663"/>
            <a:chOff x="5407374" y="3293012"/>
            <a:chExt cx="497829" cy="11756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7505764" y="2624771"/>
            <a:ext cx="423234" cy="1203312"/>
            <a:chOff x="5394728" y="2518820"/>
            <a:chExt cx="510488" cy="164911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6"/>
              <a:ext cx="510488" cy="13011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4" y="2518820"/>
              <a:ext cx="14720" cy="16491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>
            <a:off x="5078077" y="1736597"/>
            <a:ext cx="589484" cy="11439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5933108" y="2027416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5653559" y="4504183"/>
            <a:ext cx="2667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Morning Star Pattern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49D086-3D16-FB24-76DC-E2829F8E723A}"/>
              </a:ext>
            </a:extLst>
          </p:cNvPr>
          <p:cNvGrpSpPr/>
          <p:nvPr/>
        </p:nvGrpSpPr>
        <p:grpSpPr>
          <a:xfrm>
            <a:off x="6723084" y="3753947"/>
            <a:ext cx="423245" cy="551955"/>
            <a:chOff x="5407374" y="3263738"/>
            <a:chExt cx="497829" cy="13158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391F0E-AF74-3743-9C10-29775951C388}"/>
                </a:ext>
              </a:extLst>
            </p:cNvPr>
            <p:cNvSpPr/>
            <p:nvPr/>
          </p:nvSpPr>
          <p:spPr>
            <a:xfrm flipV="1">
              <a:off x="5407374" y="3614005"/>
              <a:ext cx="497829" cy="4405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675A1F-E66D-EF3C-097D-F20B608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D79612-1E8C-6E84-9025-2D7F6EAD5FAE}"/>
              </a:ext>
            </a:extLst>
          </p:cNvPr>
          <p:cNvCxnSpPr>
            <a:cxnSpLocks/>
          </p:cNvCxnSpPr>
          <p:nvPr/>
        </p:nvCxnSpPr>
        <p:spPr>
          <a:xfrm flipV="1">
            <a:off x="8128434" y="1834810"/>
            <a:ext cx="816298" cy="10457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7AF4003-73E7-3AED-2E73-C48745AB611C}"/>
              </a:ext>
            </a:extLst>
          </p:cNvPr>
          <p:cNvSpPr txBox="1"/>
          <p:nvPr/>
        </p:nvSpPr>
        <p:spPr>
          <a:xfrm>
            <a:off x="6667610" y="3105268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5C326-835D-0E30-6981-084B5A16895C}"/>
              </a:ext>
            </a:extLst>
          </p:cNvPr>
          <p:cNvSpPr txBox="1"/>
          <p:nvPr/>
        </p:nvSpPr>
        <p:spPr>
          <a:xfrm>
            <a:off x="7467049" y="2027416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09253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790661" y="1391920"/>
            <a:ext cx="4403036" cy="4054723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6302992" y="2963436"/>
            <a:ext cx="423245" cy="1153663"/>
            <a:chOff x="5407374" y="3293012"/>
            <a:chExt cx="497829" cy="11756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7397770" y="2938611"/>
            <a:ext cx="423234" cy="1203312"/>
            <a:chOff x="5394728" y="2518820"/>
            <a:chExt cx="510488" cy="164911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6"/>
              <a:ext cx="510488" cy="13011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4" y="2518820"/>
              <a:ext cx="14720" cy="16491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5500742" y="4883760"/>
            <a:ext cx="3291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Morning Star Pattern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49D086-3D16-FB24-76DC-E2829F8E723A}"/>
              </a:ext>
            </a:extLst>
          </p:cNvPr>
          <p:cNvGrpSpPr/>
          <p:nvPr/>
        </p:nvGrpSpPr>
        <p:grpSpPr>
          <a:xfrm>
            <a:off x="6841591" y="3928533"/>
            <a:ext cx="423245" cy="551955"/>
            <a:chOff x="5407374" y="3263738"/>
            <a:chExt cx="497829" cy="13158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391F0E-AF74-3743-9C10-29775951C388}"/>
                </a:ext>
              </a:extLst>
            </p:cNvPr>
            <p:cNvSpPr/>
            <p:nvPr/>
          </p:nvSpPr>
          <p:spPr>
            <a:xfrm flipV="1">
              <a:off x="5407374" y="3614005"/>
              <a:ext cx="497829" cy="4405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675A1F-E66D-EF3C-097D-F20B608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3AF0E78-70E0-9DE2-B8CE-C6F205C98A0F}"/>
              </a:ext>
            </a:extLst>
          </p:cNvPr>
          <p:cNvGrpSpPr/>
          <p:nvPr/>
        </p:nvGrpSpPr>
        <p:grpSpPr>
          <a:xfrm>
            <a:off x="5749257" y="2650564"/>
            <a:ext cx="354894" cy="778436"/>
            <a:chOff x="5407374" y="3293012"/>
            <a:chExt cx="497829" cy="11756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8510E9C-E4E6-520D-3042-82FDDF10DC78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2A2DD4C-B767-D12E-4091-A895229BDD9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95E465-8E9E-3D81-88E1-C250F094284A}"/>
              </a:ext>
            </a:extLst>
          </p:cNvPr>
          <p:cNvGrpSpPr/>
          <p:nvPr/>
        </p:nvGrpSpPr>
        <p:grpSpPr>
          <a:xfrm>
            <a:off x="5223656" y="1839846"/>
            <a:ext cx="354894" cy="1223126"/>
            <a:chOff x="5407374" y="3293012"/>
            <a:chExt cx="497829" cy="11756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12BCD8-1432-1FEC-55CC-9D4A073E1778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03ECB34-F721-2833-7904-C51F9F6007EE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A782C7-15DB-10E2-6E0A-84CDED01E856}"/>
              </a:ext>
            </a:extLst>
          </p:cNvPr>
          <p:cNvCxnSpPr>
            <a:cxnSpLocks/>
          </p:cNvCxnSpPr>
          <p:nvPr/>
        </p:nvCxnSpPr>
        <p:spPr>
          <a:xfrm>
            <a:off x="6302992" y="4611330"/>
            <a:ext cx="7448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1EF033-7F8D-76DC-9652-02850063750C}"/>
              </a:ext>
            </a:extLst>
          </p:cNvPr>
          <p:cNvCxnSpPr>
            <a:cxnSpLocks/>
          </p:cNvCxnSpPr>
          <p:nvPr/>
        </p:nvCxnSpPr>
        <p:spPr>
          <a:xfrm flipH="1">
            <a:off x="7678994" y="2555885"/>
            <a:ext cx="550606" cy="3670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E084C72-B97E-8E3B-1CEC-08EDED53C43D}"/>
              </a:ext>
            </a:extLst>
          </p:cNvPr>
          <p:cNvSpPr txBox="1"/>
          <p:nvPr/>
        </p:nvSpPr>
        <p:spPr>
          <a:xfrm>
            <a:off x="7589261" y="2194791"/>
            <a:ext cx="198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D82E6B-97C1-9260-FD75-177A39D8468B}"/>
              </a:ext>
            </a:extLst>
          </p:cNvPr>
          <p:cNvSpPr txBox="1"/>
          <p:nvPr/>
        </p:nvSpPr>
        <p:spPr>
          <a:xfrm>
            <a:off x="4901944" y="3974291"/>
            <a:ext cx="1987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Loss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B23979-B88F-2FBD-305B-68AE3E1D15E6}"/>
              </a:ext>
            </a:extLst>
          </p:cNvPr>
          <p:cNvSpPr txBox="1"/>
          <p:nvPr/>
        </p:nvSpPr>
        <p:spPr>
          <a:xfrm>
            <a:off x="6193884" y="2420847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FE9CA8-DB4F-D00C-7148-CEF35EFE9B95}"/>
              </a:ext>
            </a:extLst>
          </p:cNvPr>
          <p:cNvSpPr txBox="1"/>
          <p:nvPr/>
        </p:nvSpPr>
        <p:spPr>
          <a:xfrm>
            <a:off x="6773825" y="3408948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EA1C06-0690-91DC-4789-E1BFD3A67D74}"/>
              </a:ext>
            </a:extLst>
          </p:cNvPr>
          <p:cNvSpPr txBox="1"/>
          <p:nvPr/>
        </p:nvSpPr>
        <p:spPr>
          <a:xfrm>
            <a:off x="7285076" y="2395464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8982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790661" y="1391920"/>
            <a:ext cx="4403036" cy="376944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7265121" y="2182437"/>
            <a:ext cx="423245" cy="1153663"/>
            <a:chOff x="5407374" y="3293012"/>
            <a:chExt cx="497829" cy="11756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058709" y="2185820"/>
            <a:ext cx="423234" cy="1203312"/>
            <a:chOff x="5394728" y="2518820"/>
            <a:chExt cx="510488" cy="164911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6"/>
              <a:ext cx="510488" cy="13011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4" y="2518820"/>
              <a:ext cx="14720" cy="16491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>
            <a:off x="8073786" y="2735402"/>
            <a:ext cx="671519" cy="11573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5969967" y="3439082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5547990" y="4238395"/>
            <a:ext cx="2667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Evening Star Pattern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49D086-3D16-FB24-76DC-E2829F8E723A}"/>
              </a:ext>
            </a:extLst>
          </p:cNvPr>
          <p:cNvGrpSpPr/>
          <p:nvPr/>
        </p:nvGrpSpPr>
        <p:grpSpPr>
          <a:xfrm>
            <a:off x="6667727" y="1696639"/>
            <a:ext cx="423245" cy="551955"/>
            <a:chOff x="5407374" y="3263738"/>
            <a:chExt cx="497829" cy="13158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391F0E-AF74-3743-9C10-29775951C388}"/>
                </a:ext>
              </a:extLst>
            </p:cNvPr>
            <p:cNvSpPr/>
            <p:nvPr/>
          </p:nvSpPr>
          <p:spPr>
            <a:xfrm flipV="1">
              <a:off x="5407374" y="3614005"/>
              <a:ext cx="497829" cy="4405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675A1F-E66D-EF3C-097D-F20B608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D79612-1E8C-6E84-9025-2D7F6EAD5FAE}"/>
              </a:ext>
            </a:extLst>
          </p:cNvPr>
          <p:cNvCxnSpPr>
            <a:cxnSpLocks/>
          </p:cNvCxnSpPr>
          <p:nvPr/>
        </p:nvCxnSpPr>
        <p:spPr>
          <a:xfrm flipV="1">
            <a:off x="5151423" y="2948051"/>
            <a:ext cx="595459" cy="114216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7AF4003-73E7-3AED-2E73-C48745AB611C}"/>
              </a:ext>
            </a:extLst>
          </p:cNvPr>
          <p:cNvSpPr txBox="1"/>
          <p:nvPr/>
        </p:nvSpPr>
        <p:spPr>
          <a:xfrm>
            <a:off x="6593777" y="2382801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5C326-835D-0E30-6981-084B5A16895C}"/>
              </a:ext>
            </a:extLst>
          </p:cNvPr>
          <p:cNvSpPr txBox="1"/>
          <p:nvPr/>
        </p:nvSpPr>
        <p:spPr>
          <a:xfrm>
            <a:off x="7196213" y="3419281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11842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650658" y="1042218"/>
            <a:ext cx="4689987" cy="4119143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7265121" y="2182437"/>
            <a:ext cx="423245" cy="1153663"/>
            <a:chOff x="5407374" y="3293012"/>
            <a:chExt cx="497829" cy="11756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058709" y="2185820"/>
            <a:ext cx="423234" cy="1203312"/>
            <a:chOff x="5394728" y="2518820"/>
            <a:chExt cx="510488" cy="164911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6"/>
              <a:ext cx="510488" cy="13011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4" y="2518820"/>
              <a:ext cx="14720" cy="16491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5969967" y="3439082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5627411" y="4580803"/>
            <a:ext cx="3085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Evening Star Pattern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49D086-3D16-FB24-76DC-E2829F8E723A}"/>
              </a:ext>
            </a:extLst>
          </p:cNvPr>
          <p:cNvGrpSpPr/>
          <p:nvPr/>
        </p:nvGrpSpPr>
        <p:grpSpPr>
          <a:xfrm>
            <a:off x="6667727" y="1696639"/>
            <a:ext cx="423245" cy="551955"/>
            <a:chOff x="5407374" y="3263738"/>
            <a:chExt cx="497829" cy="13158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391F0E-AF74-3743-9C10-29775951C388}"/>
                </a:ext>
              </a:extLst>
            </p:cNvPr>
            <p:cNvSpPr/>
            <p:nvPr/>
          </p:nvSpPr>
          <p:spPr>
            <a:xfrm flipV="1">
              <a:off x="5407374" y="3614005"/>
              <a:ext cx="497829" cy="4405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675A1F-E66D-EF3C-097D-F20B608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7AF4003-73E7-3AED-2E73-C48745AB611C}"/>
              </a:ext>
            </a:extLst>
          </p:cNvPr>
          <p:cNvSpPr txBox="1"/>
          <p:nvPr/>
        </p:nvSpPr>
        <p:spPr>
          <a:xfrm>
            <a:off x="6593777" y="2382801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5C326-835D-0E30-6981-084B5A16895C}"/>
              </a:ext>
            </a:extLst>
          </p:cNvPr>
          <p:cNvSpPr txBox="1"/>
          <p:nvPr/>
        </p:nvSpPr>
        <p:spPr>
          <a:xfrm>
            <a:off x="7245807" y="3389132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16B163-06EA-98D4-BC9C-EFE341E5890B}"/>
              </a:ext>
            </a:extLst>
          </p:cNvPr>
          <p:cNvGrpSpPr/>
          <p:nvPr/>
        </p:nvGrpSpPr>
        <p:grpSpPr>
          <a:xfrm rot="10800000">
            <a:off x="5442608" y="2925761"/>
            <a:ext cx="408321" cy="955185"/>
            <a:chOff x="5394728" y="2518820"/>
            <a:chExt cx="510488" cy="162443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5D7E49-9EA9-758B-8278-D172900E005C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4B4AE62-90CD-3686-6F8C-FD718AF19D7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BDB811-E8B1-21F9-9E51-41B577A393A0}"/>
              </a:ext>
            </a:extLst>
          </p:cNvPr>
          <p:cNvGrpSpPr/>
          <p:nvPr/>
        </p:nvGrpSpPr>
        <p:grpSpPr>
          <a:xfrm rot="10800000">
            <a:off x="4891199" y="3602856"/>
            <a:ext cx="408321" cy="955185"/>
            <a:chOff x="5394728" y="2518820"/>
            <a:chExt cx="510488" cy="162443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1627305-A18D-C05E-C2DA-B69B803A5DDC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95BA04A-59CF-FDBE-3847-0C760907947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21E958-57A7-B879-91B8-8F8C2E23FB18}"/>
              </a:ext>
            </a:extLst>
          </p:cNvPr>
          <p:cNvCxnSpPr>
            <a:cxnSpLocks/>
          </p:cNvCxnSpPr>
          <p:nvPr/>
        </p:nvCxnSpPr>
        <p:spPr>
          <a:xfrm flipH="1">
            <a:off x="6888807" y="1554625"/>
            <a:ext cx="7125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282BDF-E753-EDC8-0292-3C421BFE32DB}"/>
              </a:ext>
            </a:extLst>
          </p:cNvPr>
          <p:cNvCxnSpPr>
            <a:cxnSpLocks/>
          </p:cNvCxnSpPr>
          <p:nvPr/>
        </p:nvCxnSpPr>
        <p:spPr>
          <a:xfrm flipH="1">
            <a:off x="7665227" y="3355441"/>
            <a:ext cx="607378" cy="143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BD7528-0407-06B2-A39A-9AF7A318F9C2}"/>
              </a:ext>
            </a:extLst>
          </p:cNvPr>
          <p:cNvSpPr txBox="1"/>
          <p:nvPr/>
        </p:nvSpPr>
        <p:spPr>
          <a:xfrm>
            <a:off x="7698250" y="3105267"/>
            <a:ext cx="198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F1657B-2C40-E33C-7EF2-7DB3542F4B75}"/>
              </a:ext>
            </a:extLst>
          </p:cNvPr>
          <p:cNvSpPr txBox="1"/>
          <p:nvPr/>
        </p:nvSpPr>
        <p:spPr>
          <a:xfrm>
            <a:off x="7608604" y="1256158"/>
            <a:ext cx="1646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</p:spTree>
    <p:extLst>
      <p:ext uri="{BB962C8B-B14F-4D97-AF65-F5344CB8AC3E}">
        <p14:creationId xmlns:p14="http://schemas.microsoft.com/office/powerpoint/2010/main" val="633296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2335696" y="735210"/>
            <a:ext cx="7553739" cy="4738645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3902607" y="3464443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4675520" y="4659446"/>
            <a:ext cx="3085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Head and Shoulder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5C326-835D-0E30-6981-084B5A16895C}"/>
              </a:ext>
            </a:extLst>
          </p:cNvPr>
          <p:cNvSpPr txBox="1"/>
          <p:nvPr/>
        </p:nvSpPr>
        <p:spPr>
          <a:xfrm>
            <a:off x="8154346" y="1732874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Right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Shoulder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FEE313D-D213-8697-F535-8CC53026A5FE}"/>
              </a:ext>
            </a:extLst>
          </p:cNvPr>
          <p:cNvCxnSpPr>
            <a:cxnSpLocks/>
          </p:cNvCxnSpPr>
          <p:nvPr/>
        </p:nvCxnSpPr>
        <p:spPr>
          <a:xfrm flipV="1">
            <a:off x="3589674" y="2428240"/>
            <a:ext cx="1036320" cy="2042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53E37D-95CB-6ED4-29BB-C845A86B4F1D}"/>
              </a:ext>
            </a:extLst>
          </p:cNvPr>
          <p:cNvCxnSpPr>
            <a:cxnSpLocks/>
          </p:cNvCxnSpPr>
          <p:nvPr/>
        </p:nvCxnSpPr>
        <p:spPr>
          <a:xfrm>
            <a:off x="2631440" y="3413918"/>
            <a:ext cx="6928271" cy="29852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9666F1-6E03-B2E9-C3F4-D135AA1DCDF2}"/>
              </a:ext>
            </a:extLst>
          </p:cNvPr>
          <p:cNvCxnSpPr>
            <a:cxnSpLocks/>
          </p:cNvCxnSpPr>
          <p:nvPr/>
        </p:nvCxnSpPr>
        <p:spPr>
          <a:xfrm flipV="1">
            <a:off x="5234028" y="1353119"/>
            <a:ext cx="984214" cy="20962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54C3FF-6625-A3C3-EA0B-142B1632F9C3}"/>
              </a:ext>
            </a:extLst>
          </p:cNvPr>
          <p:cNvCxnSpPr>
            <a:cxnSpLocks/>
          </p:cNvCxnSpPr>
          <p:nvPr/>
        </p:nvCxnSpPr>
        <p:spPr>
          <a:xfrm flipH="1" flipV="1">
            <a:off x="6218242" y="1384145"/>
            <a:ext cx="951890" cy="20650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7DF08B-DB76-F752-A5C0-1876603A82B4}"/>
              </a:ext>
            </a:extLst>
          </p:cNvPr>
          <p:cNvCxnSpPr>
            <a:cxnSpLocks/>
          </p:cNvCxnSpPr>
          <p:nvPr/>
        </p:nvCxnSpPr>
        <p:spPr>
          <a:xfrm>
            <a:off x="4612640" y="2413039"/>
            <a:ext cx="621388" cy="10564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 flipH="1">
            <a:off x="7170132" y="2413039"/>
            <a:ext cx="622588" cy="10564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 flipH="1" flipV="1">
            <a:off x="7792720" y="2428240"/>
            <a:ext cx="1016322" cy="17424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A0337F4-E906-CFE0-1BFD-DF5B85C0EF6D}"/>
              </a:ext>
            </a:extLst>
          </p:cNvPr>
          <p:cNvSpPr txBox="1"/>
          <p:nvPr/>
        </p:nvSpPr>
        <p:spPr>
          <a:xfrm>
            <a:off x="4334944" y="2001861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EFE982-3A50-904A-ED11-79BFBD0663BA}"/>
              </a:ext>
            </a:extLst>
          </p:cNvPr>
          <p:cNvSpPr txBox="1"/>
          <p:nvPr/>
        </p:nvSpPr>
        <p:spPr>
          <a:xfrm>
            <a:off x="4960404" y="3464443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9C41B0-3A9A-5BC2-61E5-8F8D02FD9DBB}"/>
              </a:ext>
            </a:extLst>
          </p:cNvPr>
          <p:cNvSpPr txBox="1"/>
          <p:nvPr/>
        </p:nvSpPr>
        <p:spPr>
          <a:xfrm>
            <a:off x="5930064" y="910992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FF422B-9361-A74F-9D84-AD0BEDBF52C8}"/>
              </a:ext>
            </a:extLst>
          </p:cNvPr>
          <p:cNvSpPr txBox="1"/>
          <p:nvPr/>
        </p:nvSpPr>
        <p:spPr>
          <a:xfrm>
            <a:off x="6905070" y="3460651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D6C818-BBDA-C8DA-44E6-7BD920C0A496}"/>
              </a:ext>
            </a:extLst>
          </p:cNvPr>
          <p:cNvSpPr txBox="1"/>
          <p:nvPr/>
        </p:nvSpPr>
        <p:spPr>
          <a:xfrm>
            <a:off x="7577990" y="1945170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F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276427" y="2982105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G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664740">
            <a:off x="4399028" y="2735855"/>
            <a:ext cx="212359" cy="8343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2491335" y="3444082"/>
            <a:ext cx="134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Neckline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A0E19F48-7F13-206B-0755-9BDC92D38BD2}"/>
              </a:ext>
            </a:extLst>
          </p:cNvPr>
          <p:cNvSpPr/>
          <p:nvPr/>
        </p:nvSpPr>
        <p:spPr>
          <a:xfrm rot="9010612">
            <a:off x="8110246" y="3199638"/>
            <a:ext cx="212359" cy="8343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45E2C5-31FA-9C96-2C63-756610C8335C}"/>
              </a:ext>
            </a:extLst>
          </p:cNvPr>
          <p:cNvSpPr txBox="1"/>
          <p:nvPr/>
        </p:nvSpPr>
        <p:spPr>
          <a:xfrm>
            <a:off x="2854606" y="1732874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Left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Shoulder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E781C4-82C1-93E6-8278-BF7AE5F68A51}"/>
              </a:ext>
            </a:extLst>
          </p:cNvPr>
          <p:cNvSpPr txBox="1"/>
          <p:nvPr/>
        </p:nvSpPr>
        <p:spPr>
          <a:xfrm>
            <a:off x="6507599" y="922401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Head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2445D7-CD43-20C9-09E0-1F5AA913E8F7}"/>
              </a:ext>
            </a:extLst>
          </p:cNvPr>
          <p:cNvSpPr/>
          <p:nvPr/>
        </p:nvSpPr>
        <p:spPr>
          <a:xfrm>
            <a:off x="8925507" y="3095765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97D15F9-3464-588C-E84D-F76327FC0F85}"/>
              </a:ext>
            </a:extLst>
          </p:cNvPr>
          <p:cNvSpPr/>
          <p:nvPr/>
        </p:nvSpPr>
        <p:spPr>
          <a:xfrm>
            <a:off x="8650183" y="361679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663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2335696" y="735210"/>
            <a:ext cx="7553739" cy="5029486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4552853" y="5247175"/>
            <a:ext cx="3085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Head and Shoulder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5C326-835D-0E30-6981-084B5A16895C}"/>
              </a:ext>
            </a:extLst>
          </p:cNvPr>
          <p:cNvSpPr txBox="1"/>
          <p:nvPr/>
        </p:nvSpPr>
        <p:spPr>
          <a:xfrm>
            <a:off x="8563885" y="3458971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FEE313D-D213-8697-F535-8CC53026A5FE}"/>
              </a:ext>
            </a:extLst>
          </p:cNvPr>
          <p:cNvCxnSpPr>
            <a:cxnSpLocks/>
          </p:cNvCxnSpPr>
          <p:nvPr/>
        </p:nvCxnSpPr>
        <p:spPr>
          <a:xfrm flipV="1">
            <a:off x="3589674" y="2428240"/>
            <a:ext cx="1036320" cy="2042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53E37D-95CB-6ED4-29BB-C845A86B4F1D}"/>
              </a:ext>
            </a:extLst>
          </p:cNvPr>
          <p:cNvCxnSpPr>
            <a:cxnSpLocks/>
          </p:cNvCxnSpPr>
          <p:nvPr/>
        </p:nvCxnSpPr>
        <p:spPr>
          <a:xfrm>
            <a:off x="2631440" y="3413918"/>
            <a:ext cx="6928271" cy="29852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9666F1-6E03-B2E9-C3F4-D135AA1DCDF2}"/>
              </a:ext>
            </a:extLst>
          </p:cNvPr>
          <p:cNvCxnSpPr>
            <a:cxnSpLocks/>
          </p:cNvCxnSpPr>
          <p:nvPr/>
        </p:nvCxnSpPr>
        <p:spPr>
          <a:xfrm flipV="1">
            <a:off x="5234028" y="1353119"/>
            <a:ext cx="984214" cy="20962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54C3FF-6625-A3C3-EA0B-142B1632F9C3}"/>
              </a:ext>
            </a:extLst>
          </p:cNvPr>
          <p:cNvCxnSpPr>
            <a:cxnSpLocks/>
          </p:cNvCxnSpPr>
          <p:nvPr/>
        </p:nvCxnSpPr>
        <p:spPr>
          <a:xfrm flipH="1" flipV="1">
            <a:off x="6218242" y="1384145"/>
            <a:ext cx="951890" cy="20650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7DF08B-DB76-F752-A5C0-1876603A82B4}"/>
              </a:ext>
            </a:extLst>
          </p:cNvPr>
          <p:cNvCxnSpPr>
            <a:cxnSpLocks/>
          </p:cNvCxnSpPr>
          <p:nvPr/>
        </p:nvCxnSpPr>
        <p:spPr>
          <a:xfrm>
            <a:off x="4612640" y="2413039"/>
            <a:ext cx="621388" cy="10564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 flipH="1">
            <a:off x="7170132" y="2413039"/>
            <a:ext cx="622588" cy="10564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 flipH="1" flipV="1">
            <a:off x="7792720" y="2428240"/>
            <a:ext cx="1016322" cy="17424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664740">
            <a:off x="4399028" y="2735855"/>
            <a:ext cx="212359" cy="8343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2491335" y="3444082"/>
            <a:ext cx="134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Neckline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E781C4-82C1-93E6-8278-BF7AE5F68A51}"/>
              </a:ext>
            </a:extLst>
          </p:cNvPr>
          <p:cNvSpPr txBox="1"/>
          <p:nvPr/>
        </p:nvSpPr>
        <p:spPr>
          <a:xfrm>
            <a:off x="6351717" y="901726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Head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2445D7-CD43-20C9-09E0-1F5AA913E8F7}"/>
              </a:ext>
            </a:extLst>
          </p:cNvPr>
          <p:cNvSpPr/>
          <p:nvPr/>
        </p:nvSpPr>
        <p:spPr>
          <a:xfrm>
            <a:off x="8639248" y="307650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97D15F9-3464-588C-E84D-F76327FC0F85}"/>
              </a:ext>
            </a:extLst>
          </p:cNvPr>
          <p:cNvSpPr/>
          <p:nvPr/>
        </p:nvSpPr>
        <p:spPr>
          <a:xfrm>
            <a:off x="8650183" y="361679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52C957-9CFC-7158-CCF0-DB9258F4ECFB}"/>
              </a:ext>
            </a:extLst>
          </p:cNvPr>
          <p:cNvSpPr txBox="1"/>
          <p:nvPr/>
        </p:nvSpPr>
        <p:spPr>
          <a:xfrm>
            <a:off x="8327349" y="2350934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4FE5A-9AAA-9C5E-F016-67D328B27638}"/>
              </a:ext>
            </a:extLst>
          </p:cNvPr>
          <p:cNvSpPr txBox="1"/>
          <p:nvPr/>
        </p:nvSpPr>
        <p:spPr>
          <a:xfrm>
            <a:off x="5973759" y="923408"/>
            <a:ext cx="45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FB42CD02-D5A9-A014-7434-8A4A095AFCBE}"/>
              </a:ext>
            </a:extLst>
          </p:cNvPr>
          <p:cNvSpPr/>
          <p:nvPr/>
        </p:nvSpPr>
        <p:spPr>
          <a:xfrm>
            <a:off x="3519616" y="1353119"/>
            <a:ext cx="162785" cy="2067083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9C5D2F-3061-8C7B-C795-49D9EFC53581}"/>
              </a:ext>
            </a:extLst>
          </p:cNvPr>
          <p:cNvCxnSpPr>
            <a:cxnSpLocks/>
          </p:cNvCxnSpPr>
          <p:nvPr/>
        </p:nvCxnSpPr>
        <p:spPr>
          <a:xfrm>
            <a:off x="2631440" y="1359555"/>
            <a:ext cx="4216400" cy="0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CEC7619-B346-CBE4-DC48-B5A0B3105A4B}"/>
              </a:ext>
            </a:extLst>
          </p:cNvPr>
          <p:cNvSpPr txBox="1"/>
          <p:nvPr/>
        </p:nvSpPr>
        <p:spPr>
          <a:xfrm>
            <a:off x="7841255" y="2997306"/>
            <a:ext cx="45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G</a:t>
            </a:r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502D675E-54E0-9BB0-1C70-CCA0BEEFB9C1}"/>
              </a:ext>
            </a:extLst>
          </p:cNvPr>
          <p:cNvSpPr/>
          <p:nvPr/>
        </p:nvSpPr>
        <p:spPr>
          <a:xfrm>
            <a:off x="8213755" y="3413918"/>
            <a:ext cx="162785" cy="2067083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AB0106-4168-1A8F-8FE8-B944913FDC50}"/>
              </a:ext>
            </a:extLst>
          </p:cNvPr>
          <p:cNvSpPr/>
          <p:nvPr/>
        </p:nvSpPr>
        <p:spPr>
          <a:xfrm>
            <a:off x="8639247" y="5285768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8AA8F1-CA01-F152-FB22-C304A7EF3D59}"/>
              </a:ext>
            </a:extLst>
          </p:cNvPr>
          <p:cNvSpPr txBox="1"/>
          <p:nvPr/>
        </p:nvSpPr>
        <p:spPr>
          <a:xfrm>
            <a:off x="8480189" y="487573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D365A019-6F28-7FF8-809E-4C24533CD2B2}"/>
              </a:ext>
            </a:extLst>
          </p:cNvPr>
          <p:cNvSpPr/>
          <p:nvPr/>
        </p:nvSpPr>
        <p:spPr>
          <a:xfrm rot="9365937">
            <a:off x="6736546" y="1719175"/>
            <a:ext cx="179461" cy="8343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71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8B08343-550A-0440-BF85-1AC6BF0837B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468880" y="1564640"/>
            <a:ext cx="6756400" cy="3901882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EBD4A2F-76FC-7C6B-2D73-5F246413AD8B}"/>
              </a:ext>
            </a:extLst>
          </p:cNvPr>
          <p:cNvCxnSpPr>
            <a:cxnSpLocks/>
          </p:cNvCxnSpPr>
          <p:nvPr/>
        </p:nvCxnSpPr>
        <p:spPr>
          <a:xfrm>
            <a:off x="3215148" y="3462538"/>
            <a:ext cx="4780772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7AEF71-88E9-6F67-E52F-6EC4F8CC9573}"/>
              </a:ext>
            </a:extLst>
          </p:cNvPr>
          <p:cNvCxnSpPr>
            <a:cxnSpLocks/>
          </p:cNvCxnSpPr>
          <p:nvPr/>
        </p:nvCxnSpPr>
        <p:spPr>
          <a:xfrm flipV="1">
            <a:off x="3215148" y="4546271"/>
            <a:ext cx="4780772" cy="1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AF7CA1-1C83-D3DF-6852-C20A7564DE9F}"/>
              </a:ext>
            </a:extLst>
          </p:cNvPr>
          <p:cNvCxnSpPr>
            <a:cxnSpLocks/>
          </p:cNvCxnSpPr>
          <p:nvPr/>
        </p:nvCxnSpPr>
        <p:spPr>
          <a:xfrm>
            <a:off x="3215148" y="2378805"/>
            <a:ext cx="4780772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5F19B6-DF92-D648-DD45-51936F110056}"/>
              </a:ext>
            </a:extLst>
          </p:cNvPr>
          <p:cNvSpPr txBox="1"/>
          <p:nvPr/>
        </p:nvSpPr>
        <p:spPr>
          <a:xfrm>
            <a:off x="8103092" y="2194139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DAD9D-AE07-8D10-1A88-9B5DE4ADFF6D}"/>
              </a:ext>
            </a:extLst>
          </p:cNvPr>
          <p:cNvSpPr txBox="1"/>
          <p:nvPr/>
        </p:nvSpPr>
        <p:spPr>
          <a:xfrm>
            <a:off x="8103092" y="3244334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9780B6-449A-8AA1-B9F5-0326E2C84992}"/>
              </a:ext>
            </a:extLst>
          </p:cNvPr>
          <p:cNvSpPr txBox="1"/>
          <p:nvPr/>
        </p:nvSpPr>
        <p:spPr>
          <a:xfrm>
            <a:off x="8103092" y="4361606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C248D8-70D1-E20B-99DE-4129EC6358DF}"/>
              </a:ext>
            </a:extLst>
          </p:cNvPr>
          <p:cNvCxnSpPr>
            <a:cxnSpLocks/>
          </p:cNvCxnSpPr>
          <p:nvPr/>
        </p:nvCxnSpPr>
        <p:spPr>
          <a:xfrm flipV="1">
            <a:off x="3382297" y="3496077"/>
            <a:ext cx="661383" cy="103342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876E47-EF36-0D4E-4B0F-A945EA4BCA85}"/>
              </a:ext>
            </a:extLst>
          </p:cNvPr>
          <p:cNvCxnSpPr>
            <a:cxnSpLocks/>
          </p:cNvCxnSpPr>
          <p:nvPr/>
        </p:nvCxnSpPr>
        <p:spPr>
          <a:xfrm>
            <a:off x="4043680" y="3496076"/>
            <a:ext cx="616387" cy="103135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FECA9A-36C2-E75E-426B-49D1A3867942}"/>
              </a:ext>
            </a:extLst>
          </p:cNvPr>
          <p:cNvCxnSpPr>
            <a:cxnSpLocks/>
          </p:cNvCxnSpPr>
          <p:nvPr/>
        </p:nvCxnSpPr>
        <p:spPr>
          <a:xfrm flipH="1">
            <a:off x="4675530" y="2378805"/>
            <a:ext cx="1310406" cy="215069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1AB922-E897-851D-83BF-B409912E93B9}"/>
              </a:ext>
            </a:extLst>
          </p:cNvPr>
          <p:cNvCxnSpPr>
            <a:cxnSpLocks/>
          </p:cNvCxnSpPr>
          <p:nvPr/>
        </p:nvCxnSpPr>
        <p:spPr>
          <a:xfrm flipV="1">
            <a:off x="6643116" y="2377213"/>
            <a:ext cx="677500" cy="111886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6789C5-99A4-5388-915D-FBF97FE209AB}"/>
              </a:ext>
            </a:extLst>
          </p:cNvPr>
          <p:cNvCxnSpPr>
            <a:cxnSpLocks/>
          </p:cNvCxnSpPr>
          <p:nvPr/>
        </p:nvCxnSpPr>
        <p:spPr>
          <a:xfrm>
            <a:off x="6001399" y="2395576"/>
            <a:ext cx="676285" cy="104180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4753373-A4CB-BAF4-7F69-3BA535E7F894}"/>
              </a:ext>
            </a:extLst>
          </p:cNvPr>
          <p:cNvSpPr/>
          <p:nvPr/>
        </p:nvSpPr>
        <p:spPr>
          <a:xfrm>
            <a:off x="3853197" y="2846663"/>
            <a:ext cx="416560" cy="4609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148074A-5B17-7406-1749-AF5F13020534}"/>
              </a:ext>
            </a:extLst>
          </p:cNvPr>
          <p:cNvSpPr/>
          <p:nvPr/>
        </p:nvSpPr>
        <p:spPr>
          <a:xfrm>
            <a:off x="4445608" y="4672164"/>
            <a:ext cx="416560" cy="46098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4F4FA8E-D4E3-1D32-5124-4849DC7393D2}"/>
              </a:ext>
            </a:extLst>
          </p:cNvPr>
          <p:cNvSpPr/>
          <p:nvPr/>
        </p:nvSpPr>
        <p:spPr>
          <a:xfrm>
            <a:off x="5203713" y="3616869"/>
            <a:ext cx="416560" cy="46098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5B143D3-A929-FEA5-4BD4-1E2E881915C1}"/>
              </a:ext>
            </a:extLst>
          </p:cNvPr>
          <p:cNvSpPr/>
          <p:nvPr/>
        </p:nvSpPr>
        <p:spPr>
          <a:xfrm>
            <a:off x="5792246" y="1785574"/>
            <a:ext cx="416560" cy="4609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26B90EC-D4B1-1EE7-06ED-F575FCC2864D}"/>
              </a:ext>
            </a:extLst>
          </p:cNvPr>
          <p:cNvSpPr/>
          <p:nvPr/>
        </p:nvSpPr>
        <p:spPr>
          <a:xfrm>
            <a:off x="3969774" y="3386939"/>
            <a:ext cx="127492" cy="1511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41D85C-57D2-8171-4439-C0AC54722E89}"/>
              </a:ext>
            </a:extLst>
          </p:cNvPr>
          <p:cNvSpPr/>
          <p:nvPr/>
        </p:nvSpPr>
        <p:spPr>
          <a:xfrm>
            <a:off x="4611365" y="4436996"/>
            <a:ext cx="127492" cy="1511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B2C9F4-9E66-73F3-2A52-E5227D29039C}"/>
              </a:ext>
            </a:extLst>
          </p:cNvPr>
          <p:cNvSpPr/>
          <p:nvPr/>
        </p:nvSpPr>
        <p:spPr>
          <a:xfrm>
            <a:off x="5261413" y="3386939"/>
            <a:ext cx="127492" cy="15119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622F9DA-3D1B-4831-869E-40509CCD6192}"/>
              </a:ext>
            </a:extLst>
          </p:cNvPr>
          <p:cNvSpPr/>
          <p:nvPr/>
        </p:nvSpPr>
        <p:spPr>
          <a:xfrm>
            <a:off x="5915531" y="2321984"/>
            <a:ext cx="127492" cy="15119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 hidden="1">
            <a:extLst>
              <a:ext uri="{FF2B5EF4-FFF2-40B4-BE49-F238E27FC236}">
                <a16:creationId xmlns:a16="http://schemas.microsoft.com/office/drawing/2014/main" id="{B128FC91-8588-0675-CA2F-9046B283618C}"/>
              </a:ext>
            </a:extLst>
          </p:cNvPr>
          <p:cNvGrpSpPr/>
          <p:nvPr/>
        </p:nvGrpSpPr>
        <p:grpSpPr>
          <a:xfrm rot="1931306">
            <a:off x="4199088" y="3011328"/>
            <a:ext cx="232434" cy="119946"/>
            <a:chOff x="6138067" y="761919"/>
            <a:chExt cx="329810" cy="22245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633486B-5078-30D0-3FEA-AF9B45589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929B551-305F-A26A-66D4-CE294FF293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 hidden="1">
            <a:extLst>
              <a:ext uri="{FF2B5EF4-FFF2-40B4-BE49-F238E27FC236}">
                <a16:creationId xmlns:a16="http://schemas.microsoft.com/office/drawing/2014/main" id="{D1EDBAB7-F7F1-B6C4-B5C9-896A30E08362}"/>
              </a:ext>
            </a:extLst>
          </p:cNvPr>
          <p:cNvGrpSpPr/>
          <p:nvPr/>
        </p:nvGrpSpPr>
        <p:grpSpPr>
          <a:xfrm rot="9062202">
            <a:off x="4865169" y="2778055"/>
            <a:ext cx="232434" cy="119946"/>
            <a:chOff x="6138067" y="761919"/>
            <a:chExt cx="329810" cy="22245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12A24F-F284-CB74-22E8-6ED19DA98D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046870-E1AF-CAAB-6408-0A687215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 hidden="1">
            <a:extLst>
              <a:ext uri="{FF2B5EF4-FFF2-40B4-BE49-F238E27FC236}">
                <a16:creationId xmlns:a16="http://schemas.microsoft.com/office/drawing/2014/main" id="{38934C03-7EE9-FA7D-B7EC-E5A3A2B2205D}"/>
              </a:ext>
            </a:extLst>
          </p:cNvPr>
          <p:cNvGrpSpPr/>
          <p:nvPr/>
        </p:nvGrpSpPr>
        <p:grpSpPr>
          <a:xfrm rot="9062202">
            <a:off x="5483588" y="3903221"/>
            <a:ext cx="232434" cy="119946"/>
            <a:chOff x="6138067" y="761919"/>
            <a:chExt cx="329810" cy="222454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78BCDE0-6410-9032-2ABC-8309C9257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CF5681-6A70-D993-0214-1193939BC9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 hidden="1">
            <a:extLst>
              <a:ext uri="{FF2B5EF4-FFF2-40B4-BE49-F238E27FC236}">
                <a16:creationId xmlns:a16="http://schemas.microsoft.com/office/drawing/2014/main" id="{027E6F89-F2E0-9FDD-D531-A3D5CCBA3D70}"/>
              </a:ext>
            </a:extLst>
          </p:cNvPr>
          <p:cNvGrpSpPr/>
          <p:nvPr/>
        </p:nvGrpSpPr>
        <p:grpSpPr>
          <a:xfrm rot="1906022">
            <a:off x="6187518" y="3927661"/>
            <a:ext cx="232434" cy="119946"/>
            <a:chOff x="6138067" y="761919"/>
            <a:chExt cx="329810" cy="222454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A28CD66-30BC-9843-A2F5-4836B434B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03D77C0-2F1A-54E6-C730-6477C98724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 hidden="1">
            <a:extLst>
              <a:ext uri="{FF2B5EF4-FFF2-40B4-BE49-F238E27FC236}">
                <a16:creationId xmlns:a16="http://schemas.microsoft.com/office/drawing/2014/main" id="{5253CF44-F2A5-ACE8-FB7A-7E3CC52BC1AD}"/>
              </a:ext>
            </a:extLst>
          </p:cNvPr>
          <p:cNvGrpSpPr/>
          <p:nvPr/>
        </p:nvGrpSpPr>
        <p:grpSpPr>
          <a:xfrm rot="8745697">
            <a:off x="6854032" y="3897389"/>
            <a:ext cx="232434" cy="119946"/>
            <a:chOff x="6138067" y="761919"/>
            <a:chExt cx="329810" cy="222454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C1CC360-70F4-3E94-D5D9-58F216327D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160FCAF-6060-B399-AAC3-62F479AD6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 hidden="1">
            <a:extLst>
              <a:ext uri="{FF2B5EF4-FFF2-40B4-BE49-F238E27FC236}">
                <a16:creationId xmlns:a16="http://schemas.microsoft.com/office/drawing/2014/main" id="{C1F20332-F386-3E1E-41AB-832FCA947644}"/>
              </a:ext>
            </a:extLst>
          </p:cNvPr>
          <p:cNvGrpSpPr/>
          <p:nvPr/>
        </p:nvGrpSpPr>
        <p:grpSpPr>
          <a:xfrm rot="9062202">
            <a:off x="3574717" y="2869084"/>
            <a:ext cx="232434" cy="119946"/>
            <a:chOff x="6138067" y="761919"/>
            <a:chExt cx="329810" cy="222454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BE7208-FBAC-C10A-D290-3EBFC32E2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73A6618-007B-6B09-1074-CFADD9C019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2B307EA0-4CF9-852B-3084-142C10574E66}"/>
              </a:ext>
            </a:extLst>
          </p:cNvPr>
          <p:cNvSpPr/>
          <p:nvPr/>
        </p:nvSpPr>
        <p:spPr>
          <a:xfrm>
            <a:off x="6589530" y="3409046"/>
            <a:ext cx="127492" cy="15119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FA939CB-3A27-7E0D-37DD-9E623D2C892F}"/>
              </a:ext>
            </a:extLst>
          </p:cNvPr>
          <p:cNvSpPr/>
          <p:nvPr/>
        </p:nvSpPr>
        <p:spPr>
          <a:xfrm>
            <a:off x="6434836" y="3626021"/>
            <a:ext cx="416560" cy="46098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BDA8E9-C63E-9D44-29AB-2012C976AF90}"/>
              </a:ext>
            </a:extLst>
          </p:cNvPr>
          <p:cNvSpPr txBox="1"/>
          <p:nvPr/>
        </p:nvSpPr>
        <p:spPr>
          <a:xfrm>
            <a:off x="2468880" y="167148"/>
            <a:ext cx="316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Resistance acts like support</a:t>
            </a:r>
          </a:p>
        </p:txBody>
      </p:sp>
    </p:spTree>
    <p:extLst>
      <p:ext uri="{BB962C8B-B14F-4D97-AF65-F5344CB8AC3E}">
        <p14:creationId xmlns:p14="http://schemas.microsoft.com/office/powerpoint/2010/main" val="2172390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2319130" y="1088908"/>
            <a:ext cx="7562289" cy="538261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3753581" y="3492317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4850478" y="1491069"/>
            <a:ext cx="3085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Inverted Head and Shoulder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5C326-835D-0E30-6981-084B5A16895C}"/>
              </a:ext>
            </a:extLst>
          </p:cNvPr>
          <p:cNvSpPr txBox="1"/>
          <p:nvPr/>
        </p:nvSpPr>
        <p:spPr>
          <a:xfrm>
            <a:off x="8273744" y="4850630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Right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Shoulder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53E37D-95CB-6ED4-29BB-C845A86B4F1D}"/>
              </a:ext>
            </a:extLst>
          </p:cNvPr>
          <p:cNvCxnSpPr>
            <a:cxnSpLocks/>
          </p:cNvCxnSpPr>
          <p:nvPr/>
        </p:nvCxnSpPr>
        <p:spPr>
          <a:xfrm>
            <a:off x="2631440" y="3413918"/>
            <a:ext cx="6928271" cy="29852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2BB85-F6F5-1186-220B-008620B6D768}"/>
              </a:ext>
            </a:extLst>
          </p:cNvPr>
          <p:cNvGrpSpPr/>
          <p:nvPr/>
        </p:nvGrpSpPr>
        <p:grpSpPr>
          <a:xfrm rot="10800000">
            <a:off x="3781126" y="3012283"/>
            <a:ext cx="4836198" cy="2511833"/>
            <a:chOff x="3825133" y="1353119"/>
            <a:chExt cx="4836198" cy="251183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FEE313D-D213-8697-F535-8CC53026A5F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825133" y="2428240"/>
              <a:ext cx="800861" cy="13923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9666F1-6E03-B2E9-C3F4-D135AA1DC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4028" y="1353119"/>
              <a:ext cx="984214" cy="20962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154C3FF-6625-A3C3-EA0B-142B1632F9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242" y="1384145"/>
              <a:ext cx="951890" cy="20650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7DF08B-DB76-F752-A5C0-1876603A82B4}"/>
                </a:ext>
              </a:extLst>
            </p:cNvPr>
            <p:cNvCxnSpPr>
              <a:cxnSpLocks/>
            </p:cNvCxnSpPr>
            <p:nvPr/>
          </p:nvCxnSpPr>
          <p:spPr>
            <a:xfrm>
              <a:off x="4612640" y="2413039"/>
              <a:ext cx="621388" cy="105644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1FFA7A-5E28-3C6A-961D-9C0F4D77B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0132" y="2413039"/>
              <a:ext cx="622588" cy="105644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726C665-BA5D-3256-8622-7F2E207E2C0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792720" y="2428241"/>
              <a:ext cx="868611" cy="14367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A0337F4-E906-CFE0-1BFD-DF5B85C0EF6D}"/>
              </a:ext>
            </a:extLst>
          </p:cNvPr>
          <p:cNvSpPr txBox="1"/>
          <p:nvPr/>
        </p:nvSpPr>
        <p:spPr>
          <a:xfrm>
            <a:off x="4383501" y="4480730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EFE982-3A50-904A-ED11-79BFBD0663BA}"/>
              </a:ext>
            </a:extLst>
          </p:cNvPr>
          <p:cNvSpPr txBox="1"/>
          <p:nvPr/>
        </p:nvSpPr>
        <p:spPr>
          <a:xfrm>
            <a:off x="4988220" y="2825842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9C41B0-3A9A-5BC2-61E5-8F8D02FD9DBB}"/>
              </a:ext>
            </a:extLst>
          </p:cNvPr>
          <p:cNvSpPr txBox="1"/>
          <p:nvPr/>
        </p:nvSpPr>
        <p:spPr>
          <a:xfrm>
            <a:off x="5985057" y="5551665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FF422B-9361-A74F-9D84-AD0BEDBF52C8}"/>
              </a:ext>
            </a:extLst>
          </p:cNvPr>
          <p:cNvSpPr txBox="1"/>
          <p:nvPr/>
        </p:nvSpPr>
        <p:spPr>
          <a:xfrm>
            <a:off x="6973471" y="2864932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D6C818-BBDA-C8DA-44E6-7BD920C0A496}"/>
              </a:ext>
            </a:extLst>
          </p:cNvPr>
          <p:cNvSpPr txBox="1"/>
          <p:nvPr/>
        </p:nvSpPr>
        <p:spPr>
          <a:xfrm>
            <a:off x="7595210" y="4459494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436453" y="2941754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G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8968020">
            <a:off x="4262112" y="3008382"/>
            <a:ext cx="212359" cy="8343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2491335" y="3444082"/>
            <a:ext cx="134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Neckline</a:t>
            </a: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A0E19F48-7F13-206B-0755-9BDC92D38BD2}"/>
              </a:ext>
            </a:extLst>
          </p:cNvPr>
          <p:cNvSpPr/>
          <p:nvPr/>
        </p:nvSpPr>
        <p:spPr>
          <a:xfrm rot="1835881">
            <a:off x="8273106" y="3508679"/>
            <a:ext cx="212359" cy="8343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45E2C5-31FA-9C96-2C63-756610C8335C}"/>
              </a:ext>
            </a:extLst>
          </p:cNvPr>
          <p:cNvSpPr txBox="1"/>
          <p:nvPr/>
        </p:nvSpPr>
        <p:spPr>
          <a:xfrm>
            <a:off x="3213876" y="4938095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Left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Shoulder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E781C4-82C1-93E6-8278-BF7AE5F68A51}"/>
              </a:ext>
            </a:extLst>
          </p:cNvPr>
          <p:cNvSpPr txBox="1"/>
          <p:nvPr/>
        </p:nvSpPr>
        <p:spPr>
          <a:xfrm>
            <a:off x="6273235" y="5837631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108322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9916668-7E4B-CE5F-6557-C3D394A2BD56}"/>
              </a:ext>
            </a:extLst>
          </p:cNvPr>
          <p:cNvSpPr txBox="1"/>
          <p:nvPr/>
        </p:nvSpPr>
        <p:spPr>
          <a:xfrm>
            <a:off x="7636076" y="11648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2319130" y="1088908"/>
            <a:ext cx="7562289" cy="538261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3753581" y="3492317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2186881" y="1152391"/>
            <a:ext cx="3085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Inverted Head and Shoulder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53E37D-95CB-6ED4-29BB-C845A86B4F1D}"/>
              </a:ext>
            </a:extLst>
          </p:cNvPr>
          <p:cNvCxnSpPr>
            <a:cxnSpLocks/>
          </p:cNvCxnSpPr>
          <p:nvPr/>
        </p:nvCxnSpPr>
        <p:spPr>
          <a:xfrm>
            <a:off x="2631440" y="3413918"/>
            <a:ext cx="6928271" cy="29852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2BB85-F6F5-1186-220B-008620B6D768}"/>
              </a:ext>
            </a:extLst>
          </p:cNvPr>
          <p:cNvGrpSpPr/>
          <p:nvPr/>
        </p:nvGrpSpPr>
        <p:grpSpPr>
          <a:xfrm rot="10800000">
            <a:off x="3781126" y="3012283"/>
            <a:ext cx="4836198" cy="2511833"/>
            <a:chOff x="3825133" y="1353119"/>
            <a:chExt cx="4836198" cy="251183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FEE313D-D213-8697-F535-8CC53026A5F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825133" y="2428240"/>
              <a:ext cx="800861" cy="13923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9666F1-6E03-B2E9-C3F4-D135AA1DC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4028" y="1353119"/>
              <a:ext cx="984214" cy="20962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154C3FF-6625-A3C3-EA0B-142B1632F9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242" y="1384145"/>
              <a:ext cx="951890" cy="20650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7DF08B-DB76-F752-A5C0-1876603A82B4}"/>
                </a:ext>
              </a:extLst>
            </p:cNvPr>
            <p:cNvCxnSpPr>
              <a:cxnSpLocks/>
            </p:cNvCxnSpPr>
            <p:nvPr/>
          </p:nvCxnSpPr>
          <p:spPr>
            <a:xfrm>
              <a:off x="4612640" y="2413039"/>
              <a:ext cx="621388" cy="105644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1FFA7A-5E28-3C6A-961D-9C0F4D77B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0132" y="2413039"/>
              <a:ext cx="622588" cy="105644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726C665-BA5D-3256-8622-7F2E207E2C0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792720" y="2428241"/>
              <a:ext cx="868611" cy="14367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A0337F4-E906-CFE0-1BFD-DF5B85C0EF6D}"/>
              </a:ext>
            </a:extLst>
          </p:cNvPr>
          <p:cNvSpPr txBox="1"/>
          <p:nvPr/>
        </p:nvSpPr>
        <p:spPr>
          <a:xfrm>
            <a:off x="4383501" y="4480730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EFE982-3A50-904A-ED11-79BFBD0663BA}"/>
              </a:ext>
            </a:extLst>
          </p:cNvPr>
          <p:cNvSpPr txBox="1"/>
          <p:nvPr/>
        </p:nvSpPr>
        <p:spPr>
          <a:xfrm>
            <a:off x="4988220" y="2825842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9C41B0-3A9A-5BC2-61E5-8F8D02FD9DBB}"/>
              </a:ext>
            </a:extLst>
          </p:cNvPr>
          <p:cNvSpPr txBox="1"/>
          <p:nvPr/>
        </p:nvSpPr>
        <p:spPr>
          <a:xfrm>
            <a:off x="5985057" y="5551665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FF422B-9361-A74F-9D84-AD0BEDBF52C8}"/>
              </a:ext>
            </a:extLst>
          </p:cNvPr>
          <p:cNvSpPr txBox="1"/>
          <p:nvPr/>
        </p:nvSpPr>
        <p:spPr>
          <a:xfrm>
            <a:off x="6973471" y="2864932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D6C818-BBDA-C8DA-44E6-7BD920C0A496}"/>
              </a:ext>
            </a:extLst>
          </p:cNvPr>
          <p:cNvSpPr txBox="1"/>
          <p:nvPr/>
        </p:nvSpPr>
        <p:spPr>
          <a:xfrm>
            <a:off x="7595210" y="4459494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054899" y="2843728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G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8968020">
            <a:off x="4262112" y="3008382"/>
            <a:ext cx="212359" cy="8343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2491335" y="3444082"/>
            <a:ext cx="134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Neckline</a:t>
            </a: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A0E19F48-7F13-206B-0755-9BDC92D38BD2}"/>
              </a:ext>
            </a:extLst>
          </p:cNvPr>
          <p:cNvSpPr/>
          <p:nvPr/>
        </p:nvSpPr>
        <p:spPr>
          <a:xfrm rot="1493013">
            <a:off x="6878180" y="4100874"/>
            <a:ext cx="212359" cy="8343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E781C4-82C1-93E6-8278-BF7AE5F68A51}"/>
              </a:ext>
            </a:extLst>
          </p:cNvPr>
          <p:cNvSpPr txBox="1"/>
          <p:nvPr/>
        </p:nvSpPr>
        <p:spPr>
          <a:xfrm>
            <a:off x="6273235" y="5837631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Head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9AF0BE-1083-212C-D12B-EB28CC485F6D}"/>
              </a:ext>
            </a:extLst>
          </p:cNvPr>
          <p:cNvSpPr/>
          <p:nvPr/>
        </p:nvSpPr>
        <p:spPr>
          <a:xfrm>
            <a:off x="8688962" y="36666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0638DC-BE97-3F8E-14F7-680358B20056}"/>
              </a:ext>
            </a:extLst>
          </p:cNvPr>
          <p:cNvSpPr/>
          <p:nvPr/>
        </p:nvSpPr>
        <p:spPr>
          <a:xfrm>
            <a:off x="8688962" y="3062963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946B8A-40C5-75E7-8C13-436EC3CD3BDF}"/>
              </a:ext>
            </a:extLst>
          </p:cNvPr>
          <p:cNvSpPr/>
          <p:nvPr/>
        </p:nvSpPr>
        <p:spPr>
          <a:xfrm>
            <a:off x="8869691" y="1318736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FE61EC-1410-ED7F-F862-6D2D2AC6CE32}"/>
              </a:ext>
            </a:extLst>
          </p:cNvPr>
          <p:cNvSpPr txBox="1"/>
          <p:nvPr/>
        </p:nvSpPr>
        <p:spPr>
          <a:xfrm>
            <a:off x="8303815" y="385932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63351-FA4A-9402-D796-ACF40D6467E8}"/>
              </a:ext>
            </a:extLst>
          </p:cNvPr>
          <p:cNvSpPr txBox="1"/>
          <p:nvPr/>
        </p:nvSpPr>
        <p:spPr>
          <a:xfrm>
            <a:off x="8604422" y="2416387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</p:spTree>
    <p:extLst>
      <p:ext uri="{BB962C8B-B14F-4D97-AF65-F5344CB8AC3E}">
        <p14:creationId xmlns:p14="http://schemas.microsoft.com/office/powerpoint/2010/main" val="1763696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B56E39F1-6B3E-85E5-39D8-98844026BEAD}"/>
              </a:ext>
            </a:extLst>
          </p:cNvPr>
          <p:cNvGrpSpPr/>
          <p:nvPr/>
        </p:nvGrpSpPr>
        <p:grpSpPr>
          <a:xfrm>
            <a:off x="3323303" y="1248697"/>
            <a:ext cx="6566132" cy="3460955"/>
            <a:chOff x="2335696" y="735211"/>
            <a:chExt cx="7553739" cy="397444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50B76CA-2D5F-FC9E-8529-47AAF5BC9E59}"/>
                </a:ext>
              </a:extLst>
            </p:cNvPr>
            <p:cNvSpPr>
              <a:spLocks/>
            </p:cNvSpPr>
            <p:nvPr/>
          </p:nvSpPr>
          <p:spPr>
            <a:xfrm>
              <a:off x="2335696" y="735211"/>
              <a:ext cx="7553739" cy="397444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A2C4E7-389B-0613-731D-EE5406F97496}"/>
                </a:ext>
              </a:extLst>
            </p:cNvPr>
            <p:cNvSpPr txBox="1"/>
            <p:nvPr/>
          </p:nvSpPr>
          <p:spPr>
            <a:xfrm>
              <a:off x="4034360" y="797665"/>
              <a:ext cx="576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FEE313D-D213-8697-F535-8CC53026A5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636" y="1270647"/>
              <a:ext cx="923902" cy="216996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753E37D-95CB-6ED4-29BB-C845A86B4F1D}"/>
                </a:ext>
              </a:extLst>
            </p:cNvPr>
            <p:cNvCxnSpPr>
              <a:cxnSpLocks/>
            </p:cNvCxnSpPr>
            <p:nvPr/>
          </p:nvCxnSpPr>
          <p:spPr>
            <a:xfrm>
              <a:off x="2631440" y="3413918"/>
              <a:ext cx="6928271" cy="29852"/>
            </a:xfrm>
            <a:prstGeom prst="line">
              <a:avLst/>
            </a:prstGeom>
            <a:ln w="254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9666F1-6E03-B2E9-C3F4-D135AA1DC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4028" y="1311599"/>
              <a:ext cx="951890" cy="21377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154C3FF-6625-A3C3-EA0B-142B1632F9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74296" y="1291123"/>
              <a:ext cx="995836" cy="21580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7DF08B-DB76-F752-A5C0-1876603A82B4}"/>
                </a:ext>
              </a:extLst>
            </p:cNvPr>
            <p:cNvCxnSpPr>
              <a:cxnSpLocks/>
            </p:cNvCxnSpPr>
            <p:nvPr/>
          </p:nvCxnSpPr>
          <p:spPr>
            <a:xfrm>
              <a:off x="4322538" y="1270647"/>
              <a:ext cx="911490" cy="21988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1FFA7A-5E28-3C6A-961D-9C0F4D77B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0132" y="1290966"/>
              <a:ext cx="883911" cy="21785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726C665-BA5D-3256-8622-7F2E207E2C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4043" y="1320818"/>
              <a:ext cx="979469" cy="211979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4EFE982-3A50-904A-ED11-79BFBD0663BA}"/>
                </a:ext>
              </a:extLst>
            </p:cNvPr>
            <p:cNvSpPr txBox="1"/>
            <p:nvPr/>
          </p:nvSpPr>
          <p:spPr>
            <a:xfrm>
              <a:off x="4960404" y="3464443"/>
              <a:ext cx="576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AFF422B-9361-A74F-9D84-AD0BEDBF52C8}"/>
                </a:ext>
              </a:extLst>
            </p:cNvPr>
            <p:cNvSpPr txBox="1"/>
            <p:nvPr/>
          </p:nvSpPr>
          <p:spPr>
            <a:xfrm>
              <a:off x="6945430" y="3464089"/>
              <a:ext cx="576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217ABA7-D829-C09A-EC73-DF4A40CE6991}"/>
                </a:ext>
              </a:extLst>
            </p:cNvPr>
            <p:cNvSpPr txBox="1"/>
            <p:nvPr/>
          </p:nvSpPr>
          <p:spPr>
            <a:xfrm>
              <a:off x="8507296" y="3411304"/>
              <a:ext cx="576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57" name="Arrow: Up 56">
              <a:extLst>
                <a:ext uri="{FF2B5EF4-FFF2-40B4-BE49-F238E27FC236}">
                  <a16:creationId xmlns:a16="http://schemas.microsoft.com/office/drawing/2014/main" id="{03B2BE25-374B-FE74-0B2A-4878B0FB1C6F}"/>
                </a:ext>
              </a:extLst>
            </p:cNvPr>
            <p:cNvSpPr/>
            <p:nvPr/>
          </p:nvSpPr>
          <p:spPr>
            <a:xfrm rot="1427803">
              <a:off x="3308197" y="2357095"/>
              <a:ext cx="212359" cy="83431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D654A9C-1022-C1DF-2286-CECF2277A34D}"/>
                </a:ext>
              </a:extLst>
            </p:cNvPr>
            <p:cNvSpPr txBox="1"/>
            <p:nvPr/>
          </p:nvSpPr>
          <p:spPr>
            <a:xfrm>
              <a:off x="2524851" y="3411303"/>
              <a:ext cx="1853253" cy="530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Neckline</a:t>
              </a:r>
            </a:p>
          </p:txBody>
        </p:sp>
        <p:sp>
          <p:nvSpPr>
            <p:cNvPr id="61" name="Arrow: Up 60">
              <a:extLst>
                <a:ext uri="{FF2B5EF4-FFF2-40B4-BE49-F238E27FC236}">
                  <a16:creationId xmlns:a16="http://schemas.microsoft.com/office/drawing/2014/main" id="{A0E19F48-7F13-206B-0755-9BDC92D38BD2}"/>
                </a:ext>
              </a:extLst>
            </p:cNvPr>
            <p:cNvSpPr/>
            <p:nvPr/>
          </p:nvSpPr>
          <p:spPr>
            <a:xfrm rot="9307923">
              <a:off x="8865559" y="2393101"/>
              <a:ext cx="212359" cy="83431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09AB898-7EEC-D3E7-F7AF-E12797F88B52}"/>
                </a:ext>
              </a:extLst>
            </p:cNvPr>
            <p:cNvCxnSpPr>
              <a:cxnSpLocks/>
            </p:cNvCxnSpPr>
            <p:nvPr/>
          </p:nvCxnSpPr>
          <p:spPr>
            <a:xfrm>
              <a:off x="2754105" y="1276197"/>
              <a:ext cx="6928271" cy="29852"/>
            </a:xfrm>
            <a:prstGeom prst="line">
              <a:avLst/>
            </a:prstGeom>
            <a:ln w="254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147112-D191-559C-3C06-EDE2E9E3ED2A}"/>
                </a:ext>
              </a:extLst>
            </p:cNvPr>
            <p:cNvSpPr txBox="1"/>
            <p:nvPr/>
          </p:nvSpPr>
          <p:spPr>
            <a:xfrm>
              <a:off x="5930062" y="788819"/>
              <a:ext cx="576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4303B0-E1BE-AB9F-7F0E-EB0229F9DB72}"/>
                </a:ext>
              </a:extLst>
            </p:cNvPr>
            <p:cNvSpPr txBox="1"/>
            <p:nvPr/>
          </p:nvSpPr>
          <p:spPr>
            <a:xfrm>
              <a:off x="7765865" y="768587"/>
              <a:ext cx="576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7B4531D-0A71-2028-A507-AFFEA0CD282A}"/>
                </a:ext>
              </a:extLst>
            </p:cNvPr>
            <p:cNvSpPr txBox="1"/>
            <p:nvPr/>
          </p:nvSpPr>
          <p:spPr>
            <a:xfrm>
              <a:off x="5115241" y="4060444"/>
              <a:ext cx="19606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Triple 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7661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3323302" y="1248697"/>
            <a:ext cx="7659330" cy="418854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4800284" y="1302774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FEE313D-D213-8697-F535-8CC53026A5FE}"/>
              </a:ext>
            </a:extLst>
          </p:cNvPr>
          <p:cNvCxnSpPr>
            <a:cxnSpLocks/>
          </p:cNvCxnSpPr>
          <p:nvPr/>
        </p:nvCxnSpPr>
        <p:spPr>
          <a:xfrm flipV="1">
            <a:off x="4247525" y="1712308"/>
            <a:ext cx="803329" cy="18788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53E37D-95CB-6ED4-29BB-C845A86B4F1D}"/>
              </a:ext>
            </a:extLst>
          </p:cNvPr>
          <p:cNvCxnSpPr>
            <a:cxnSpLocks/>
          </p:cNvCxnSpPr>
          <p:nvPr/>
        </p:nvCxnSpPr>
        <p:spPr>
          <a:xfrm>
            <a:off x="3580450" y="3568070"/>
            <a:ext cx="6861408" cy="2944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9666F1-6E03-B2E9-C3F4-D135AA1DCDF2}"/>
              </a:ext>
            </a:extLst>
          </p:cNvPr>
          <p:cNvCxnSpPr>
            <a:cxnSpLocks/>
          </p:cNvCxnSpPr>
          <p:nvPr/>
        </p:nvCxnSpPr>
        <p:spPr>
          <a:xfrm flipV="1">
            <a:off x="5843391" y="1747766"/>
            <a:ext cx="827665" cy="1850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54C3FF-6625-A3C3-EA0B-142B1632F9C3}"/>
              </a:ext>
            </a:extLst>
          </p:cNvPr>
          <p:cNvCxnSpPr>
            <a:cxnSpLocks/>
          </p:cNvCxnSpPr>
          <p:nvPr/>
        </p:nvCxnSpPr>
        <p:spPr>
          <a:xfrm flipH="1" flipV="1">
            <a:off x="6660951" y="1730037"/>
            <a:ext cx="865876" cy="18685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7DF08B-DB76-F752-A5C0-1876603A82B4}"/>
              </a:ext>
            </a:extLst>
          </p:cNvPr>
          <p:cNvCxnSpPr>
            <a:cxnSpLocks/>
          </p:cNvCxnSpPr>
          <p:nvPr/>
        </p:nvCxnSpPr>
        <p:spPr>
          <a:xfrm>
            <a:off x="5050854" y="1712308"/>
            <a:ext cx="792537" cy="1903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 flipH="1">
            <a:off x="7526827" y="1729901"/>
            <a:ext cx="768557" cy="18862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 flipH="1" flipV="1">
            <a:off x="8295384" y="1755749"/>
            <a:ext cx="851645" cy="18354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4EFE982-3A50-904A-ED11-79BFBD0663BA}"/>
              </a:ext>
            </a:extLst>
          </p:cNvPr>
          <p:cNvSpPr txBox="1"/>
          <p:nvPr/>
        </p:nvSpPr>
        <p:spPr>
          <a:xfrm>
            <a:off x="5605476" y="3611817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FF422B-9361-A74F-9D84-AD0BEDBF52C8}"/>
              </a:ext>
            </a:extLst>
          </p:cNvPr>
          <p:cNvSpPr txBox="1"/>
          <p:nvPr/>
        </p:nvSpPr>
        <p:spPr>
          <a:xfrm>
            <a:off x="7331449" y="3611510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689486" y="3565806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427803">
            <a:off x="4168888" y="2653014"/>
            <a:ext cx="184645" cy="72239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3487772" y="3565805"/>
            <a:ext cx="1611397" cy="45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Neckline</a:t>
            </a: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A0E19F48-7F13-206B-0755-9BDC92D38BD2}"/>
              </a:ext>
            </a:extLst>
          </p:cNvPr>
          <p:cNvSpPr/>
          <p:nvPr/>
        </p:nvSpPr>
        <p:spPr>
          <a:xfrm rot="9307923">
            <a:off x="8778128" y="2099443"/>
            <a:ext cx="184645" cy="72239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AB898-7EEC-D3E7-F7AF-E12797F88B52}"/>
              </a:ext>
            </a:extLst>
          </p:cNvPr>
          <p:cNvCxnSpPr>
            <a:cxnSpLocks/>
          </p:cNvCxnSpPr>
          <p:nvPr/>
        </p:nvCxnSpPr>
        <p:spPr>
          <a:xfrm>
            <a:off x="3687107" y="1717113"/>
            <a:ext cx="6646596" cy="28518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147112-D191-559C-3C06-EDE2E9E3ED2A}"/>
              </a:ext>
            </a:extLst>
          </p:cNvPr>
          <p:cNvSpPr txBox="1"/>
          <p:nvPr/>
        </p:nvSpPr>
        <p:spPr>
          <a:xfrm>
            <a:off x="6448590" y="1295115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8044814" y="1277597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5740106" y="4127867"/>
            <a:ext cx="1704794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Triple Top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7455A3-E14B-AF48-3469-46BCBB2407A7}"/>
              </a:ext>
            </a:extLst>
          </p:cNvPr>
          <p:cNvSpPr/>
          <p:nvPr/>
        </p:nvSpPr>
        <p:spPr>
          <a:xfrm>
            <a:off x="9318839" y="3172135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9B16A-936D-AD3D-E0F1-348ACEEE3EAC}"/>
              </a:ext>
            </a:extLst>
          </p:cNvPr>
          <p:cNvSpPr txBox="1"/>
          <p:nvPr/>
        </p:nvSpPr>
        <p:spPr>
          <a:xfrm>
            <a:off x="9393655" y="2696128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D08C4A-7633-BB66-DB60-CA48E91FD452}"/>
              </a:ext>
            </a:extLst>
          </p:cNvPr>
          <p:cNvSpPr txBox="1"/>
          <p:nvPr/>
        </p:nvSpPr>
        <p:spPr>
          <a:xfrm>
            <a:off x="9409203" y="3565805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432D32-05CB-22C2-C3BB-C53A8FFDCCED}"/>
              </a:ext>
            </a:extLst>
          </p:cNvPr>
          <p:cNvSpPr txBox="1"/>
          <p:nvPr/>
        </p:nvSpPr>
        <p:spPr>
          <a:xfrm>
            <a:off x="9393655" y="4849318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F8423C-C0B0-EFAF-ACAC-7451148A8528}"/>
              </a:ext>
            </a:extLst>
          </p:cNvPr>
          <p:cNvSpPr/>
          <p:nvPr/>
        </p:nvSpPr>
        <p:spPr>
          <a:xfrm>
            <a:off x="9342620" y="5001966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4A357A-5F0C-A7B8-92A0-105A9645E7C3}"/>
              </a:ext>
            </a:extLst>
          </p:cNvPr>
          <p:cNvSpPr/>
          <p:nvPr/>
        </p:nvSpPr>
        <p:spPr>
          <a:xfrm>
            <a:off x="9318839" y="3709159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362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2989006" y="1602658"/>
            <a:ext cx="7293418" cy="453267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4524874" y="5560162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EFE982-3A50-904A-ED11-79BFBD0663BA}"/>
              </a:ext>
            </a:extLst>
          </p:cNvPr>
          <p:cNvSpPr txBox="1"/>
          <p:nvPr/>
        </p:nvSpPr>
        <p:spPr>
          <a:xfrm>
            <a:off x="5257787" y="3223006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FF422B-9361-A74F-9D84-AD0BEDBF52C8}"/>
              </a:ext>
            </a:extLst>
          </p:cNvPr>
          <p:cNvSpPr txBox="1"/>
          <p:nvPr/>
        </p:nvSpPr>
        <p:spPr>
          <a:xfrm>
            <a:off x="6977106" y="326149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9209675">
            <a:off x="4023481" y="4617990"/>
            <a:ext cx="184594" cy="72652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3080291" y="3303589"/>
            <a:ext cx="1610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Neckline</a:t>
            </a: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A0E19F48-7F13-206B-0755-9BDC92D38BD2}"/>
              </a:ext>
            </a:extLst>
          </p:cNvPr>
          <p:cNvSpPr/>
          <p:nvPr/>
        </p:nvSpPr>
        <p:spPr>
          <a:xfrm rot="1507872">
            <a:off x="8390052" y="3397007"/>
            <a:ext cx="184594" cy="72652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53E37D-95CB-6ED4-29BB-C845A86B4F1D}"/>
              </a:ext>
            </a:extLst>
          </p:cNvPr>
          <p:cNvCxnSpPr>
            <a:cxnSpLocks/>
          </p:cNvCxnSpPr>
          <p:nvPr/>
        </p:nvCxnSpPr>
        <p:spPr>
          <a:xfrm>
            <a:off x="3246083" y="5547773"/>
            <a:ext cx="6861478" cy="29617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F4D18BEA-BD79-5656-8140-F3526CB24451}"/>
              </a:ext>
            </a:extLst>
          </p:cNvPr>
          <p:cNvGrpSpPr/>
          <p:nvPr/>
        </p:nvGrpSpPr>
        <p:grpSpPr>
          <a:xfrm rot="10800000">
            <a:off x="3912973" y="3681407"/>
            <a:ext cx="4898149" cy="1914753"/>
            <a:chOff x="4247270" y="1714956"/>
            <a:chExt cx="4898149" cy="191475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FEE313D-D213-8697-F535-8CC53026A5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270" y="1714956"/>
              <a:ext cx="803107" cy="18896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9666F1-6E03-B2E9-C3F4-D135AA1DC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2695" y="1750617"/>
              <a:ext cx="827436" cy="186153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154C3FF-6625-A3C3-EA0B-142B1632F9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60029" y="1732787"/>
              <a:ext cx="865636" cy="187922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7DF08B-DB76-F752-A5C0-1876603A82B4}"/>
                </a:ext>
              </a:extLst>
            </p:cNvPr>
            <p:cNvCxnSpPr>
              <a:cxnSpLocks/>
            </p:cNvCxnSpPr>
            <p:nvPr/>
          </p:nvCxnSpPr>
          <p:spPr>
            <a:xfrm>
              <a:off x="5050377" y="1714956"/>
              <a:ext cx="792318" cy="191475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1FFA7A-5E28-3C6A-961D-9C0F4D77B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5665" y="1732650"/>
              <a:ext cx="768345" cy="189705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726C665-BA5D-3256-8622-7F2E207E2C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94010" y="1758645"/>
              <a:ext cx="851409" cy="184591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AB898-7EEC-D3E7-F7AF-E12797F88B52}"/>
              </a:ext>
            </a:extLst>
          </p:cNvPr>
          <p:cNvCxnSpPr>
            <a:cxnSpLocks/>
          </p:cNvCxnSpPr>
          <p:nvPr/>
        </p:nvCxnSpPr>
        <p:spPr>
          <a:xfrm>
            <a:off x="3352710" y="3686240"/>
            <a:ext cx="6754851" cy="29156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147112-D191-559C-3C06-EDE2E9E3ED2A}"/>
              </a:ext>
            </a:extLst>
          </p:cNvPr>
          <p:cNvSpPr txBox="1"/>
          <p:nvPr/>
        </p:nvSpPr>
        <p:spPr>
          <a:xfrm>
            <a:off x="6179375" y="5494608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2963367" y="1601582"/>
            <a:ext cx="216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Triple Bottom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5295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3323302" y="1248697"/>
            <a:ext cx="5240595" cy="360062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4800284" y="1302774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FEE313D-D213-8697-F535-8CC53026A5FE}"/>
              </a:ext>
            </a:extLst>
          </p:cNvPr>
          <p:cNvCxnSpPr>
            <a:cxnSpLocks/>
          </p:cNvCxnSpPr>
          <p:nvPr/>
        </p:nvCxnSpPr>
        <p:spPr>
          <a:xfrm flipV="1">
            <a:off x="4247525" y="1712308"/>
            <a:ext cx="803329" cy="18788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53E37D-95CB-6ED4-29BB-C845A86B4F1D}"/>
              </a:ext>
            </a:extLst>
          </p:cNvPr>
          <p:cNvCxnSpPr>
            <a:cxnSpLocks/>
          </p:cNvCxnSpPr>
          <p:nvPr/>
        </p:nvCxnSpPr>
        <p:spPr>
          <a:xfrm>
            <a:off x="3580450" y="3568070"/>
            <a:ext cx="4482002" cy="18738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9666F1-6E03-B2E9-C3F4-D135AA1DCDF2}"/>
              </a:ext>
            </a:extLst>
          </p:cNvPr>
          <p:cNvCxnSpPr>
            <a:cxnSpLocks/>
          </p:cNvCxnSpPr>
          <p:nvPr/>
        </p:nvCxnSpPr>
        <p:spPr>
          <a:xfrm flipV="1">
            <a:off x="5843391" y="1747766"/>
            <a:ext cx="827665" cy="1850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54C3FF-6625-A3C3-EA0B-142B1632F9C3}"/>
              </a:ext>
            </a:extLst>
          </p:cNvPr>
          <p:cNvCxnSpPr>
            <a:cxnSpLocks/>
          </p:cNvCxnSpPr>
          <p:nvPr/>
        </p:nvCxnSpPr>
        <p:spPr>
          <a:xfrm flipH="1" flipV="1">
            <a:off x="6660951" y="1730037"/>
            <a:ext cx="865876" cy="18685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7DF08B-DB76-F752-A5C0-1876603A82B4}"/>
              </a:ext>
            </a:extLst>
          </p:cNvPr>
          <p:cNvCxnSpPr>
            <a:cxnSpLocks/>
          </p:cNvCxnSpPr>
          <p:nvPr/>
        </p:nvCxnSpPr>
        <p:spPr>
          <a:xfrm>
            <a:off x="5050854" y="1712308"/>
            <a:ext cx="792537" cy="1903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4EFE982-3A50-904A-ED11-79BFBD0663BA}"/>
              </a:ext>
            </a:extLst>
          </p:cNvPr>
          <p:cNvSpPr txBox="1"/>
          <p:nvPr/>
        </p:nvSpPr>
        <p:spPr>
          <a:xfrm>
            <a:off x="5605476" y="3611817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FF422B-9361-A74F-9D84-AD0BEDBF52C8}"/>
              </a:ext>
            </a:extLst>
          </p:cNvPr>
          <p:cNvSpPr txBox="1"/>
          <p:nvPr/>
        </p:nvSpPr>
        <p:spPr>
          <a:xfrm>
            <a:off x="7331449" y="3611510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427803">
            <a:off x="4168888" y="2653014"/>
            <a:ext cx="184645" cy="72239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3487772" y="3565805"/>
            <a:ext cx="1611397" cy="45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Support</a:t>
            </a: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A0E19F48-7F13-206B-0755-9BDC92D38BD2}"/>
              </a:ext>
            </a:extLst>
          </p:cNvPr>
          <p:cNvSpPr/>
          <p:nvPr/>
        </p:nvSpPr>
        <p:spPr>
          <a:xfrm rot="9307923">
            <a:off x="7254040" y="2334931"/>
            <a:ext cx="184645" cy="72239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AB898-7EEC-D3E7-F7AF-E12797F88B52}"/>
              </a:ext>
            </a:extLst>
          </p:cNvPr>
          <p:cNvCxnSpPr>
            <a:cxnSpLocks/>
          </p:cNvCxnSpPr>
          <p:nvPr/>
        </p:nvCxnSpPr>
        <p:spPr>
          <a:xfrm>
            <a:off x="3687107" y="1717113"/>
            <a:ext cx="4375345" cy="18773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147112-D191-559C-3C06-EDE2E9E3ED2A}"/>
              </a:ext>
            </a:extLst>
          </p:cNvPr>
          <p:cNvSpPr txBox="1"/>
          <p:nvPr/>
        </p:nvSpPr>
        <p:spPr>
          <a:xfrm>
            <a:off x="6448590" y="1295115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8044814" y="1277597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5049943" y="4387653"/>
            <a:ext cx="1704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Double Top</a:t>
            </a:r>
          </a:p>
        </p:txBody>
      </p:sp>
      <p:sp>
        <p:nvSpPr>
          <p:cNvPr id="4" name="Oval 3" hidden="1">
            <a:extLst>
              <a:ext uri="{FF2B5EF4-FFF2-40B4-BE49-F238E27FC236}">
                <a16:creationId xmlns:a16="http://schemas.microsoft.com/office/drawing/2014/main" id="{F07455A3-E14B-AF48-3469-46BCBB2407A7}"/>
              </a:ext>
            </a:extLst>
          </p:cNvPr>
          <p:cNvSpPr/>
          <p:nvPr/>
        </p:nvSpPr>
        <p:spPr>
          <a:xfrm>
            <a:off x="7763988" y="3153050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 hidden="1">
            <a:extLst>
              <a:ext uri="{FF2B5EF4-FFF2-40B4-BE49-F238E27FC236}">
                <a16:creationId xmlns:a16="http://schemas.microsoft.com/office/drawing/2014/main" id="{3B69B16A-936D-AD3D-E0F1-348ACEEE3EAC}"/>
              </a:ext>
            </a:extLst>
          </p:cNvPr>
          <p:cNvSpPr txBox="1"/>
          <p:nvPr/>
        </p:nvSpPr>
        <p:spPr>
          <a:xfrm>
            <a:off x="8044814" y="2686900"/>
            <a:ext cx="941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ECD08C4A-7633-BB66-DB60-CA48E91FD452}"/>
              </a:ext>
            </a:extLst>
          </p:cNvPr>
          <p:cNvSpPr txBox="1"/>
          <p:nvPr/>
        </p:nvSpPr>
        <p:spPr>
          <a:xfrm>
            <a:off x="7854352" y="3717149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99432D32-05CB-22C2-C3BB-C53A8FFDCCED}"/>
              </a:ext>
            </a:extLst>
          </p:cNvPr>
          <p:cNvSpPr txBox="1"/>
          <p:nvPr/>
        </p:nvSpPr>
        <p:spPr>
          <a:xfrm>
            <a:off x="9393655" y="4849318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9" name="Oval 8" hidden="1">
            <a:extLst>
              <a:ext uri="{FF2B5EF4-FFF2-40B4-BE49-F238E27FC236}">
                <a16:creationId xmlns:a16="http://schemas.microsoft.com/office/drawing/2014/main" id="{48F8423C-C0B0-EFAF-ACAC-7451148A8528}"/>
              </a:ext>
            </a:extLst>
          </p:cNvPr>
          <p:cNvSpPr/>
          <p:nvPr/>
        </p:nvSpPr>
        <p:spPr>
          <a:xfrm>
            <a:off x="9342620" y="5001966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464A357A-5F0C-A7B8-92A0-105A9645E7C3}"/>
              </a:ext>
            </a:extLst>
          </p:cNvPr>
          <p:cNvSpPr/>
          <p:nvPr/>
        </p:nvSpPr>
        <p:spPr>
          <a:xfrm>
            <a:off x="7841412" y="3865120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304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2989006" y="2949677"/>
            <a:ext cx="5427407" cy="3726426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4524874" y="5560162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EFE982-3A50-904A-ED11-79BFBD0663BA}"/>
              </a:ext>
            </a:extLst>
          </p:cNvPr>
          <p:cNvSpPr txBox="1"/>
          <p:nvPr/>
        </p:nvSpPr>
        <p:spPr>
          <a:xfrm>
            <a:off x="5257787" y="3223006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FF422B-9361-A74F-9D84-AD0BEDBF52C8}"/>
              </a:ext>
            </a:extLst>
          </p:cNvPr>
          <p:cNvSpPr txBox="1"/>
          <p:nvPr/>
        </p:nvSpPr>
        <p:spPr>
          <a:xfrm>
            <a:off x="6977106" y="326149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9209675">
            <a:off x="4011030" y="4266250"/>
            <a:ext cx="184594" cy="72652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3080291" y="3303589"/>
            <a:ext cx="165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Resistance</a:t>
            </a: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A0E19F48-7F13-206B-0755-9BDC92D38BD2}"/>
              </a:ext>
            </a:extLst>
          </p:cNvPr>
          <p:cNvSpPr/>
          <p:nvPr/>
        </p:nvSpPr>
        <p:spPr>
          <a:xfrm rot="1507872">
            <a:off x="7016771" y="4127011"/>
            <a:ext cx="184594" cy="72652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53E37D-95CB-6ED4-29BB-C845A86B4F1D}"/>
              </a:ext>
            </a:extLst>
          </p:cNvPr>
          <p:cNvCxnSpPr>
            <a:cxnSpLocks/>
          </p:cNvCxnSpPr>
          <p:nvPr/>
        </p:nvCxnSpPr>
        <p:spPr>
          <a:xfrm flipV="1">
            <a:off x="3246083" y="5544816"/>
            <a:ext cx="4767207" cy="2957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9666F1-6E03-B2E9-C3F4-D135AA1DCDF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88261" y="3698966"/>
            <a:ext cx="827436" cy="1861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54C3FF-6625-A3C3-EA0B-142B1632F9C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532727" y="3699102"/>
            <a:ext cx="865636" cy="18792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 rot="10800000" flipH="1">
            <a:off x="4764382" y="3681407"/>
            <a:ext cx="768345" cy="18970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912973" y="3706552"/>
            <a:ext cx="851409" cy="18459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AB898-7EEC-D3E7-F7AF-E12797F88B52}"/>
              </a:ext>
            </a:extLst>
          </p:cNvPr>
          <p:cNvCxnSpPr>
            <a:cxnSpLocks/>
          </p:cNvCxnSpPr>
          <p:nvPr/>
        </p:nvCxnSpPr>
        <p:spPr>
          <a:xfrm>
            <a:off x="3352710" y="3686240"/>
            <a:ext cx="4552425" cy="20312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147112-D191-559C-3C06-EDE2E9E3ED2A}"/>
              </a:ext>
            </a:extLst>
          </p:cNvPr>
          <p:cNvSpPr txBox="1"/>
          <p:nvPr/>
        </p:nvSpPr>
        <p:spPr>
          <a:xfrm>
            <a:off x="6179375" y="5494608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4340035" y="6279344"/>
            <a:ext cx="2385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Double Bottom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9304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2536724" y="1130711"/>
            <a:ext cx="7177547" cy="505910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3246140" y="2591319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EFE982-3A50-904A-ED11-79BFBD0663BA}"/>
              </a:ext>
            </a:extLst>
          </p:cNvPr>
          <p:cNvSpPr txBox="1"/>
          <p:nvPr/>
        </p:nvSpPr>
        <p:spPr>
          <a:xfrm>
            <a:off x="5146219" y="476586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FF422B-9361-A74F-9D84-AD0BEDBF52C8}"/>
              </a:ext>
            </a:extLst>
          </p:cNvPr>
          <p:cNvSpPr txBox="1"/>
          <p:nvPr/>
        </p:nvSpPr>
        <p:spPr>
          <a:xfrm>
            <a:off x="7875667" y="2523031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57" name="Arrow: Up 56" hidden="1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737112">
            <a:off x="7633184" y="3878755"/>
            <a:ext cx="184594" cy="72652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4487187" y="2617254"/>
            <a:ext cx="165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Resistance</a:t>
            </a: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A0E19F48-7F13-206B-0755-9BDC92D38BD2}"/>
              </a:ext>
            </a:extLst>
          </p:cNvPr>
          <p:cNvSpPr/>
          <p:nvPr/>
        </p:nvSpPr>
        <p:spPr>
          <a:xfrm rot="9106914">
            <a:off x="3500041" y="3619327"/>
            <a:ext cx="184594" cy="72652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AB898-7EEC-D3E7-F7AF-E12797F88B52}"/>
              </a:ext>
            </a:extLst>
          </p:cNvPr>
          <p:cNvCxnSpPr>
            <a:cxnSpLocks/>
          </p:cNvCxnSpPr>
          <p:nvPr/>
        </p:nvCxnSpPr>
        <p:spPr>
          <a:xfrm flipV="1">
            <a:off x="2664542" y="3052984"/>
            <a:ext cx="6213987" cy="4875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147112-D191-559C-3C06-EDE2E9E3ED2A}"/>
              </a:ext>
            </a:extLst>
          </p:cNvPr>
          <p:cNvSpPr txBox="1"/>
          <p:nvPr/>
        </p:nvSpPr>
        <p:spPr>
          <a:xfrm>
            <a:off x="6699582" y="2518949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4274217" y="5426173"/>
            <a:ext cx="3276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Cup  &amp; Handle Pattern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7805390" y="3485002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419649" y="2513379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7128995" y="1090577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8402079" y="3312669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8419649" y="2649818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8406533" y="1236735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62E858E6-70C7-5477-DD7E-1C2BBE6F9031}"/>
              </a:ext>
            </a:extLst>
          </p:cNvPr>
          <p:cNvSpPr/>
          <p:nvPr/>
        </p:nvSpPr>
        <p:spPr>
          <a:xfrm rot="13277777">
            <a:off x="3535846" y="1390638"/>
            <a:ext cx="3445929" cy="3334442"/>
          </a:xfrm>
          <a:prstGeom prst="arc">
            <a:avLst>
              <a:gd name="adj1" fmla="val 8310421"/>
              <a:gd name="adj2" fmla="val 1912852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BB7EE381-E132-4152-2D1E-E80AEECA4BF8}"/>
              </a:ext>
            </a:extLst>
          </p:cNvPr>
          <p:cNvSpPr/>
          <p:nvPr/>
        </p:nvSpPr>
        <p:spPr>
          <a:xfrm rot="13277777">
            <a:off x="6973322" y="2425447"/>
            <a:ext cx="1155017" cy="1264824"/>
          </a:xfrm>
          <a:prstGeom prst="arc">
            <a:avLst>
              <a:gd name="adj1" fmla="val 8310421"/>
              <a:gd name="adj2" fmla="val 1912852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53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53730" y="560439"/>
            <a:ext cx="9763432" cy="611566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396510">
            <a:off x="3564300" y="1484714"/>
            <a:ext cx="184594" cy="72652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6761041" y="2701932"/>
            <a:ext cx="165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Support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>
            <a:off x="2245360" y="1083428"/>
            <a:ext cx="1343414" cy="13353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 flipV="1">
            <a:off x="1960880" y="2387976"/>
            <a:ext cx="1627894" cy="1041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1681975" y="3300939"/>
            <a:ext cx="2385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Symmetric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Triangle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3FFFF-9EC8-0C64-879A-6B6CD3BEEA00}"/>
              </a:ext>
            </a:extLst>
          </p:cNvPr>
          <p:cNvCxnSpPr>
            <a:cxnSpLocks/>
          </p:cNvCxnSpPr>
          <p:nvPr/>
        </p:nvCxnSpPr>
        <p:spPr>
          <a:xfrm flipH="1">
            <a:off x="1379769" y="1200601"/>
            <a:ext cx="960373" cy="29831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2B3C01-8428-F714-3C50-4CA0EE88BC49}"/>
              </a:ext>
            </a:extLst>
          </p:cNvPr>
          <p:cNvCxnSpPr>
            <a:cxnSpLocks/>
          </p:cNvCxnSpPr>
          <p:nvPr/>
        </p:nvCxnSpPr>
        <p:spPr>
          <a:xfrm>
            <a:off x="2340142" y="1200601"/>
            <a:ext cx="199678" cy="18550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FA444F-07C3-1053-D7BD-844A59AD5EC8}"/>
              </a:ext>
            </a:extLst>
          </p:cNvPr>
          <p:cNvCxnSpPr>
            <a:cxnSpLocks/>
          </p:cNvCxnSpPr>
          <p:nvPr/>
        </p:nvCxnSpPr>
        <p:spPr>
          <a:xfrm flipH="1">
            <a:off x="2539820" y="1751081"/>
            <a:ext cx="338802" cy="1309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8E9FDB-127D-8C85-E3D1-88EF5ABC23C6}"/>
              </a:ext>
            </a:extLst>
          </p:cNvPr>
          <p:cNvCxnSpPr>
            <a:cxnSpLocks/>
          </p:cNvCxnSpPr>
          <p:nvPr/>
        </p:nvCxnSpPr>
        <p:spPr>
          <a:xfrm>
            <a:off x="2874666" y="1751081"/>
            <a:ext cx="203634" cy="9796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55DF16-D7BC-6AD3-5287-36AD9AD3ACC8}"/>
              </a:ext>
            </a:extLst>
          </p:cNvPr>
          <p:cNvCxnSpPr>
            <a:cxnSpLocks/>
          </p:cNvCxnSpPr>
          <p:nvPr/>
        </p:nvCxnSpPr>
        <p:spPr>
          <a:xfrm flipH="1">
            <a:off x="3070062" y="1798479"/>
            <a:ext cx="428711" cy="9217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859915F-6A6B-8F63-7C7B-87512B7673E4}"/>
              </a:ext>
            </a:extLst>
          </p:cNvPr>
          <p:cNvCxnSpPr>
            <a:cxnSpLocks/>
          </p:cNvCxnSpPr>
          <p:nvPr/>
        </p:nvCxnSpPr>
        <p:spPr>
          <a:xfrm>
            <a:off x="7037030" y="2761857"/>
            <a:ext cx="23696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595BAAA-B745-744C-667B-EF36F17446D2}"/>
              </a:ext>
            </a:extLst>
          </p:cNvPr>
          <p:cNvCxnSpPr>
            <a:cxnSpLocks/>
          </p:cNvCxnSpPr>
          <p:nvPr/>
        </p:nvCxnSpPr>
        <p:spPr>
          <a:xfrm>
            <a:off x="7538031" y="1266710"/>
            <a:ext cx="1868659" cy="15003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022DAFE-9672-F7C4-C261-2C66C6C42BAF}"/>
              </a:ext>
            </a:extLst>
          </p:cNvPr>
          <p:cNvCxnSpPr>
            <a:cxnSpLocks/>
          </p:cNvCxnSpPr>
          <p:nvPr/>
        </p:nvCxnSpPr>
        <p:spPr>
          <a:xfrm>
            <a:off x="6743628" y="931243"/>
            <a:ext cx="603275" cy="17994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4C0F038-0802-BA42-4503-1630EC2E4AD6}"/>
              </a:ext>
            </a:extLst>
          </p:cNvPr>
          <p:cNvCxnSpPr>
            <a:cxnSpLocks/>
          </p:cNvCxnSpPr>
          <p:nvPr/>
        </p:nvCxnSpPr>
        <p:spPr>
          <a:xfrm flipH="1">
            <a:off x="7346903" y="1473441"/>
            <a:ext cx="434820" cy="12884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7AFFBD-31D2-C364-4040-A2646B8CDD6E}"/>
              </a:ext>
            </a:extLst>
          </p:cNvPr>
          <p:cNvCxnSpPr>
            <a:cxnSpLocks/>
          </p:cNvCxnSpPr>
          <p:nvPr/>
        </p:nvCxnSpPr>
        <p:spPr>
          <a:xfrm>
            <a:off x="7781723" y="1473441"/>
            <a:ext cx="309873" cy="12936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2B3DA34-F776-EFC6-2A96-11D95F819C1B}"/>
              </a:ext>
            </a:extLst>
          </p:cNvPr>
          <p:cNvCxnSpPr>
            <a:cxnSpLocks/>
          </p:cNvCxnSpPr>
          <p:nvPr/>
        </p:nvCxnSpPr>
        <p:spPr>
          <a:xfrm flipH="1">
            <a:off x="8091596" y="2016909"/>
            <a:ext cx="380764" cy="758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8BA5DEE-CB9F-EA82-695A-6AF373A193D9}"/>
              </a:ext>
            </a:extLst>
          </p:cNvPr>
          <p:cNvCxnSpPr>
            <a:cxnSpLocks/>
          </p:cNvCxnSpPr>
          <p:nvPr/>
        </p:nvCxnSpPr>
        <p:spPr>
          <a:xfrm>
            <a:off x="8486814" y="2007404"/>
            <a:ext cx="260017" cy="11574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row: Up 84">
            <a:extLst>
              <a:ext uri="{FF2B5EF4-FFF2-40B4-BE49-F238E27FC236}">
                <a16:creationId xmlns:a16="http://schemas.microsoft.com/office/drawing/2014/main" id="{87AFDD56-C7C7-9E06-F420-AE43247980FE}"/>
              </a:ext>
            </a:extLst>
          </p:cNvPr>
          <p:cNvSpPr/>
          <p:nvPr/>
        </p:nvSpPr>
        <p:spPr>
          <a:xfrm rot="10011206">
            <a:off x="8811964" y="2511081"/>
            <a:ext cx="184594" cy="72652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Arrow: Up 85">
            <a:extLst>
              <a:ext uri="{FF2B5EF4-FFF2-40B4-BE49-F238E27FC236}">
                <a16:creationId xmlns:a16="http://schemas.microsoft.com/office/drawing/2014/main" id="{1A3E05D6-C3E4-6E2D-C906-BCCB76232722}"/>
              </a:ext>
            </a:extLst>
          </p:cNvPr>
          <p:cNvSpPr/>
          <p:nvPr/>
        </p:nvSpPr>
        <p:spPr>
          <a:xfrm rot="1258968">
            <a:off x="6155469" y="4140898"/>
            <a:ext cx="184594" cy="72652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34E2074-D61A-89BA-B066-86894E4C5829}"/>
              </a:ext>
            </a:extLst>
          </p:cNvPr>
          <p:cNvCxnSpPr>
            <a:cxnSpLocks/>
          </p:cNvCxnSpPr>
          <p:nvPr/>
        </p:nvCxnSpPr>
        <p:spPr>
          <a:xfrm>
            <a:off x="4391381" y="4621137"/>
            <a:ext cx="23696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AF2F7D6-9BF7-43EC-4A94-2D88FAC09457}"/>
              </a:ext>
            </a:extLst>
          </p:cNvPr>
          <p:cNvCxnSpPr>
            <a:cxnSpLocks/>
          </p:cNvCxnSpPr>
          <p:nvPr/>
        </p:nvCxnSpPr>
        <p:spPr>
          <a:xfrm flipV="1">
            <a:off x="4693920" y="4615719"/>
            <a:ext cx="2054719" cy="14701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1C1F5B5-CA1D-A865-D92A-356FC8104471}"/>
              </a:ext>
            </a:extLst>
          </p:cNvPr>
          <p:cNvCxnSpPr>
            <a:cxnSpLocks/>
          </p:cNvCxnSpPr>
          <p:nvPr/>
        </p:nvCxnSpPr>
        <p:spPr>
          <a:xfrm flipH="1">
            <a:off x="4007337" y="4615719"/>
            <a:ext cx="542802" cy="18433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D58A0C0-91EE-D188-EAB4-BA611F6A846E}"/>
              </a:ext>
            </a:extLst>
          </p:cNvPr>
          <p:cNvCxnSpPr>
            <a:cxnSpLocks/>
          </p:cNvCxnSpPr>
          <p:nvPr/>
        </p:nvCxnSpPr>
        <p:spPr>
          <a:xfrm>
            <a:off x="4550139" y="4599491"/>
            <a:ext cx="499381" cy="12836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24E3D76-604C-01A6-21CB-9FA8224AE4EF}"/>
              </a:ext>
            </a:extLst>
          </p:cNvPr>
          <p:cNvCxnSpPr>
            <a:cxnSpLocks/>
          </p:cNvCxnSpPr>
          <p:nvPr/>
        </p:nvCxnSpPr>
        <p:spPr>
          <a:xfrm flipH="1">
            <a:off x="5038877" y="4615719"/>
            <a:ext cx="281891" cy="1203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E10FF9E-543E-8BB5-02FD-34E405E747F6}"/>
              </a:ext>
            </a:extLst>
          </p:cNvPr>
          <p:cNvCxnSpPr>
            <a:cxnSpLocks/>
          </p:cNvCxnSpPr>
          <p:nvPr/>
        </p:nvCxnSpPr>
        <p:spPr>
          <a:xfrm>
            <a:off x="5320768" y="4615719"/>
            <a:ext cx="344957" cy="7350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B3B7E04-D94F-41DB-80AD-9E7F69A8FCEA}"/>
              </a:ext>
            </a:extLst>
          </p:cNvPr>
          <p:cNvCxnSpPr>
            <a:cxnSpLocks/>
          </p:cNvCxnSpPr>
          <p:nvPr/>
        </p:nvCxnSpPr>
        <p:spPr>
          <a:xfrm flipH="1">
            <a:off x="5665725" y="4267200"/>
            <a:ext cx="430275" cy="11353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B478B7F-D6E4-2058-FA40-0662FDF6F0ED}"/>
              </a:ext>
            </a:extLst>
          </p:cNvPr>
          <p:cNvSpPr txBox="1"/>
          <p:nvPr/>
        </p:nvSpPr>
        <p:spPr>
          <a:xfrm>
            <a:off x="4192976" y="4202294"/>
            <a:ext cx="165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Resistance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70AB350-EB46-9CFA-678B-E7902B5D066C}"/>
              </a:ext>
            </a:extLst>
          </p:cNvPr>
          <p:cNvSpPr txBox="1"/>
          <p:nvPr/>
        </p:nvSpPr>
        <p:spPr>
          <a:xfrm>
            <a:off x="7833359" y="3365632"/>
            <a:ext cx="2385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Descending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Triangle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1639447-5DA8-3614-5972-6B85B1E6E8DD}"/>
              </a:ext>
            </a:extLst>
          </p:cNvPr>
          <p:cNvSpPr txBox="1"/>
          <p:nvPr/>
        </p:nvSpPr>
        <p:spPr>
          <a:xfrm>
            <a:off x="5646995" y="5206407"/>
            <a:ext cx="2385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Ascending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Triangle</a:t>
            </a:r>
          </a:p>
        </p:txBody>
      </p:sp>
    </p:spTree>
    <p:extLst>
      <p:ext uri="{BB962C8B-B14F-4D97-AF65-F5344CB8AC3E}">
        <p14:creationId xmlns:p14="http://schemas.microsoft.com/office/powerpoint/2010/main" val="14626872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7292075" y="3426732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7706423" y="2617793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7083782" y="811382"/>
            <a:ext cx="141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7565719" y="3232165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7789981" y="2801935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8320682" y="972012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4932205" y="5134983"/>
            <a:ext cx="2950509" cy="87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Symmetric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Triangle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3FFFF-9EC8-0C64-879A-6B6CD3BEEA00}"/>
              </a:ext>
            </a:extLst>
          </p:cNvPr>
          <p:cNvCxnSpPr>
            <a:cxnSpLocks/>
          </p:cNvCxnSpPr>
          <p:nvPr/>
        </p:nvCxnSpPr>
        <p:spPr>
          <a:xfrm flipH="1">
            <a:off x="4679787" y="2035475"/>
            <a:ext cx="1187898" cy="31290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809189">
            <a:off x="7880489" y="1731644"/>
            <a:ext cx="321319" cy="82159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>
            <a:off x="5702701" y="1878839"/>
            <a:ext cx="2338449" cy="151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 flipV="1">
            <a:off x="5207513" y="3354104"/>
            <a:ext cx="2833636" cy="11772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2B3C01-8428-F714-3C50-4CA0EE88BC49}"/>
              </a:ext>
            </a:extLst>
          </p:cNvPr>
          <p:cNvCxnSpPr>
            <a:cxnSpLocks/>
          </p:cNvCxnSpPr>
          <p:nvPr/>
        </p:nvCxnSpPr>
        <p:spPr>
          <a:xfrm>
            <a:off x="5867685" y="2011346"/>
            <a:ext cx="347574" cy="20977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FA444F-07C3-1053-D7BD-844A59AD5EC8}"/>
              </a:ext>
            </a:extLst>
          </p:cNvPr>
          <p:cNvCxnSpPr>
            <a:cxnSpLocks/>
          </p:cNvCxnSpPr>
          <p:nvPr/>
        </p:nvCxnSpPr>
        <p:spPr>
          <a:xfrm flipH="1">
            <a:off x="6215260" y="2604185"/>
            <a:ext cx="592084" cy="1510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8E9FDB-127D-8C85-E3D1-88EF5ABC23C6}"/>
              </a:ext>
            </a:extLst>
          </p:cNvPr>
          <p:cNvCxnSpPr>
            <a:cxnSpLocks/>
          </p:cNvCxnSpPr>
          <p:nvPr/>
        </p:nvCxnSpPr>
        <p:spPr>
          <a:xfrm>
            <a:off x="6782968" y="2604185"/>
            <a:ext cx="369612" cy="11375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55DF16-D7BC-6AD3-5287-36AD9AD3ACC8}"/>
              </a:ext>
            </a:extLst>
          </p:cNvPr>
          <p:cNvCxnSpPr>
            <a:cxnSpLocks/>
          </p:cNvCxnSpPr>
          <p:nvPr/>
        </p:nvCxnSpPr>
        <p:spPr>
          <a:xfrm flipH="1">
            <a:off x="7138239" y="2720932"/>
            <a:ext cx="597200" cy="10089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78585D-C5FC-D972-7BE8-7F22E3E32370}"/>
              </a:ext>
            </a:extLst>
          </p:cNvPr>
          <p:cNvSpPr txBox="1"/>
          <p:nvPr/>
        </p:nvSpPr>
        <p:spPr>
          <a:xfrm>
            <a:off x="5996745" y="410546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1681B-15EB-FC41-E410-278ED4D6EE05}"/>
              </a:ext>
            </a:extLst>
          </p:cNvPr>
          <p:cNvSpPr txBox="1"/>
          <p:nvPr/>
        </p:nvSpPr>
        <p:spPr>
          <a:xfrm>
            <a:off x="5722808" y="1495492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2C4BE4-427A-5C86-7033-6AF929D71D79}"/>
              </a:ext>
            </a:extLst>
          </p:cNvPr>
          <p:cNvSpPr txBox="1"/>
          <p:nvPr/>
        </p:nvSpPr>
        <p:spPr>
          <a:xfrm>
            <a:off x="2499485" y="2305433"/>
            <a:ext cx="1914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Height of the triangle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DDF4A8-EBBF-FA82-DFEE-713929B11498}"/>
              </a:ext>
            </a:extLst>
          </p:cNvPr>
          <p:cNvSpPr txBox="1"/>
          <p:nvPr/>
        </p:nvSpPr>
        <p:spPr>
          <a:xfrm>
            <a:off x="6651579" y="211411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2E356D-5EE4-294C-C5CC-AEC7B021ACE2}"/>
              </a:ext>
            </a:extLst>
          </p:cNvPr>
          <p:cNvSpPr txBox="1"/>
          <p:nvPr/>
        </p:nvSpPr>
        <p:spPr>
          <a:xfrm>
            <a:off x="7256457" y="2512603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5D391CBD-05AD-29AD-F3D6-C24DF13530E4}"/>
              </a:ext>
            </a:extLst>
          </p:cNvPr>
          <p:cNvSpPr/>
          <p:nvPr/>
        </p:nvSpPr>
        <p:spPr>
          <a:xfrm>
            <a:off x="3977863" y="2114117"/>
            <a:ext cx="708699" cy="2244523"/>
          </a:xfrm>
          <a:prstGeom prst="lef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9D44BD-328D-BDE8-FCFA-3E0DFEC982DA}"/>
              </a:ext>
            </a:extLst>
          </p:cNvPr>
          <p:cNvSpPr>
            <a:spLocks/>
          </p:cNvSpPr>
          <p:nvPr/>
        </p:nvSpPr>
        <p:spPr>
          <a:xfrm>
            <a:off x="2536724" y="646043"/>
            <a:ext cx="6666911" cy="554377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59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>
            <a:off x="4866641" y="2174240"/>
            <a:ext cx="497840" cy="2753360"/>
            <a:chOff x="5384801" y="2346960"/>
            <a:chExt cx="497840" cy="275336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>
              <a:off x="5384801" y="2702560"/>
              <a:ext cx="497840" cy="201168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/>
            <p:nvPr/>
          </p:nvCxnSpPr>
          <p:spPr>
            <a:xfrm>
              <a:off x="5628640" y="2346960"/>
              <a:ext cx="0" cy="275336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BBCBCF7-0EB6-DBB2-E219-A374FEFC2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899" y="2174240"/>
            <a:ext cx="915244" cy="27533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3A2F7C-369A-1271-D943-26151F2092C2}"/>
              </a:ext>
            </a:extLst>
          </p:cNvPr>
          <p:cNvSpPr txBox="1"/>
          <p:nvPr/>
        </p:nvSpPr>
        <p:spPr>
          <a:xfrm>
            <a:off x="4455160" y="5222240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Candlestick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09F464-2C6A-914F-BE60-07F7FB73304E}"/>
              </a:ext>
            </a:extLst>
          </p:cNvPr>
          <p:cNvSpPr txBox="1"/>
          <p:nvPr/>
        </p:nvSpPr>
        <p:spPr>
          <a:xfrm>
            <a:off x="6623899" y="5222240"/>
            <a:ext cx="91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Candle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/>
          <p:nvPr/>
        </p:nvSpPr>
        <p:spPr>
          <a:xfrm>
            <a:off x="4135120" y="1666240"/>
            <a:ext cx="4074160" cy="41148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897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19D44BD-328D-BDE8-FCFA-3E0DFEC982DA}"/>
              </a:ext>
            </a:extLst>
          </p:cNvPr>
          <p:cNvSpPr>
            <a:spLocks/>
          </p:cNvSpPr>
          <p:nvPr/>
        </p:nvSpPr>
        <p:spPr>
          <a:xfrm>
            <a:off x="4462670" y="1103243"/>
            <a:ext cx="4234070" cy="4581939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7292075" y="3426732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7706423" y="2617793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7083782" y="811382"/>
            <a:ext cx="141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7565719" y="3232165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7789981" y="2801935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8320682" y="972012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6015229" y="4339300"/>
            <a:ext cx="2950509" cy="87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Symmetric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Triangle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3FFFF-9EC8-0C64-879A-6B6CD3BEEA00}"/>
              </a:ext>
            </a:extLst>
          </p:cNvPr>
          <p:cNvCxnSpPr>
            <a:cxnSpLocks/>
          </p:cNvCxnSpPr>
          <p:nvPr/>
        </p:nvCxnSpPr>
        <p:spPr>
          <a:xfrm flipH="1">
            <a:off x="4679787" y="2035475"/>
            <a:ext cx="1187898" cy="31290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809189">
            <a:off x="7880489" y="1731644"/>
            <a:ext cx="321319" cy="82159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>
            <a:off x="5702701" y="1878839"/>
            <a:ext cx="2338449" cy="151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 flipV="1">
            <a:off x="5207513" y="3354104"/>
            <a:ext cx="2833636" cy="11772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2B3C01-8428-F714-3C50-4CA0EE88BC49}"/>
              </a:ext>
            </a:extLst>
          </p:cNvPr>
          <p:cNvCxnSpPr>
            <a:cxnSpLocks/>
          </p:cNvCxnSpPr>
          <p:nvPr/>
        </p:nvCxnSpPr>
        <p:spPr>
          <a:xfrm>
            <a:off x="5867685" y="2011346"/>
            <a:ext cx="347574" cy="20977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FA444F-07C3-1053-D7BD-844A59AD5EC8}"/>
              </a:ext>
            </a:extLst>
          </p:cNvPr>
          <p:cNvCxnSpPr>
            <a:cxnSpLocks/>
          </p:cNvCxnSpPr>
          <p:nvPr/>
        </p:nvCxnSpPr>
        <p:spPr>
          <a:xfrm flipH="1">
            <a:off x="6215260" y="2604185"/>
            <a:ext cx="592084" cy="1510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8E9FDB-127D-8C85-E3D1-88EF5ABC23C6}"/>
              </a:ext>
            </a:extLst>
          </p:cNvPr>
          <p:cNvCxnSpPr>
            <a:cxnSpLocks/>
          </p:cNvCxnSpPr>
          <p:nvPr/>
        </p:nvCxnSpPr>
        <p:spPr>
          <a:xfrm>
            <a:off x="6782968" y="2604185"/>
            <a:ext cx="369612" cy="11375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55DF16-D7BC-6AD3-5287-36AD9AD3ACC8}"/>
              </a:ext>
            </a:extLst>
          </p:cNvPr>
          <p:cNvCxnSpPr>
            <a:cxnSpLocks/>
          </p:cNvCxnSpPr>
          <p:nvPr/>
        </p:nvCxnSpPr>
        <p:spPr>
          <a:xfrm flipH="1">
            <a:off x="7138239" y="2720932"/>
            <a:ext cx="597200" cy="10089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78585D-C5FC-D972-7BE8-7F22E3E32370}"/>
              </a:ext>
            </a:extLst>
          </p:cNvPr>
          <p:cNvSpPr txBox="1"/>
          <p:nvPr/>
        </p:nvSpPr>
        <p:spPr>
          <a:xfrm>
            <a:off x="5996745" y="410546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1681B-15EB-FC41-E410-278ED4D6EE05}"/>
              </a:ext>
            </a:extLst>
          </p:cNvPr>
          <p:cNvSpPr txBox="1"/>
          <p:nvPr/>
        </p:nvSpPr>
        <p:spPr>
          <a:xfrm>
            <a:off x="5722808" y="1495492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15" name="TextBox 14" hidden="1">
            <a:extLst>
              <a:ext uri="{FF2B5EF4-FFF2-40B4-BE49-F238E27FC236}">
                <a16:creationId xmlns:a16="http://schemas.microsoft.com/office/drawing/2014/main" id="{012C4BE4-427A-5C86-7033-6AF929D71D79}"/>
              </a:ext>
            </a:extLst>
          </p:cNvPr>
          <p:cNvSpPr txBox="1"/>
          <p:nvPr/>
        </p:nvSpPr>
        <p:spPr>
          <a:xfrm>
            <a:off x="2499485" y="2305433"/>
            <a:ext cx="1914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Height of the triangle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DDF4A8-EBBF-FA82-DFEE-713929B11498}"/>
              </a:ext>
            </a:extLst>
          </p:cNvPr>
          <p:cNvSpPr txBox="1"/>
          <p:nvPr/>
        </p:nvSpPr>
        <p:spPr>
          <a:xfrm>
            <a:off x="6651579" y="211411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2E356D-5EE4-294C-C5CC-AEC7B021ACE2}"/>
              </a:ext>
            </a:extLst>
          </p:cNvPr>
          <p:cNvSpPr txBox="1"/>
          <p:nvPr/>
        </p:nvSpPr>
        <p:spPr>
          <a:xfrm>
            <a:off x="7256457" y="2512603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22" name="Left Brace 21" hidden="1">
            <a:extLst>
              <a:ext uri="{FF2B5EF4-FFF2-40B4-BE49-F238E27FC236}">
                <a16:creationId xmlns:a16="http://schemas.microsoft.com/office/drawing/2014/main" id="{5D391CBD-05AD-29AD-F3D6-C24DF13530E4}"/>
              </a:ext>
            </a:extLst>
          </p:cNvPr>
          <p:cNvSpPr/>
          <p:nvPr/>
        </p:nvSpPr>
        <p:spPr>
          <a:xfrm>
            <a:off x="3977863" y="2114117"/>
            <a:ext cx="708699" cy="2244523"/>
          </a:xfrm>
          <a:prstGeom prst="lef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5CA09-FD9C-CBD2-B7DA-741C034A6D30}"/>
              </a:ext>
            </a:extLst>
          </p:cNvPr>
          <p:cNvSpPr txBox="1"/>
          <p:nvPr/>
        </p:nvSpPr>
        <p:spPr>
          <a:xfrm>
            <a:off x="6913089" y="3757708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076878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19D44BD-328D-BDE8-FCFA-3E0DFEC982DA}"/>
              </a:ext>
            </a:extLst>
          </p:cNvPr>
          <p:cNvSpPr>
            <a:spLocks/>
          </p:cNvSpPr>
          <p:nvPr/>
        </p:nvSpPr>
        <p:spPr>
          <a:xfrm>
            <a:off x="4345858" y="1102463"/>
            <a:ext cx="4729316" cy="4462595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7292075" y="3426732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7706423" y="2617793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7083782" y="811382"/>
            <a:ext cx="141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7565719" y="3232165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7789981" y="2801935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8320682" y="972012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5444863" y="4382899"/>
            <a:ext cx="2950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Ascending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Triangle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3FFFF-9EC8-0C64-879A-6B6CD3BEEA00}"/>
              </a:ext>
            </a:extLst>
          </p:cNvPr>
          <p:cNvCxnSpPr>
            <a:cxnSpLocks/>
          </p:cNvCxnSpPr>
          <p:nvPr/>
        </p:nvCxnSpPr>
        <p:spPr>
          <a:xfrm flipH="1">
            <a:off x="4679787" y="1925376"/>
            <a:ext cx="854596" cy="32391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291551">
            <a:off x="7763304" y="1494386"/>
            <a:ext cx="321319" cy="82159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>
            <a:off x="4969938" y="1947862"/>
            <a:ext cx="3662785" cy="241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 flipV="1">
            <a:off x="5207513" y="1971992"/>
            <a:ext cx="3425210" cy="2559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2B3C01-8428-F714-3C50-4CA0EE88BC49}"/>
              </a:ext>
            </a:extLst>
          </p:cNvPr>
          <p:cNvCxnSpPr>
            <a:cxnSpLocks/>
          </p:cNvCxnSpPr>
          <p:nvPr/>
        </p:nvCxnSpPr>
        <p:spPr>
          <a:xfrm>
            <a:off x="5534383" y="1925376"/>
            <a:ext cx="480846" cy="20752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FA444F-07C3-1053-D7BD-844A59AD5EC8}"/>
              </a:ext>
            </a:extLst>
          </p:cNvPr>
          <p:cNvCxnSpPr>
            <a:cxnSpLocks/>
          </p:cNvCxnSpPr>
          <p:nvPr/>
        </p:nvCxnSpPr>
        <p:spPr>
          <a:xfrm flipH="1">
            <a:off x="5998713" y="1979643"/>
            <a:ext cx="665089" cy="20209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8E9FDB-127D-8C85-E3D1-88EF5ABC23C6}"/>
              </a:ext>
            </a:extLst>
          </p:cNvPr>
          <p:cNvCxnSpPr>
            <a:cxnSpLocks/>
          </p:cNvCxnSpPr>
          <p:nvPr/>
        </p:nvCxnSpPr>
        <p:spPr>
          <a:xfrm>
            <a:off x="6654513" y="1983761"/>
            <a:ext cx="379849" cy="11977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55DF16-D7BC-6AD3-5287-36AD9AD3ACC8}"/>
              </a:ext>
            </a:extLst>
          </p:cNvPr>
          <p:cNvCxnSpPr>
            <a:cxnSpLocks/>
          </p:cNvCxnSpPr>
          <p:nvPr/>
        </p:nvCxnSpPr>
        <p:spPr>
          <a:xfrm flipH="1">
            <a:off x="7034362" y="1503372"/>
            <a:ext cx="632437" cy="16754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78585D-C5FC-D972-7BE8-7F22E3E32370}"/>
              </a:ext>
            </a:extLst>
          </p:cNvPr>
          <p:cNvSpPr txBox="1"/>
          <p:nvPr/>
        </p:nvSpPr>
        <p:spPr>
          <a:xfrm>
            <a:off x="5748212" y="4035149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1681B-15EB-FC41-E410-278ED4D6EE05}"/>
              </a:ext>
            </a:extLst>
          </p:cNvPr>
          <p:cNvSpPr txBox="1"/>
          <p:nvPr/>
        </p:nvSpPr>
        <p:spPr>
          <a:xfrm>
            <a:off x="5281219" y="1498262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15" name="TextBox 14" hidden="1">
            <a:extLst>
              <a:ext uri="{FF2B5EF4-FFF2-40B4-BE49-F238E27FC236}">
                <a16:creationId xmlns:a16="http://schemas.microsoft.com/office/drawing/2014/main" id="{012C4BE4-427A-5C86-7033-6AF929D71D79}"/>
              </a:ext>
            </a:extLst>
          </p:cNvPr>
          <p:cNvSpPr txBox="1"/>
          <p:nvPr/>
        </p:nvSpPr>
        <p:spPr>
          <a:xfrm>
            <a:off x="2499485" y="2305433"/>
            <a:ext cx="1914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Height of the triangle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DDF4A8-EBBF-FA82-DFEE-713929B11498}"/>
              </a:ext>
            </a:extLst>
          </p:cNvPr>
          <p:cNvSpPr txBox="1"/>
          <p:nvPr/>
        </p:nvSpPr>
        <p:spPr>
          <a:xfrm>
            <a:off x="6385919" y="1498261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2E356D-5EE4-294C-C5CC-AEC7B021ACE2}"/>
              </a:ext>
            </a:extLst>
          </p:cNvPr>
          <p:cNvSpPr txBox="1"/>
          <p:nvPr/>
        </p:nvSpPr>
        <p:spPr>
          <a:xfrm>
            <a:off x="7078570" y="1497242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22" name="Left Brace 21" hidden="1">
            <a:extLst>
              <a:ext uri="{FF2B5EF4-FFF2-40B4-BE49-F238E27FC236}">
                <a16:creationId xmlns:a16="http://schemas.microsoft.com/office/drawing/2014/main" id="{5D391CBD-05AD-29AD-F3D6-C24DF13530E4}"/>
              </a:ext>
            </a:extLst>
          </p:cNvPr>
          <p:cNvSpPr/>
          <p:nvPr/>
        </p:nvSpPr>
        <p:spPr>
          <a:xfrm>
            <a:off x="3977863" y="2114117"/>
            <a:ext cx="708699" cy="2244523"/>
          </a:xfrm>
          <a:prstGeom prst="lef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5CA09-FD9C-CBD2-B7DA-741C034A6D30}"/>
              </a:ext>
            </a:extLst>
          </p:cNvPr>
          <p:cNvSpPr txBox="1"/>
          <p:nvPr/>
        </p:nvSpPr>
        <p:spPr>
          <a:xfrm>
            <a:off x="6815191" y="325777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013757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19D44BD-328D-BDE8-FCFA-3E0DFEC982DA}"/>
              </a:ext>
            </a:extLst>
          </p:cNvPr>
          <p:cNvSpPr>
            <a:spLocks/>
          </p:cNvSpPr>
          <p:nvPr/>
        </p:nvSpPr>
        <p:spPr>
          <a:xfrm>
            <a:off x="2349910" y="580104"/>
            <a:ext cx="6406549" cy="597801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7194676" y="311507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7347213" y="2545662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6834001" y="762072"/>
            <a:ext cx="141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7309852" y="3271359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7468543" y="2712048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8082833" y="921166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2C4BE4-427A-5C86-7033-6AF929D71D79}"/>
              </a:ext>
            </a:extLst>
          </p:cNvPr>
          <p:cNvSpPr txBox="1"/>
          <p:nvPr/>
        </p:nvSpPr>
        <p:spPr>
          <a:xfrm>
            <a:off x="2243602" y="3443692"/>
            <a:ext cx="1914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Height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of the triangle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5D391CBD-05AD-29AD-F3D6-C24DF13530E4}"/>
              </a:ext>
            </a:extLst>
          </p:cNvPr>
          <p:cNvSpPr/>
          <p:nvPr/>
        </p:nvSpPr>
        <p:spPr>
          <a:xfrm>
            <a:off x="3742065" y="3137565"/>
            <a:ext cx="708699" cy="2244523"/>
          </a:xfrm>
          <a:prstGeom prst="lef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5081069" y="5572602"/>
            <a:ext cx="2950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Ascending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Triangle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3FFFF-9EC8-0C64-879A-6B6CD3BEEA00}"/>
              </a:ext>
            </a:extLst>
          </p:cNvPr>
          <p:cNvCxnSpPr>
            <a:cxnSpLocks/>
          </p:cNvCxnSpPr>
          <p:nvPr/>
        </p:nvCxnSpPr>
        <p:spPr>
          <a:xfrm flipH="1">
            <a:off x="4315993" y="3115079"/>
            <a:ext cx="854596" cy="32391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291551">
            <a:off x="7629321" y="1491975"/>
            <a:ext cx="321319" cy="82159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>
            <a:off x="4606144" y="3137565"/>
            <a:ext cx="3662785" cy="241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 flipV="1">
            <a:off x="4843719" y="3161695"/>
            <a:ext cx="3425210" cy="2559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2B3C01-8428-F714-3C50-4CA0EE88BC49}"/>
              </a:ext>
            </a:extLst>
          </p:cNvPr>
          <p:cNvCxnSpPr>
            <a:cxnSpLocks/>
          </p:cNvCxnSpPr>
          <p:nvPr/>
        </p:nvCxnSpPr>
        <p:spPr>
          <a:xfrm>
            <a:off x="5170589" y="3115079"/>
            <a:ext cx="480846" cy="20752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FA444F-07C3-1053-D7BD-844A59AD5EC8}"/>
              </a:ext>
            </a:extLst>
          </p:cNvPr>
          <p:cNvCxnSpPr>
            <a:cxnSpLocks/>
          </p:cNvCxnSpPr>
          <p:nvPr/>
        </p:nvCxnSpPr>
        <p:spPr>
          <a:xfrm flipH="1">
            <a:off x="5634919" y="3169346"/>
            <a:ext cx="665089" cy="20209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8E9FDB-127D-8C85-E3D1-88EF5ABC23C6}"/>
              </a:ext>
            </a:extLst>
          </p:cNvPr>
          <p:cNvCxnSpPr>
            <a:cxnSpLocks/>
          </p:cNvCxnSpPr>
          <p:nvPr/>
        </p:nvCxnSpPr>
        <p:spPr>
          <a:xfrm>
            <a:off x="6290719" y="3173464"/>
            <a:ext cx="379849" cy="11977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55DF16-D7BC-6AD3-5287-36AD9AD3ACC8}"/>
              </a:ext>
            </a:extLst>
          </p:cNvPr>
          <p:cNvCxnSpPr>
            <a:cxnSpLocks/>
          </p:cNvCxnSpPr>
          <p:nvPr/>
        </p:nvCxnSpPr>
        <p:spPr>
          <a:xfrm flipH="1">
            <a:off x="6670568" y="2693075"/>
            <a:ext cx="632437" cy="16754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78585D-C5FC-D972-7BE8-7F22E3E32370}"/>
              </a:ext>
            </a:extLst>
          </p:cNvPr>
          <p:cNvSpPr txBox="1"/>
          <p:nvPr/>
        </p:nvSpPr>
        <p:spPr>
          <a:xfrm>
            <a:off x="5384418" y="5224852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1681B-15EB-FC41-E410-278ED4D6EE05}"/>
              </a:ext>
            </a:extLst>
          </p:cNvPr>
          <p:cNvSpPr txBox="1"/>
          <p:nvPr/>
        </p:nvSpPr>
        <p:spPr>
          <a:xfrm>
            <a:off x="4917425" y="2687965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DDF4A8-EBBF-FA82-DFEE-713929B11498}"/>
              </a:ext>
            </a:extLst>
          </p:cNvPr>
          <p:cNvSpPr txBox="1"/>
          <p:nvPr/>
        </p:nvSpPr>
        <p:spPr>
          <a:xfrm>
            <a:off x="6022125" y="2687964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2E356D-5EE4-294C-C5CC-AEC7B021ACE2}"/>
              </a:ext>
            </a:extLst>
          </p:cNvPr>
          <p:cNvSpPr txBox="1"/>
          <p:nvPr/>
        </p:nvSpPr>
        <p:spPr>
          <a:xfrm>
            <a:off x="6714776" y="2686945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5CA09-FD9C-CBD2-B7DA-741C034A6D30}"/>
              </a:ext>
            </a:extLst>
          </p:cNvPr>
          <p:cNvSpPr txBox="1"/>
          <p:nvPr/>
        </p:nvSpPr>
        <p:spPr>
          <a:xfrm>
            <a:off x="6451397" y="4447473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0721502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19D44BD-328D-BDE8-FCFA-3E0DFEC982DA}"/>
              </a:ext>
            </a:extLst>
          </p:cNvPr>
          <p:cNvSpPr>
            <a:spLocks/>
          </p:cNvSpPr>
          <p:nvPr/>
        </p:nvSpPr>
        <p:spPr>
          <a:xfrm>
            <a:off x="4325741" y="1135746"/>
            <a:ext cx="4534879" cy="383458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7292075" y="3426732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7706423" y="2617793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7083782" y="811382"/>
            <a:ext cx="141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7565719" y="3232165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7789981" y="2801935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8320682" y="972012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4325742" y="4288113"/>
            <a:ext cx="453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Descending Triangle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3FFFF-9EC8-0C64-879A-6B6CD3BEEA00}"/>
              </a:ext>
            </a:extLst>
          </p:cNvPr>
          <p:cNvCxnSpPr>
            <a:cxnSpLocks/>
          </p:cNvCxnSpPr>
          <p:nvPr/>
        </p:nvCxnSpPr>
        <p:spPr>
          <a:xfrm flipH="1">
            <a:off x="5326043" y="2261419"/>
            <a:ext cx="620072" cy="1236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9073858">
            <a:off x="7656044" y="3079653"/>
            <a:ext cx="321319" cy="82159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 flipV="1">
            <a:off x="4850356" y="3463699"/>
            <a:ext cx="3796227" cy="52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>
            <a:off x="5107732" y="1881528"/>
            <a:ext cx="3538851" cy="15821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2B3C01-8428-F714-3C50-4CA0EE88BC49}"/>
              </a:ext>
            </a:extLst>
          </p:cNvPr>
          <p:cNvCxnSpPr>
            <a:cxnSpLocks/>
          </p:cNvCxnSpPr>
          <p:nvPr/>
        </p:nvCxnSpPr>
        <p:spPr>
          <a:xfrm>
            <a:off x="4606680" y="1582994"/>
            <a:ext cx="719363" cy="18869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FA444F-07C3-1053-D7BD-844A59AD5EC8}"/>
              </a:ext>
            </a:extLst>
          </p:cNvPr>
          <p:cNvCxnSpPr>
            <a:cxnSpLocks/>
          </p:cNvCxnSpPr>
          <p:nvPr/>
        </p:nvCxnSpPr>
        <p:spPr>
          <a:xfrm flipH="1">
            <a:off x="6443424" y="2721339"/>
            <a:ext cx="517787" cy="776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8E9FDB-127D-8C85-E3D1-88EF5ABC23C6}"/>
              </a:ext>
            </a:extLst>
          </p:cNvPr>
          <p:cNvCxnSpPr>
            <a:cxnSpLocks/>
          </p:cNvCxnSpPr>
          <p:nvPr/>
        </p:nvCxnSpPr>
        <p:spPr>
          <a:xfrm>
            <a:off x="5969465" y="2261419"/>
            <a:ext cx="480496" cy="12290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55DF16-D7BC-6AD3-5287-36AD9AD3ACC8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6946416" y="2680675"/>
            <a:ext cx="677382" cy="1071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78585D-C5FC-D972-7BE8-7F22E3E32370}"/>
              </a:ext>
            </a:extLst>
          </p:cNvPr>
          <p:cNvSpPr txBox="1"/>
          <p:nvPr/>
        </p:nvSpPr>
        <p:spPr>
          <a:xfrm>
            <a:off x="5776840" y="1653261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1681B-15EB-FC41-E410-278ED4D6EE05}"/>
              </a:ext>
            </a:extLst>
          </p:cNvPr>
          <p:cNvSpPr txBox="1"/>
          <p:nvPr/>
        </p:nvSpPr>
        <p:spPr>
          <a:xfrm>
            <a:off x="5107732" y="352390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15" name="TextBox 14" hidden="1">
            <a:extLst>
              <a:ext uri="{FF2B5EF4-FFF2-40B4-BE49-F238E27FC236}">
                <a16:creationId xmlns:a16="http://schemas.microsoft.com/office/drawing/2014/main" id="{012C4BE4-427A-5C86-7033-6AF929D71D79}"/>
              </a:ext>
            </a:extLst>
          </p:cNvPr>
          <p:cNvSpPr txBox="1"/>
          <p:nvPr/>
        </p:nvSpPr>
        <p:spPr>
          <a:xfrm>
            <a:off x="2499485" y="2305433"/>
            <a:ext cx="1914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Height of the triangle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DDF4A8-EBBF-FA82-DFEE-713929B11498}"/>
              </a:ext>
            </a:extLst>
          </p:cNvPr>
          <p:cNvSpPr txBox="1"/>
          <p:nvPr/>
        </p:nvSpPr>
        <p:spPr>
          <a:xfrm>
            <a:off x="6206410" y="352390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2E356D-5EE4-294C-C5CC-AEC7B021ACE2}"/>
              </a:ext>
            </a:extLst>
          </p:cNvPr>
          <p:cNvSpPr txBox="1"/>
          <p:nvPr/>
        </p:nvSpPr>
        <p:spPr>
          <a:xfrm>
            <a:off x="7122797" y="3521495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22" name="Left Brace 21" hidden="1">
            <a:extLst>
              <a:ext uri="{FF2B5EF4-FFF2-40B4-BE49-F238E27FC236}">
                <a16:creationId xmlns:a16="http://schemas.microsoft.com/office/drawing/2014/main" id="{5D391CBD-05AD-29AD-F3D6-C24DF13530E4}"/>
              </a:ext>
            </a:extLst>
          </p:cNvPr>
          <p:cNvSpPr/>
          <p:nvPr/>
        </p:nvSpPr>
        <p:spPr>
          <a:xfrm>
            <a:off x="3977863" y="2114117"/>
            <a:ext cx="708699" cy="2244523"/>
          </a:xfrm>
          <a:prstGeom prst="lef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5CA09-FD9C-CBD2-B7DA-741C034A6D30}"/>
              </a:ext>
            </a:extLst>
          </p:cNvPr>
          <p:cNvSpPr txBox="1"/>
          <p:nvPr/>
        </p:nvSpPr>
        <p:spPr>
          <a:xfrm>
            <a:off x="6782797" y="2213752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5989900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19D44BD-328D-BDE8-FCFA-3E0DFEC982DA}"/>
              </a:ext>
            </a:extLst>
          </p:cNvPr>
          <p:cNvSpPr>
            <a:spLocks/>
          </p:cNvSpPr>
          <p:nvPr/>
        </p:nvSpPr>
        <p:spPr>
          <a:xfrm>
            <a:off x="2703872" y="484238"/>
            <a:ext cx="6492792" cy="5208639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7686130" y="2475250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7787417" y="346350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6472914" y="5027404"/>
            <a:ext cx="141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7790809" y="318027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7800179" y="3605799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7790809" y="5172071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3657541" y="561190"/>
            <a:ext cx="453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Descending Triangle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3FFFF-9EC8-0C64-879A-6B6CD3BEEA00}"/>
              </a:ext>
            </a:extLst>
          </p:cNvPr>
          <p:cNvCxnSpPr>
            <a:cxnSpLocks/>
          </p:cNvCxnSpPr>
          <p:nvPr/>
        </p:nvCxnSpPr>
        <p:spPr>
          <a:xfrm flipH="1">
            <a:off x="5326043" y="2261419"/>
            <a:ext cx="620072" cy="1236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 flipV="1">
            <a:off x="4850356" y="3463699"/>
            <a:ext cx="3796227" cy="52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>
            <a:off x="5107732" y="1881528"/>
            <a:ext cx="3538851" cy="15821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2B3C01-8428-F714-3C50-4CA0EE88BC49}"/>
              </a:ext>
            </a:extLst>
          </p:cNvPr>
          <p:cNvCxnSpPr>
            <a:cxnSpLocks/>
          </p:cNvCxnSpPr>
          <p:nvPr/>
        </p:nvCxnSpPr>
        <p:spPr>
          <a:xfrm>
            <a:off x="4606680" y="1582994"/>
            <a:ext cx="719363" cy="18869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FA444F-07C3-1053-D7BD-844A59AD5EC8}"/>
              </a:ext>
            </a:extLst>
          </p:cNvPr>
          <p:cNvCxnSpPr>
            <a:cxnSpLocks/>
          </p:cNvCxnSpPr>
          <p:nvPr/>
        </p:nvCxnSpPr>
        <p:spPr>
          <a:xfrm flipH="1">
            <a:off x="6443424" y="2721339"/>
            <a:ext cx="517787" cy="776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8E9FDB-127D-8C85-E3D1-88EF5ABC23C6}"/>
              </a:ext>
            </a:extLst>
          </p:cNvPr>
          <p:cNvCxnSpPr>
            <a:cxnSpLocks/>
          </p:cNvCxnSpPr>
          <p:nvPr/>
        </p:nvCxnSpPr>
        <p:spPr>
          <a:xfrm>
            <a:off x="5969465" y="2261419"/>
            <a:ext cx="480496" cy="12290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55DF16-D7BC-6AD3-5287-36AD9AD3ACC8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6946416" y="2680675"/>
            <a:ext cx="677382" cy="1071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78585D-C5FC-D972-7BE8-7F22E3E32370}"/>
              </a:ext>
            </a:extLst>
          </p:cNvPr>
          <p:cNvSpPr txBox="1"/>
          <p:nvPr/>
        </p:nvSpPr>
        <p:spPr>
          <a:xfrm>
            <a:off x="5776840" y="1653261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1681B-15EB-FC41-E410-278ED4D6EE05}"/>
              </a:ext>
            </a:extLst>
          </p:cNvPr>
          <p:cNvSpPr txBox="1"/>
          <p:nvPr/>
        </p:nvSpPr>
        <p:spPr>
          <a:xfrm>
            <a:off x="5107732" y="352390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2C4BE4-427A-5C86-7033-6AF929D71D79}"/>
              </a:ext>
            </a:extLst>
          </p:cNvPr>
          <p:cNvSpPr txBox="1"/>
          <p:nvPr/>
        </p:nvSpPr>
        <p:spPr>
          <a:xfrm>
            <a:off x="2499485" y="2305433"/>
            <a:ext cx="1914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Height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of the triangle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DDF4A8-EBBF-FA82-DFEE-713929B11498}"/>
              </a:ext>
            </a:extLst>
          </p:cNvPr>
          <p:cNvSpPr txBox="1"/>
          <p:nvPr/>
        </p:nvSpPr>
        <p:spPr>
          <a:xfrm>
            <a:off x="6206410" y="352390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2E356D-5EE4-294C-C5CC-AEC7B021ACE2}"/>
              </a:ext>
            </a:extLst>
          </p:cNvPr>
          <p:cNvSpPr txBox="1"/>
          <p:nvPr/>
        </p:nvSpPr>
        <p:spPr>
          <a:xfrm>
            <a:off x="7122797" y="3521495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5D391CBD-05AD-29AD-F3D6-C24DF13530E4}"/>
              </a:ext>
            </a:extLst>
          </p:cNvPr>
          <p:cNvSpPr/>
          <p:nvPr/>
        </p:nvSpPr>
        <p:spPr>
          <a:xfrm>
            <a:off x="4019820" y="2045110"/>
            <a:ext cx="417868" cy="1418589"/>
          </a:xfrm>
          <a:prstGeom prst="lef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5CA09-FD9C-CBD2-B7DA-741C034A6D30}"/>
              </a:ext>
            </a:extLst>
          </p:cNvPr>
          <p:cNvSpPr txBox="1"/>
          <p:nvPr/>
        </p:nvSpPr>
        <p:spPr>
          <a:xfrm>
            <a:off x="6782797" y="2213752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6327493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19D44BD-328D-BDE8-FCFA-3E0DFEC982DA}"/>
              </a:ext>
            </a:extLst>
          </p:cNvPr>
          <p:cNvSpPr>
            <a:spLocks/>
          </p:cNvSpPr>
          <p:nvPr/>
        </p:nvSpPr>
        <p:spPr>
          <a:xfrm>
            <a:off x="2849604" y="662123"/>
            <a:ext cx="6492792" cy="5208639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7686130" y="2475250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7787417" y="346350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6472914" y="5027404"/>
            <a:ext cx="141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7790809" y="318027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7800179" y="3605799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7790809" y="5172071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3657541" y="561190"/>
            <a:ext cx="453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Descending Triangle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3FFFF-9EC8-0C64-879A-6B6CD3BEEA00}"/>
              </a:ext>
            </a:extLst>
          </p:cNvPr>
          <p:cNvCxnSpPr>
            <a:cxnSpLocks/>
          </p:cNvCxnSpPr>
          <p:nvPr/>
        </p:nvCxnSpPr>
        <p:spPr>
          <a:xfrm flipH="1">
            <a:off x="5326043" y="2261419"/>
            <a:ext cx="620072" cy="1236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 flipV="1">
            <a:off x="4850356" y="3463699"/>
            <a:ext cx="3796227" cy="52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>
            <a:off x="5107732" y="1881528"/>
            <a:ext cx="3538851" cy="15821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2B3C01-8428-F714-3C50-4CA0EE88BC49}"/>
              </a:ext>
            </a:extLst>
          </p:cNvPr>
          <p:cNvCxnSpPr>
            <a:cxnSpLocks/>
          </p:cNvCxnSpPr>
          <p:nvPr/>
        </p:nvCxnSpPr>
        <p:spPr>
          <a:xfrm>
            <a:off x="4606680" y="1582994"/>
            <a:ext cx="719363" cy="18869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FA444F-07C3-1053-D7BD-844A59AD5EC8}"/>
              </a:ext>
            </a:extLst>
          </p:cNvPr>
          <p:cNvCxnSpPr>
            <a:cxnSpLocks/>
          </p:cNvCxnSpPr>
          <p:nvPr/>
        </p:nvCxnSpPr>
        <p:spPr>
          <a:xfrm flipH="1">
            <a:off x="6443424" y="2721339"/>
            <a:ext cx="517787" cy="776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8E9FDB-127D-8C85-E3D1-88EF5ABC23C6}"/>
              </a:ext>
            </a:extLst>
          </p:cNvPr>
          <p:cNvCxnSpPr>
            <a:cxnSpLocks/>
          </p:cNvCxnSpPr>
          <p:nvPr/>
        </p:nvCxnSpPr>
        <p:spPr>
          <a:xfrm>
            <a:off x="5969465" y="2261419"/>
            <a:ext cx="480496" cy="12290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55DF16-D7BC-6AD3-5287-36AD9AD3ACC8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6946416" y="2680675"/>
            <a:ext cx="677382" cy="1071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78585D-C5FC-D972-7BE8-7F22E3E32370}"/>
              </a:ext>
            </a:extLst>
          </p:cNvPr>
          <p:cNvSpPr txBox="1"/>
          <p:nvPr/>
        </p:nvSpPr>
        <p:spPr>
          <a:xfrm>
            <a:off x="5776840" y="1653261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1681B-15EB-FC41-E410-278ED4D6EE05}"/>
              </a:ext>
            </a:extLst>
          </p:cNvPr>
          <p:cNvSpPr txBox="1"/>
          <p:nvPr/>
        </p:nvSpPr>
        <p:spPr>
          <a:xfrm>
            <a:off x="5107732" y="352390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2C4BE4-427A-5C86-7033-6AF929D71D79}"/>
              </a:ext>
            </a:extLst>
          </p:cNvPr>
          <p:cNvSpPr txBox="1"/>
          <p:nvPr/>
        </p:nvSpPr>
        <p:spPr>
          <a:xfrm>
            <a:off x="2499485" y="2305433"/>
            <a:ext cx="1914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Height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of the triangle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DDF4A8-EBBF-FA82-DFEE-713929B11498}"/>
              </a:ext>
            </a:extLst>
          </p:cNvPr>
          <p:cNvSpPr txBox="1"/>
          <p:nvPr/>
        </p:nvSpPr>
        <p:spPr>
          <a:xfrm>
            <a:off x="6206410" y="352390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2E356D-5EE4-294C-C5CC-AEC7B021ACE2}"/>
              </a:ext>
            </a:extLst>
          </p:cNvPr>
          <p:cNvSpPr txBox="1"/>
          <p:nvPr/>
        </p:nvSpPr>
        <p:spPr>
          <a:xfrm>
            <a:off x="7122797" y="3521495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5D391CBD-05AD-29AD-F3D6-C24DF13530E4}"/>
              </a:ext>
            </a:extLst>
          </p:cNvPr>
          <p:cNvSpPr/>
          <p:nvPr/>
        </p:nvSpPr>
        <p:spPr>
          <a:xfrm>
            <a:off x="4019820" y="2045110"/>
            <a:ext cx="417868" cy="1418589"/>
          </a:xfrm>
          <a:prstGeom prst="lef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5CA09-FD9C-CBD2-B7DA-741C034A6D30}"/>
              </a:ext>
            </a:extLst>
          </p:cNvPr>
          <p:cNvSpPr txBox="1"/>
          <p:nvPr/>
        </p:nvSpPr>
        <p:spPr>
          <a:xfrm>
            <a:off x="6782797" y="2213752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692133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 hidden="1">
            <a:extLst>
              <a:ext uri="{FF2B5EF4-FFF2-40B4-BE49-F238E27FC236}">
                <a16:creationId xmlns:a16="http://schemas.microsoft.com/office/drawing/2014/main" id="{519D44BD-328D-BDE8-FCFA-3E0DFEC982DA}"/>
              </a:ext>
            </a:extLst>
          </p:cNvPr>
          <p:cNvSpPr>
            <a:spLocks/>
          </p:cNvSpPr>
          <p:nvPr/>
        </p:nvSpPr>
        <p:spPr>
          <a:xfrm>
            <a:off x="294968" y="578045"/>
            <a:ext cx="10494449" cy="473813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>
            <a:spLocks/>
          </p:cNvSpPr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4626521" y="625081"/>
            <a:ext cx="1937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Bullish Flags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2B3C01-8428-F714-3C50-4CA0EE88BC49}"/>
              </a:ext>
            </a:extLst>
          </p:cNvPr>
          <p:cNvCxnSpPr>
            <a:cxnSpLocks/>
          </p:cNvCxnSpPr>
          <p:nvPr/>
        </p:nvCxnSpPr>
        <p:spPr>
          <a:xfrm flipV="1">
            <a:off x="558649" y="1541821"/>
            <a:ext cx="1126887" cy="33395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7663D45-8E90-4A9A-93FE-4830F898E07E}"/>
              </a:ext>
            </a:extLst>
          </p:cNvPr>
          <p:cNvCxnSpPr>
            <a:cxnSpLocks/>
          </p:cNvCxnSpPr>
          <p:nvPr/>
        </p:nvCxnSpPr>
        <p:spPr>
          <a:xfrm flipH="1" flipV="1">
            <a:off x="5025772" y="1938457"/>
            <a:ext cx="67581" cy="3038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BCDA400-CDF8-FEED-E626-468B2511F952}"/>
              </a:ext>
            </a:extLst>
          </p:cNvPr>
          <p:cNvCxnSpPr>
            <a:cxnSpLocks/>
          </p:cNvCxnSpPr>
          <p:nvPr/>
        </p:nvCxnSpPr>
        <p:spPr>
          <a:xfrm>
            <a:off x="5025772" y="1938457"/>
            <a:ext cx="21133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7D14822-6BAD-5CB6-71D7-8BF10F2D7A8C}"/>
              </a:ext>
            </a:extLst>
          </p:cNvPr>
          <p:cNvCxnSpPr>
            <a:cxnSpLocks/>
          </p:cNvCxnSpPr>
          <p:nvPr/>
        </p:nvCxnSpPr>
        <p:spPr>
          <a:xfrm>
            <a:off x="5025772" y="3031945"/>
            <a:ext cx="21133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FDC6E4A-F5CE-9C31-4BDE-7119773D5ABA}"/>
              </a:ext>
            </a:extLst>
          </p:cNvPr>
          <p:cNvCxnSpPr>
            <a:cxnSpLocks/>
          </p:cNvCxnSpPr>
          <p:nvPr/>
        </p:nvCxnSpPr>
        <p:spPr>
          <a:xfrm>
            <a:off x="5025772" y="1962296"/>
            <a:ext cx="569729" cy="10484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2C58526-F294-DF74-4E07-0929A1D7BDC9}"/>
              </a:ext>
            </a:extLst>
          </p:cNvPr>
          <p:cNvCxnSpPr>
            <a:cxnSpLocks/>
          </p:cNvCxnSpPr>
          <p:nvPr/>
        </p:nvCxnSpPr>
        <p:spPr>
          <a:xfrm flipH="1">
            <a:off x="5595501" y="1962296"/>
            <a:ext cx="401507" cy="10484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652E8BA-FD5F-A485-A36F-A3FD1D4AAA2C}"/>
              </a:ext>
            </a:extLst>
          </p:cNvPr>
          <p:cNvCxnSpPr>
            <a:cxnSpLocks/>
          </p:cNvCxnSpPr>
          <p:nvPr/>
        </p:nvCxnSpPr>
        <p:spPr>
          <a:xfrm>
            <a:off x="5997008" y="1936850"/>
            <a:ext cx="473835" cy="10738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AC68B11-5FC2-9850-0639-883CB1AA4256}"/>
              </a:ext>
            </a:extLst>
          </p:cNvPr>
          <p:cNvCxnSpPr>
            <a:cxnSpLocks/>
          </p:cNvCxnSpPr>
          <p:nvPr/>
        </p:nvCxnSpPr>
        <p:spPr>
          <a:xfrm flipV="1">
            <a:off x="6479564" y="1309048"/>
            <a:ext cx="469088" cy="17228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7D81C28-A50C-F692-4DCC-BED7DB4792BE}"/>
              </a:ext>
            </a:extLst>
          </p:cNvPr>
          <p:cNvCxnSpPr>
            <a:cxnSpLocks/>
          </p:cNvCxnSpPr>
          <p:nvPr/>
        </p:nvCxnSpPr>
        <p:spPr>
          <a:xfrm flipV="1">
            <a:off x="7975231" y="1760081"/>
            <a:ext cx="662712" cy="30994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7E135EC-EDE5-EC39-79E2-218F2EE50D9C}"/>
              </a:ext>
            </a:extLst>
          </p:cNvPr>
          <p:cNvCxnSpPr>
            <a:cxnSpLocks/>
          </p:cNvCxnSpPr>
          <p:nvPr/>
        </p:nvCxnSpPr>
        <p:spPr>
          <a:xfrm>
            <a:off x="8637943" y="1778298"/>
            <a:ext cx="1846695" cy="6954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A23EDD8-6E96-F0DF-BC84-9336D892C800}"/>
              </a:ext>
            </a:extLst>
          </p:cNvPr>
          <p:cNvCxnSpPr>
            <a:cxnSpLocks/>
          </p:cNvCxnSpPr>
          <p:nvPr/>
        </p:nvCxnSpPr>
        <p:spPr>
          <a:xfrm flipV="1">
            <a:off x="8538697" y="2473780"/>
            <a:ext cx="1945941" cy="9181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B5B1DA9-5167-42AE-2216-0A62E55AD8A0}"/>
              </a:ext>
            </a:extLst>
          </p:cNvPr>
          <p:cNvCxnSpPr>
            <a:cxnSpLocks/>
          </p:cNvCxnSpPr>
          <p:nvPr/>
        </p:nvCxnSpPr>
        <p:spPr>
          <a:xfrm>
            <a:off x="8631680" y="1792349"/>
            <a:ext cx="314787" cy="13769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7E94EF0-E1C9-8ECA-1EC2-7B9824425AC7}"/>
              </a:ext>
            </a:extLst>
          </p:cNvPr>
          <p:cNvCxnSpPr>
            <a:cxnSpLocks/>
          </p:cNvCxnSpPr>
          <p:nvPr/>
        </p:nvCxnSpPr>
        <p:spPr>
          <a:xfrm flipH="1">
            <a:off x="8959030" y="2049664"/>
            <a:ext cx="383450" cy="11336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85A574E-9AEC-6DF0-38F3-27C4D7058763}"/>
              </a:ext>
            </a:extLst>
          </p:cNvPr>
          <p:cNvCxnSpPr>
            <a:cxnSpLocks/>
          </p:cNvCxnSpPr>
          <p:nvPr/>
        </p:nvCxnSpPr>
        <p:spPr>
          <a:xfrm>
            <a:off x="9342480" y="2048762"/>
            <a:ext cx="334161" cy="799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D6B363E-EDCD-3E2E-23F4-FEAAC1D88E10}"/>
              </a:ext>
            </a:extLst>
          </p:cNvPr>
          <p:cNvCxnSpPr>
            <a:cxnSpLocks/>
          </p:cNvCxnSpPr>
          <p:nvPr/>
        </p:nvCxnSpPr>
        <p:spPr>
          <a:xfrm flipV="1">
            <a:off x="9663567" y="1541821"/>
            <a:ext cx="507408" cy="13065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105CDE3-42BD-635B-6D23-29C404E76D64}"/>
              </a:ext>
            </a:extLst>
          </p:cNvPr>
          <p:cNvGrpSpPr/>
          <p:nvPr/>
        </p:nvGrpSpPr>
        <p:grpSpPr>
          <a:xfrm>
            <a:off x="1402583" y="1541821"/>
            <a:ext cx="2322686" cy="2906956"/>
            <a:chOff x="1402583" y="1541821"/>
            <a:chExt cx="2322686" cy="290695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123FFFF-9EC8-0C64-879A-6B6CD3BEEA00}"/>
                </a:ext>
              </a:extLst>
            </p:cNvPr>
            <p:cNvCxnSpPr>
              <a:cxnSpLocks/>
            </p:cNvCxnSpPr>
            <p:nvPr/>
          </p:nvCxnSpPr>
          <p:spPr>
            <a:xfrm>
              <a:off x="2656772" y="2049664"/>
              <a:ext cx="277041" cy="10953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1FFA7A-5E28-3C6A-961D-9C0F4D77B51E}"/>
                </a:ext>
              </a:extLst>
            </p:cNvPr>
            <p:cNvCxnSpPr>
              <a:cxnSpLocks/>
            </p:cNvCxnSpPr>
            <p:nvPr/>
          </p:nvCxnSpPr>
          <p:spPr>
            <a:xfrm>
              <a:off x="1402583" y="2848329"/>
              <a:ext cx="2089248" cy="3918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726C665-BA5D-3256-8622-7F2E207E2C00}"/>
                </a:ext>
              </a:extLst>
            </p:cNvPr>
            <p:cNvCxnSpPr>
              <a:cxnSpLocks/>
            </p:cNvCxnSpPr>
            <p:nvPr/>
          </p:nvCxnSpPr>
          <p:spPr>
            <a:xfrm>
              <a:off x="1594672" y="1541821"/>
              <a:ext cx="2130597" cy="9389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2FA444F-07C3-1053-D7BD-844A59AD5E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8692" y="2049664"/>
              <a:ext cx="658080" cy="9119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8E9FDB-127D-8C85-E3D1-88EF5ABC23C6}"/>
                </a:ext>
              </a:extLst>
            </p:cNvPr>
            <p:cNvCxnSpPr>
              <a:cxnSpLocks/>
            </p:cNvCxnSpPr>
            <p:nvPr/>
          </p:nvCxnSpPr>
          <p:spPr>
            <a:xfrm>
              <a:off x="1706704" y="1590696"/>
              <a:ext cx="280739" cy="13709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755DF16-D7BC-6AD3-5287-36AD9AD3AC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3813" y="1936850"/>
              <a:ext cx="762648" cy="116155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98CDA6A-88EA-CA3B-3FE1-3AB44E3415BD}"/>
                </a:ext>
              </a:extLst>
            </p:cNvPr>
            <p:cNvSpPr txBox="1"/>
            <p:nvPr/>
          </p:nvSpPr>
          <p:spPr>
            <a:xfrm>
              <a:off x="1729881" y="3617780"/>
              <a:ext cx="11957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Falling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2400" dirty="0">
                  <a:solidFill>
                    <a:prstClr val="black"/>
                  </a:solidFill>
                  <a:latin typeface="Britannic Bold" panose="020B0903060703020204" pitchFamily="34" charset="0"/>
                </a:rPr>
                <a:t>Wedge</a:t>
              </a:r>
              <a:endPara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FFC20F9A-3DD1-C241-D42C-2400BDD26D30}"/>
              </a:ext>
            </a:extLst>
          </p:cNvPr>
          <p:cNvSpPr txBox="1"/>
          <p:nvPr/>
        </p:nvSpPr>
        <p:spPr>
          <a:xfrm>
            <a:off x="5288985" y="3617780"/>
            <a:ext cx="165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Rectangle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C1D8DC1-ECC0-CF53-F10A-E244F16BB743}"/>
              </a:ext>
            </a:extLst>
          </p:cNvPr>
          <p:cNvSpPr txBox="1"/>
          <p:nvPr/>
        </p:nvSpPr>
        <p:spPr>
          <a:xfrm>
            <a:off x="8538697" y="3568700"/>
            <a:ext cx="165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Pennant</a:t>
            </a:r>
          </a:p>
        </p:txBody>
      </p:sp>
    </p:spTree>
    <p:extLst>
      <p:ext uri="{BB962C8B-B14F-4D97-AF65-F5344CB8AC3E}">
        <p14:creationId xmlns:p14="http://schemas.microsoft.com/office/powerpoint/2010/main" val="27206902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19D44BD-328D-BDE8-FCFA-3E0DFEC982DA}"/>
              </a:ext>
            </a:extLst>
          </p:cNvPr>
          <p:cNvSpPr>
            <a:spLocks/>
          </p:cNvSpPr>
          <p:nvPr/>
        </p:nvSpPr>
        <p:spPr>
          <a:xfrm>
            <a:off x="294968" y="578045"/>
            <a:ext cx="10494449" cy="473813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>
            <a:spLocks/>
          </p:cNvSpPr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4585217" y="615780"/>
            <a:ext cx="239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Bearish Flags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3FFFF-9EC8-0C64-879A-6B6CD3BEEA00}"/>
              </a:ext>
            </a:extLst>
          </p:cNvPr>
          <p:cNvCxnSpPr>
            <a:cxnSpLocks/>
          </p:cNvCxnSpPr>
          <p:nvPr/>
        </p:nvCxnSpPr>
        <p:spPr>
          <a:xfrm>
            <a:off x="2794631" y="3391889"/>
            <a:ext cx="519400" cy="12194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 flipV="1">
            <a:off x="1373341" y="3295918"/>
            <a:ext cx="1940690" cy="2449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 flipV="1">
            <a:off x="1594388" y="3848612"/>
            <a:ext cx="1954107" cy="9887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2B3C01-8428-F714-3C50-4CA0EE88BC49}"/>
              </a:ext>
            </a:extLst>
          </p:cNvPr>
          <p:cNvCxnSpPr>
            <a:cxnSpLocks/>
          </p:cNvCxnSpPr>
          <p:nvPr/>
        </p:nvCxnSpPr>
        <p:spPr>
          <a:xfrm flipH="1" flipV="1">
            <a:off x="826226" y="1359419"/>
            <a:ext cx="768162" cy="34779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FA444F-07C3-1053-D7BD-844A59AD5EC8}"/>
              </a:ext>
            </a:extLst>
          </p:cNvPr>
          <p:cNvCxnSpPr>
            <a:cxnSpLocks/>
          </p:cNvCxnSpPr>
          <p:nvPr/>
        </p:nvCxnSpPr>
        <p:spPr>
          <a:xfrm flipH="1">
            <a:off x="1596586" y="3457801"/>
            <a:ext cx="402168" cy="1379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8E9FDB-127D-8C85-E3D1-88EF5ABC23C6}"/>
              </a:ext>
            </a:extLst>
          </p:cNvPr>
          <p:cNvCxnSpPr>
            <a:cxnSpLocks/>
          </p:cNvCxnSpPr>
          <p:nvPr/>
        </p:nvCxnSpPr>
        <p:spPr>
          <a:xfrm>
            <a:off x="1983361" y="3462139"/>
            <a:ext cx="447092" cy="9918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55DF16-D7BC-6AD3-5287-36AD9AD3ACC8}"/>
              </a:ext>
            </a:extLst>
          </p:cNvPr>
          <p:cNvCxnSpPr>
            <a:cxnSpLocks/>
          </p:cNvCxnSpPr>
          <p:nvPr/>
        </p:nvCxnSpPr>
        <p:spPr>
          <a:xfrm flipV="1">
            <a:off x="2406443" y="3391889"/>
            <a:ext cx="360473" cy="1037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7663D45-8E90-4A9A-93FE-4830F898E07E}"/>
              </a:ext>
            </a:extLst>
          </p:cNvPr>
          <p:cNvCxnSpPr>
            <a:cxnSpLocks/>
          </p:cNvCxnSpPr>
          <p:nvPr/>
        </p:nvCxnSpPr>
        <p:spPr>
          <a:xfrm flipH="1" flipV="1">
            <a:off x="4948080" y="1309048"/>
            <a:ext cx="67581" cy="3038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BCDA400-CDF8-FEED-E626-468B2511F952}"/>
              </a:ext>
            </a:extLst>
          </p:cNvPr>
          <p:cNvCxnSpPr>
            <a:cxnSpLocks/>
          </p:cNvCxnSpPr>
          <p:nvPr/>
        </p:nvCxnSpPr>
        <p:spPr>
          <a:xfrm>
            <a:off x="5015661" y="3288482"/>
            <a:ext cx="17666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7D14822-6BAD-5CB6-71D7-8BF10F2D7A8C}"/>
              </a:ext>
            </a:extLst>
          </p:cNvPr>
          <p:cNvCxnSpPr>
            <a:cxnSpLocks/>
          </p:cNvCxnSpPr>
          <p:nvPr/>
        </p:nvCxnSpPr>
        <p:spPr>
          <a:xfrm flipV="1">
            <a:off x="5015661" y="4321684"/>
            <a:ext cx="1766683" cy="213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FDC6E4A-F5CE-9C31-4BDE-7119773D5ABA}"/>
              </a:ext>
            </a:extLst>
          </p:cNvPr>
          <p:cNvCxnSpPr>
            <a:cxnSpLocks/>
          </p:cNvCxnSpPr>
          <p:nvPr/>
        </p:nvCxnSpPr>
        <p:spPr>
          <a:xfrm>
            <a:off x="5451395" y="3288482"/>
            <a:ext cx="330678" cy="10332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2C58526-F294-DF74-4E07-0929A1D7BDC9}"/>
              </a:ext>
            </a:extLst>
          </p:cNvPr>
          <p:cNvCxnSpPr>
            <a:cxnSpLocks/>
          </p:cNvCxnSpPr>
          <p:nvPr/>
        </p:nvCxnSpPr>
        <p:spPr>
          <a:xfrm flipH="1">
            <a:off x="5037241" y="3309799"/>
            <a:ext cx="401507" cy="10484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652E8BA-FD5F-A485-A36F-A3FD1D4AAA2C}"/>
              </a:ext>
            </a:extLst>
          </p:cNvPr>
          <p:cNvCxnSpPr>
            <a:cxnSpLocks/>
          </p:cNvCxnSpPr>
          <p:nvPr/>
        </p:nvCxnSpPr>
        <p:spPr>
          <a:xfrm>
            <a:off x="6158726" y="3308137"/>
            <a:ext cx="623618" cy="15150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AC68B11-5FC2-9850-0639-883CB1AA4256}"/>
              </a:ext>
            </a:extLst>
          </p:cNvPr>
          <p:cNvCxnSpPr>
            <a:cxnSpLocks/>
          </p:cNvCxnSpPr>
          <p:nvPr/>
        </p:nvCxnSpPr>
        <p:spPr>
          <a:xfrm flipV="1">
            <a:off x="5783941" y="3309679"/>
            <a:ext cx="374785" cy="10756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7D81C28-A50C-F692-4DCC-BED7DB4792BE}"/>
              </a:ext>
            </a:extLst>
          </p:cNvPr>
          <p:cNvCxnSpPr>
            <a:cxnSpLocks/>
          </p:cNvCxnSpPr>
          <p:nvPr/>
        </p:nvCxnSpPr>
        <p:spPr>
          <a:xfrm flipH="1" flipV="1">
            <a:off x="8090158" y="1309048"/>
            <a:ext cx="612957" cy="30920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7E135EC-EDE5-EC39-79E2-218F2EE50D9C}"/>
              </a:ext>
            </a:extLst>
          </p:cNvPr>
          <p:cNvCxnSpPr>
            <a:cxnSpLocks/>
          </p:cNvCxnSpPr>
          <p:nvPr/>
        </p:nvCxnSpPr>
        <p:spPr>
          <a:xfrm>
            <a:off x="8466811" y="2737084"/>
            <a:ext cx="2126743" cy="7459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A23EDD8-6E96-F0DF-BC84-9336D892C800}"/>
              </a:ext>
            </a:extLst>
          </p:cNvPr>
          <p:cNvCxnSpPr>
            <a:cxnSpLocks/>
          </p:cNvCxnSpPr>
          <p:nvPr/>
        </p:nvCxnSpPr>
        <p:spPr>
          <a:xfrm flipV="1">
            <a:off x="8647613" y="3483035"/>
            <a:ext cx="1945941" cy="9181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B5B1DA9-5167-42AE-2216-0A62E55AD8A0}"/>
              </a:ext>
            </a:extLst>
          </p:cNvPr>
          <p:cNvCxnSpPr>
            <a:cxnSpLocks/>
          </p:cNvCxnSpPr>
          <p:nvPr/>
        </p:nvCxnSpPr>
        <p:spPr>
          <a:xfrm flipH="1">
            <a:off x="9438764" y="3204330"/>
            <a:ext cx="333719" cy="8521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7E94EF0-E1C9-8ECA-1EC2-7B9824425AC7}"/>
              </a:ext>
            </a:extLst>
          </p:cNvPr>
          <p:cNvCxnSpPr>
            <a:cxnSpLocks/>
          </p:cNvCxnSpPr>
          <p:nvPr/>
        </p:nvCxnSpPr>
        <p:spPr>
          <a:xfrm flipH="1">
            <a:off x="8703115" y="2942645"/>
            <a:ext cx="337101" cy="14426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85A574E-9AEC-6DF0-38F3-27C4D7058763}"/>
              </a:ext>
            </a:extLst>
          </p:cNvPr>
          <p:cNvCxnSpPr>
            <a:cxnSpLocks/>
          </p:cNvCxnSpPr>
          <p:nvPr/>
        </p:nvCxnSpPr>
        <p:spPr>
          <a:xfrm>
            <a:off x="9029967" y="2926795"/>
            <a:ext cx="428853" cy="11388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D6B363E-EDCD-3E2E-23F4-FEAAC1D88E10}"/>
              </a:ext>
            </a:extLst>
          </p:cNvPr>
          <p:cNvCxnSpPr>
            <a:cxnSpLocks/>
          </p:cNvCxnSpPr>
          <p:nvPr/>
        </p:nvCxnSpPr>
        <p:spPr>
          <a:xfrm flipH="1" flipV="1">
            <a:off x="9785557" y="3188682"/>
            <a:ext cx="423082" cy="9589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98CDA6A-88EA-CA3B-3FE1-3AB44E3415BD}"/>
              </a:ext>
            </a:extLst>
          </p:cNvPr>
          <p:cNvSpPr txBox="1"/>
          <p:nvPr/>
        </p:nvSpPr>
        <p:spPr>
          <a:xfrm>
            <a:off x="1687371" y="1991522"/>
            <a:ext cx="1195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Rising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Wedge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FC20F9A-3DD1-C241-D42C-2400BDD26D30}"/>
              </a:ext>
            </a:extLst>
          </p:cNvPr>
          <p:cNvSpPr txBox="1"/>
          <p:nvPr/>
        </p:nvSpPr>
        <p:spPr>
          <a:xfrm>
            <a:off x="5127795" y="2175845"/>
            <a:ext cx="165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Rectangle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C1D8DC1-ECC0-CF53-F10A-E244F16BB743}"/>
              </a:ext>
            </a:extLst>
          </p:cNvPr>
          <p:cNvSpPr txBox="1"/>
          <p:nvPr/>
        </p:nvSpPr>
        <p:spPr>
          <a:xfrm>
            <a:off x="8702907" y="2163636"/>
            <a:ext cx="165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Pennant</a:t>
            </a:r>
          </a:p>
        </p:txBody>
      </p:sp>
    </p:spTree>
    <p:extLst>
      <p:ext uri="{BB962C8B-B14F-4D97-AF65-F5344CB8AC3E}">
        <p14:creationId xmlns:p14="http://schemas.microsoft.com/office/powerpoint/2010/main" val="29095486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8EB8A364-DBEE-A817-2789-FFFA19A97964}"/>
              </a:ext>
            </a:extLst>
          </p:cNvPr>
          <p:cNvSpPr>
            <a:spLocks/>
          </p:cNvSpPr>
          <p:nvPr/>
        </p:nvSpPr>
        <p:spPr>
          <a:xfrm>
            <a:off x="2692861" y="578044"/>
            <a:ext cx="7474869" cy="6279956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>
            <a:spLocks/>
          </p:cNvSpPr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98D84B-AD60-5E9F-7995-046DDA9D625E}"/>
              </a:ext>
            </a:extLst>
          </p:cNvPr>
          <p:cNvSpPr txBox="1"/>
          <p:nvPr/>
        </p:nvSpPr>
        <p:spPr>
          <a:xfrm>
            <a:off x="2692861" y="3825288"/>
            <a:ext cx="1569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Total Height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of the Flag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Target 2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86F9E59-92E9-8629-5828-A8092A84C933}"/>
              </a:ext>
            </a:extLst>
          </p:cNvPr>
          <p:cNvSpPr/>
          <p:nvPr/>
        </p:nvSpPr>
        <p:spPr>
          <a:xfrm>
            <a:off x="3963140" y="3125188"/>
            <a:ext cx="739208" cy="2969861"/>
          </a:xfrm>
          <a:prstGeom prst="lef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77B14C-DDCC-AC59-ED79-F41B365E0C4A}"/>
              </a:ext>
            </a:extLst>
          </p:cNvPr>
          <p:cNvSpPr txBox="1"/>
          <p:nvPr/>
        </p:nvSpPr>
        <p:spPr>
          <a:xfrm>
            <a:off x="7104301" y="2492299"/>
            <a:ext cx="165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E03EA21-CEF1-47A2-240D-D79A374D0FED}"/>
              </a:ext>
            </a:extLst>
          </p:cNvPr>
          <p:cNvGrpSpPr/>
          <p:nvPr/>
        </p:nvGrpSpPr>
        <p:grpSpPr>
          <a:xfrm>
            <a:off x="5079943" y="2426952"/>
            <a:ext cx="2224278" cy="4271804"/>
            <a:chOff x="5025772" y="1309048"/>
            <a:chExt cx="2224278" cy="4271804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CB2C564-13AD-1A61-AEF1-7533C66AA8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25772" y="1938457"/>
              <a:ext cx="67581" cy="30386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879684E-99A3-C4DF-73E5-768BEB48D02B}"/>
                </a:ext>
              </a:extLst>
            </p:cNvPr>
            <p:cNvCxnSpPr>
              <a:cxnSpLocks/>
            </p:cNvCxnSpPr>
            <p:nvPr/>
          </p:nvCxnSpPr>
          <p:spPr>
            <a:xfrm>
              <a:off x="5025772" y="1938457"/>
              <a:ext cx="21133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0EEF406-4DEC-916C-201A-208844B647F6}"/>
                </a:ext>
              </a:extLst>
            </p:cNvPr>
            <p:cNvCxnSpPr>
              <a:cxnSpLocks/>
            </p:cNvCxnSpPr>
            <p:nvPr/>
          </p:nvCxnSpPr>
          <p:spPr>
            <a:xfrm>
              <a:off x="5025772" y="3031945"/>
              <a:ext cx="21133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36CFAA-F831-E2EA-CE38-508FB2848D8F}"/>
                </a:ext>
              </a:extLst>
            </p:cNvPr>
            <p:cNvCxnSpPr>
              <a:cxnSpLocks/>
            </p:cNvCxnSpPr>
            <p:nvPr/>
          </p:nvCxnSpPr>
          <p:spPr>
            <a:xfrm>
              <a:off x="5025772" y="1962296"/>
              <a:ext cx="569729" cy="10484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3741CDE-2232-7BDA-AA3F-42D9B7A491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5501" y="1962296"/>
              <a:ext cx="401507" cy="10484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5451FD8-3D21-7855-5BA9-EB3078604CFA}"/>
                </a:ext>
              </a:extLst>
            </p:cNvPr>
            <p:cNvCxnSpPr>
              <a:cxnSpLocks/>
            </p:cNvCxnSpPr>
            <p:nvPr/>
          </p:nvCxnSpPr>
          <p:spPr>
            <a:xfrm>
              <a:off x="5997008" y="1936850"/>
              <a:ext cx="473835" cy="107386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7105489-0151-BD0F-426E-FF077CAC82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9564" y="1309048"/>
              <a:ext cx="469088" cy="172289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6012B3C-E186-DE80-A627-10CD6E1EC1F0}"/>
                </a:ext>
              </a:extLst>
            </p:cNvPr>
            <p:cNvSpPr txBox="1"/>
            <p:nvPr/>
          </p:nvSpPr>
          <p:spPr>
            <a:xfrm>
              <a:off x="5595501" y="4749855"/>
              <a:ext cx="16545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Rectangle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2400" dirty="0">
                  <a:solidFill>
                    <a:prstClr val="black"/>
                  </a:solidFill>
                  <a:latin typeface="Britannic Bold" panose="020B0903060703020204" pitchFamily="34" charset="0"/>
                </a:rPr>
                <a:t>Flag</a:t>
              </a:r>
              <a:endPara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5" name="Left Brace 34">
            <a:extLst>
              <a:ext uri="{FF2B5EF4-FFF2-40B4-BE49-F238E27FC236}">
                <a16:creationId xmlns:a16="http://schemas.microsoft.com/office/drawing/2014/main" id="{68E7EBA0-570D-5203-F7A0-914F38194B68}"/>
              </a:ext>
            </a:extLst>
          </p:cNvPr>
          <p:cNvSpPr/>
          <p:nvPr/>
        </p:nvSpPr>
        <p:spPr>
          <a:xfrm flipH="1">
            <a:off x="7419119" y="3060017"/>
            <a:ext cx="592022" cy="1021191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8F1EFA-6767-5029-BCB9-254279ACE66A}"/>
              </a:ext>
            </a:extLst>
          </p:cNvPr>
          <p:cNvSpPr txBox="1"/>
          <p:nvPr/>
        </p:nvSpPr>
        <p:spPr>
          <a:xfrm>
            <a:off x="7978806" y="3125188"/>
            <a:ext cx="2113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Height of consolidation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Target 1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41E4D5A-C13E-E367-EE16-9D26E38FC4E8}"/>
              </a:ext>
            </a:extLst>
          </p:cNvPr>
          <p:cNvSpPr/>
          <p:nvPr/>
        </p:nvSpPr>
        <p:spPr>
          <a:xfrm>
            <a:off x="7066614" y="2664470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DAF96F3-EC45-A87D-73DF-76322ACAED18}"/>
              </a:ext>
            </a:extLst>
          </p:cNvPr>
          <p:cNvSpPr/>
          <p:nvPr/>
        </p:nvSpPr>
        <p:spPr>
          <a:xfrm>
            <a:off x="7081562" y="3344606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3616CE7-2EAD-DC43-40DD-4B86360A2BD6}"/>
              </a:ext>
            </a:extLst>
          </p:cNvPr>
          <p:cNvSpPr/>
          <p:nvPr/>
        </p:nvSpPr>
        <p:spPr>
          <a:xfrm>
            <a:off x="7055363" y="171934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6308E48-348A-1327-C969-C9BD6F309D05}"/>
              </a:ext>
            </a:extLst>
          </p:cNvPr>
          <p:cNvSpPr/>
          <p:nvPr/>
        </p:nvSpPr>
        <p:spPr>
          <a:xfrm>
            <a:off x="7055362" y="817394"/>
            <a:ext cx="180729" cy="17233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0EAA0C-B7A5-663C-D1AA-7967A1DE1DBD}"/>
              </a:ext>
            </a:extLst>
          </p:cNvPr>
          <p:cNvSpPr txBox="1"/>
          <p:nvPr/>
        </p:nvSpPr>
        <p:spPr>
          <a:xfrm>
            <a:off x="7247343" y="654209"/>
            <a:ext cx="165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7B0D96-5D8C-D102-BA7F-4287754377CC}"/>
              </a:ext>
            </a:extLst>
          </p:cNvPr>
          <p:cNvSpPr txBox="1"/>
          <p:nvPr/>
        </p:nvSpPr>
        <p:spPr>
          <a:xfrm>
            <a:off x="7308544" y="1574682"/>
            <a:ext cx="165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FB013A-9431-7873-8CC9-438A3EF52448}"/>
              </a:ext>
            </a:extLst>
          </p:cNvPr>
          <p:cNvSpPr txBox="1"/>
          <p:nvPr/>
        </p:nvSpPr>
        <p:spPr>
          <a:xfrm>
            <a:off x="4836045" y="6180127"/>
            <a:ext cx="569729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DE3ED6-9E9B-CA3B-8DD0-0E7F028C2386}"/>
              </a:ext>
            </a:extLst>
          </p:cNvPr>
          <p:cNvSpPr txBox="1"/>
          <p:nvPr/>
        </p:nvSpPr>
        <p:spPr>
          <a:xfrm>
            <a:off x="5433263" y="2519803"/>
            <a:ext cx="569729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1AA3AE-7864-5183-D053-1F6D9A08AF02}"/>
              </a:ext>
            </a:extLst>
          </p:cNvPr>
          <p:cNvSpPr txBox="1"/>
          <p:nvPr/>
        </p:nvSpPr>
        <p:spPr>
          <a:xfrm>
            <a:off x="5433263" y="4211873"/>
            <a:ext cx="569729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136446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DE2D650-BF44-A97C-679E-DADAEE0D4F8E}"/>
              </a:ext>
            </a:extLst>
          </p:cNvPr>
          <p:cNvSpPr>
            <a:spLocks/>
          </p:cNvSpPr>
          <p:nvPr/>
        </p:nvSpPr>
        <p:spPr>
          <a:xfrm>
            <a:off x="1660849" y="3079102"/>
            <a:ext cx="7140251" cy="3247053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53E37D-95CB-6ED4-29BB-C845A86B4F1D}"/>
              </a:ext>
            </a:extLst>
          </p:cNvPr>
          <p:cNvCxnSpPr>
            <a:cxnSpLocks/>
          </p:cNvCxnSpPr>
          <p:nvPr/>
        </p:nvCxnSpPr>
        <p:spPr>
          <a:xfrm>
            <a:off x="3258301" y="5584815"/>
            <a:ext cx="3860956" cy="52038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AB898-7EEC-D3E7-F7AF-E12797F88B52}"/>
              </a:ext>
            </a:extLst>
          </p:cNvPr>
          <p:cNvCxnSpPr>
            <a:cxnSpLocks/>
          </p:cNvCxnSpPr>
          <p:nvPr/>
        </p:nvCxnSpPr>
        <p:spPr>
          <a:xfrm>
            <a:off x="3365693" y="3574152"/>
            <a:ext cx="3753564" cy="40298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3768458" y="5704980"/>
            <a:ext cx="2663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Inside Bar Pattern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010B22E-3087-0E82-4A2C-DE8E194E175D}"/>
              </a:ext>
            </a:extLst>
          </p:cNvPr>
          <p:cNvGrpSpPr/>
          <p:nvPr/>
        </p:nvGrpSpPr>
        <p:grpSpPr>
          <a:xfrm>
            <a:off x="4085052" y="3581469"/>
            <a:ext cx="408322" cy="1220324"/>
            <a:chOff x="5407374" y="3293012"/>
            <a:chExt cx="497829" cy="117561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3393CA8-F208-F6F6-8C85-9495FF8CCCE3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DD90B8E-8CB6-B6D4-FE70-580343E2033A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86C46E6-7B58-BA89-4F18-9D657C14EB95}"/>
              </a:ext>
            </a:extLst>
          </p:cNvPr>
          <p:cNvGrpSpPr/>
          <p:nvPr/>
        </p:nvGrpSpPr>
        <p:grpSpPr>
          <a:xfrm rot="10800000">
            <a:off x="5634574" y="3594464"/>
            <a:ext cx="444361" cy="1203312"/>
            <a:chOff x="5394728" y="2518820"/>
            <a:chExt cx="510488" cy="164911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9C95D6-BC25-D4DB-07FA-27E7039A92E9}"/>
                </a:ext>
              </a:extLst>
            </p:cNvPr>
            <p:cNvSpPr/>
            <p:nvPr/>
          </p:nvSpPr>
          <p:spPr>
            <a:xfrm flipV="1">
              <a:off x="5394728" y="2696326"/>
              <a:ext cx="510488" cy="13011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10B9E2A-1BA0-2816-16A1-7D5C9DE8491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4" y="2518820"/>
              <a:ext cx="14720" cy="16491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7630D1-9C43-FABC-DF1D-0397487CADF6}"/>
              </a:ext>
            </a:extLst>
          </p:cNvPr>
          <p:cNvGrpSpPr/>
          <p:nvPr/>
        </p:nvGrpSpPr>
        <p:grpSpPr>
          <a:xfrm rot="10800000">
            <a:off x="5116379" y="4583048"/>
            <a:ext cx="391908" cy="955185"/>
            <a:chOff x="5394728" y="2518820"/>
            <a:chExt cx="510488" cy="162443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CFB4304-91DF-872C-F7CF-573F2518FB9D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C22DAD3-F381-9440-21C7-BF70C277EDB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087B1B6-C785-AD9F-69D6-688402B0C660}"/>
              </a:ext>
            </a:extLst>
          </p:cNvPr>
          <p:cNvGrpSpPr/>
          <p:nvPr/>
        </p:nvGrpSpPr>
        <p:grpSpPr>
          <a:xfrm rot="10800000">
            <a:off x="3496822" y="3559731"/>
            <a:ext cx="408321" cy="2027175"/>
            <a:chOff x="5394728" y="2518820"/>
            <a:chExt cx="510488" cy="162443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8C50C39-05B2-C65D-35B2-CF3DD273083A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E1D7785-7E3E-780D-815D-78A8E8C6DA6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C1016F8-847E-55A0-E448-1B192EF83267}"/>
              </a:ext>
            </a:extLst>
          </p:cNvPr>
          <p:cNvGrpSpPr/>
          <p:nvPr/>
        </p:nvGrpSpPr>
        <p:grpSpPr>
          <a:xfrm>
            <a:off x="4574872" y="4350686"/>
            <a:ext cx="408322" cy="1220324"/>
            <a:chOff x="5407374" y="3293012"/>
            <a:chExt cx="497829" cy="117561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44D0D85-DDBE-1440-79E8-4D8D1EB2EF3F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2EFF17-E306-99A6-9E30-58F93EE4E328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583F948-3020-CA6A-ABB8-07E6594BEC47}"/>
              </a:ext>
            </a:extLst>
          </p:cNvPr>
          <p:cNvGrpSpPr/>
          <p:nvPr/>
        </p:nvGrpSpPr>
        <p:grpSpPr>
          <a:xfrm>
            <a:off x="6233096" y="3907119"/>
            <a:ext cx="408322" cy="1220324"/>
            <a:chOff x="5407374" y="3293012"/>
            <a:chExt cx="497829" cy="117561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960CDC1-2617-5376-D2EC-80B886C20A21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EFEB1B7-3F0E-A149-15BE-B22C342C58A2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9CADC8B9-487B-EB42-B740-DACB31678AAD}"/>
              </a:ext>
            </a:extLst>
          </p:cNvPr>
          <p:cNvSpPr txBox="1"/>
          <p:nvPr/>
        </p:nvSpPr>
        <p:spPr>
          <a:xfrm>
            <a:off x="1858160" y="4091764"/>
            <a:ext cx="1145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Mother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Bar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502825-747F-A2F0-465C-1B364E2744E6}"/>
              </a:ext>
            </a:extLst>
          </p:cNvPr>
          <p:cNvSpPr txBox="1"/>
          <p:nvPr/>
        </p:nvSpPr>
        <p:spPr>
          <a:xfrm>
            <a:off x="7429497" y="4091764"/>
            <a:ext cx="1145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Inside Bars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6AE2496-2E39-AC44-F463-89E010560D23}"/>
              </a:ext>
            </a:extLst>
          </p:cNvPr>
          <p:cNvCxnSpPr>
            <a:cxnSpLocks/>
          </p:cNvCxnSpPr>
          <p:nvPr/>
        </p:nvCxnSpPr>
        <p:spPr>
          <a:xfrm flipH="1">
            <a:off x="6763002" y="4507262"/>
            <a:ext cx="7125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338197F-7DB4-4821-F292-1A36C8FED6F3}"/>
              </a:ext>
            </a:extLst>
          </p:cNvPr>
          <p:cNvCxnSpPr>
            <a:cxnSpLocks/>
          </p:cNvCxnSpPr>
          <p:nvPr/>
        </p:nvCxnSpPr>
        <p:spPr>
          <a:xfrm>
            <a:off x="2861290" y="4594096"/>
            <a:ext cx="5116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685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135120" y="1958008"/>
            <a:ext cx="4074160" cy="3568149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>
            <a:off x="5847080" y="2418522"/>
            <a:ext cx="497840" cy="2753360"/>
            <a:chOff x="5384801" y="2346960"/>
            <a:chExt cx="497840" cy="275336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>
              <a:off x="5384801" y="3174338"/>
              <a:ext cx="497840" cy="134178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/>
            <p:nvPr/>
          </p:nvCxnSpPr>
          <p:spPr>
            <a:xfrm>
              <a:off x="5628640" y="2346960"/>
              <a:ext cx="0" cy="275336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03A2F7C-369A-1271-D943-26151F2092C2}"/>
              </a:ext>
            </a:extLst>
          </p:cNvPr>
          <p:cNvSpPr txBox="1"/>
          <p:nvPr/>
        </p:nvSpPr>
        <p:spPr>
          <a:xfrm>
            <a:off x="3982720" y="3663343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</a:rPr>
              <a:t>Body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6736079" y="2418522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</a:rPr>
              <a:t>Shadow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51FED5-C051-8B65-9B64-D1FA857EBB0A}"/>
              </a:ext>
            </a:extLst>
          </p:cNvPr>
          <p:cNvSpPr txBox="1"/>
          <p:nvPr/>
        </p:nvSpPr>
        <p:spPr>
          <a:xfrm>
            <a:off x="6736079" y="4604995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</a:rPr>
              <a:t>Shadow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EFFCE7-8296-7F32-E102-D2AD4BA63445}"/>
              </a:ext>
            </a:extLst>
          </p:cNvPr>
          <p:cNvCxnSpPr>
            <a:cxnSpLocks/>
          </p:cNvCxnSpPr>
          <p:nvPr/>
        </p:nvCxnSpPr>
        <p:spPr>
          <a:xfrm flipH="1">
            <a:off x="6261652" y="2681822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e 17">
            <a:extLst>
              <a:ext uri="{FF2B5EF4-FFF2-40B4-BE49-F238E27FC236}">
                <a16:creationId xmlns:a16="http://schemas.microsoft.com/office/drawing/2014/main" id="{61F6230C-B81B-6F35-D251-55A0DFADF470}"/>
              </a:ext>
            </a:extLst>
          </p:cNvPr>
          <p:cNvSpPr/>
          <p:nvPr/>
        </p:nvSpPr>
        <p:spPr>
          <a:xfrm>
            <a:off x="5124819" y="3263214"/>
            <a:ext cx="497832" cy="1341781"/>
          </a:xfrm>
          <a:prstGeom prst="leftBrace">
            <a:avLst>
              <a:gd name="adj1" fmla="val 8333"/>
              <a:gd name="adj2" fmla="val 52963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1B1575-743A-CC81-BB74-FF141147D90F}"/>
              </a:ext>
            </a:extLst>
          </p:cNvPr>
          <p:cNvCxnSpPr>
            <a:cxnSpLocks/>
          </p:cNvCxnSpPr>
          <p:nvPr/>
        </p:nvCxnSpPr>
        <p:spPr>
          <a:xfrm flipH="1">
            <a:off x="6261652" y="4871410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0236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DE2D650-BF44-A97C-679E-DADAEE0D4F8E}"/>
              </a:ext>
            </a:extLst>
          </p:cNvPr>
          <p:cNvSpPr>
            <a:spLocks/>
          </p:cNvSpPr>
          <p:nvPr/>
        </p:nvSpPr>
        <p:spPr>
          <a:xfrm>
            <a:off x="1660850" y="1057275"/>
            <a:ext cx="7016425" cy="526888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53E37D-95CB-6ED4-29BB-C845A86B4F1D}"/>
              </a:ext>
            </a:extLst>
          </p:cNvPr>
          <p:cNvCxnSpPr>
            <a:cxnSpLocks/>
          </p:cNvCxnSpPr>
          <p:nvPr/>
        </p:nvCxnSpPr>
        <p:spPr>
          <a:xfrm>
            <a:off x="3258301" y="5584815"/>
            <a:ext cx="3860956" cy="52038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3768458" y="5704980"/>
            <a:ext cx="2663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Inside Bar Pattern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010B22E-3087-0E82-4A2C-DE8E194E175D}"/>
              </a:ext>
            </a:extLst>
          </p:cNvPr>
          <p:cNvGrpSpPr/>
          <p:nvPr/>
        </p:nvGrpSpPr>
        <p:grpSpPr>
          <a:xfrm>
            <a:off x="4085052" y="3581469"/>
            <a:ext cx="408322" cy="1220324"/>
            <a:chOff x="5407374" y="3293012"/>
            <a:chExt cx="497829" cy="117561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3393CA8-F208-F6F6-8C85-9495FF8CCCE3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DD90B8E-8CB6-B6D4-FE70-580343E2033A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86C46E6-7B58-BA89-4F18-9D657C14EB95}"/>
              </a:ext>
            </a:extLst>
          </p:cNvPr>
          <p:cNvGrpSpPr/>
          <p:nvPr/>
        </p:nvGrpSpPr>
        <p:grpSpPr>
          <a:xfrm rot="10800000">
            <a:off x="5634574" y="3594464"/>
            <a:ext cx="444361" cy="1203312"/>
            <a:chOff x="5394728" y="2518820"/>
            <a:chExt cx="510488" cy="164911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9C95D6-BC25-D4DB-07FA-27E7039A92E9}"/>
                </a:ext>
              </a:extLst>
            </p:cNvPr>
            <p:cNvSpPr/>
            <p:nvPr/>
          </p:nvSpPr>
          <p:spPr>
            <a:xfrm flipV="1">
              <a:off x="5394728" y="2696326"/>
              <a:ext cx="510488" cy="13011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10B9E2A-1BA0-2816-16A1-7D5C9DE8491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4" y="2518820"/>
              <a:ext cx="14720" cy="16491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7630D1-9C43-FABC-DF1D-0397487CADF6}"/>
              </a:ext>
            </a:extLst>
          </p:cNvPr>
          <p:cNvGrpSpPr/>
          <p:nvPr/>
        </p:nvGrpSpPr>
        <p:grpSpPr>
          <a:xfrm rot="10800000">
            <a:off x="5116379" y="4583048"/>
            <a:ext cx="391908" cy="955185"/>
            <a:chOff x="5394728" y="2518820"/>
            <a:chExt cx="510488" cy="162443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CFB4304-91DF-872C-F7CF-573F2518FB9D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C22DAD3-F381-9440-21C7-BF70C277EDB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087B1B6-C785-AD9F-69D6-688402B0C660}"/>
              </a:ext>
            </a:extLst>
          </p:cNvPr>
          <p:cNvGrpSpPr/>
          <p:nvPr/>
        </p:nvGrpSpPr>
        <p:grpSpPr>
          <a:xfrm rot="10800000">
            <a:off x="3496822" y="3559731"/>
            <a:ext cx="408321" cy="2027175"/>
            <a:chOff x="5394728" y="2518820"/>
            <a:chExt cx="510488" cy="162443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8C50C39-05B2-C65D-35B2-CF3DD273083A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E1D7785-7E3E-780D-815D-78A8E8C6DA6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C1016F8-847E-55A0-E448-1B192EF83267}"/>
              </a:ext>
            </a:extLst>
          </p:cNvPr>
          <p:cNvGrpSpPr/>
          <p:nvPr/>
        </p:nvGrpSpPr>
        <p:grpSpPr>
          <a:xfrm>
            <a:off x="4574872" y="4350686"/>
            <a:ext cx="408322" cy="1220324"/>
            <a:chOff x="5407374" y="3293012"/>
            <a:chExt cx="497829" cy="117561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44D0D85-DDBE-1440-79E8-4D8D1EB2EF3F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2EFF17-E306-99A6-9E30-58F93EE4E328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583F948-3020-CA6A-ABB8-07E6594BEC47}"/>
              </a:ext>
            </a:extLst>
          </p:cNvPr>
          <p:cNvGrpSpPr/>
          <p:nvPr/>
        </p:nvGrpSpPr>
        <p:grpSpPr>
          <a:xfrm>
            <a:off x="6233096" y="3907119"/>
            <a:ext cx="408322" cy="1220324"/>
            <a:chOff x="5407374" y="3293012"/>
            <a:chExt cx="497829" cy="117561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960CDC1-2617-5376-D2EC-80B886C20A21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EFEB1B7-3F0E-A149-15BE-B22C342C58A2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9CADC8B9-487B-EB42-B740-DACB31678AAD}"/>
              </a:ext>
            </a:extLst>
          </p:cNvPr>
          <p:cNvSpPr txBox="1"/>
          <p:nvPr/>
        </p:nvSpPr>
        <p:spPr>
          <a:xfrm>
            <a:off x="1858160" y="4091764"/>
            <a:ext cx="1145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Mother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Bar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338197F-7DB4-4821-F292-1A36C8FED6F3}"/>
              </a:ext>
            </a:extLst>
          </p:cNvPr>
          <p:cNvCxnSpPr>
            <a:cxnSpLocks/>
          </p:cNvCxnSpPr>
          <p:nvPr/>
        </p:nvCxnSpPr>
        <p:spPr>
          <a:xfrm>
            <a:off x="2861290" y="4594096"/>
            <a:ext cx="5116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5A4702-CD6E-0F88-B59E-E146043C7745}"/>
              </a:ext>
            </a:extLst>
          </p:cNvPr>
          <p:cNvGrpSpPr/>
          <p:nvPr/>
        </p:nvGrpSpPr>
        <p:grpSpPr>
          <a:xfrm rot="10800000">
            <a:off x="6727770" y="3305642"/>
            <a:ext cx="408321" cy="1203312"/>
            <a:chOff x="5394728" y="2518820"/>
            <a:chExt cx="510488" cy="164911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625FA70-0D03-529A-7520-AD06E8381D0E}"/>
                </a:ext>
              </a:extLst>
            </p:cNvPr>
            <p:cNvSpPr/>
            <p:nvPr/>
          </p:nvSpPr>
          <p:spPr>
            <a:xfrm flipV="1">
              <a:off x="5394728" y="2696326"/>
              <a:ext cx="510488" cy="13011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DBB0318-1B58-9899-F11D-CFAB583A1CB4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4" y="2518820"/>
              <a:ext cx="14720" cy="16491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AB898-7EEC-D3E7-F7AF-E12797F88B52}"/>
              </a:ext>
            </a:extLst>
          </p:cNvPr>
          <p:cNvCxnSpPr>
            <a:cxnSpLocks/>
          </p:cNvCxnSpPr>
          <p:nvPr/>
        </p:nvCxnSpPr>
        <p:spPr>
          <a:xfrm>
            <a:off x="3365693" y="3574152"/>
            <a:ext cx="5044882" cy="34374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Arrow: Up 20">
            <a:extLst>
              <a:ext uri="{FF2B5EF4-FFF2-40B4-BE49-F238E27FC236}">
                <a16:creationId xmlns:a16="http://schemas.microsoft.com/office/drawing/2014/main" id="{3C350032-3827-2213-D286-FE83960CE8E1}"/>
              </a:ext>
            </a:extLst>
          </p:cNvPr>
          <p:cNvSpPr/>
          <p:nvPr/>
        </p:nvSpPr>
        <p:spPr>
          <a:xfrm>
            <a:off x="6755386" y="2192616"/>
            <a:ext cx="321319" cy="82159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3845A3-DF28-996D-9BFE-951B5B666521}"/>
              </a:ext>
            </a:extLst>
          </p:cNvPr>
          <p:cNvSpPr txBox="1"/>
          <p:nvPr/>
        </p:nvSpPr>
        <p:spPr>
          <a:xfrm>
            <a:off x="7169234" y="3805666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1EEAAA-5B7F-316D-AEC3-5BE7E9E768B9}"/>
              </a:ext>
            </a:extLst>
          </p:cNvPr>
          <p:cNvSpPr txBox="1"/>
          <p:nvPr/>
        </p:nvSpPr>
        <p:spPr>
          <a:xfrm>
            <a:off x="7185760" y="3065325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17488B-EDB5-16CB-8DBE-0C1E39BEA0E5}"/>
              </a:ext>
            </a:extLst>
          </p:cNvPr>
          <p:cNvSpPr txBox="1"/>
          <p:nvPr/>
        </p:nvSpPr>
        <p:spPr>
          <a:xfrm>
            <a:off x="5944914" y="1305083"/>
            <a:ext cx="141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A1CFE5-A726-D23B-C9AB-9E171719EC77}"/>
              </a:ext>
            </a:extLst>
          </p:cNvPr>
          <p:cNvSpPr/>
          <p:nvPr/>
        </p:nvSpPr>
        <p:spPr>
          <a:xfrm>
            <a:off x="7232477" y="1484021"/>
            <a:ext cx="311324" cy="165876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A95A31F-CF5C-983A-3E5D-4592CE374FF8}"/>
              </a:ext>
            </a:extLst>
          </p:cNvPr>
          <p:cNvSpPr/>
          <p:nvPr/>
        </p:nvSpPr>
        <p:spPr>
          <a:xfrm>
            <a:off x="7262935" y="3251805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D26C148-6918-165C-7249-02BC1904BA1C}"/>
              </a:ext>
            </a:extLst>
          </p:cNvPr>
          <p:cNvSpPr/>
          <p:nvPr/>
        </p:nvSpPr>
        <p:spPr>
          <a:xfrm>
            <a:off x="7269445" y="3861756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44985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Picture 32" descr="Table&#10;&#10;Description automatically generated">
            <a:extLst>
              <a:ext uri="{FF2B5EF4-FFF2-40B4-BE49-F238E27FC236}">
                <a16:creationId xmlns:a16="http://schemas.microsoft.com/office/drawing/2014/main" id="{DBD36D38-A3C1-5031-2089-3EB7C4D40AF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825" y="601735"/>
            <a:ext cx="7506350" cy="565453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C855375-1C9C-3A7B-5883-A54B6B79014D}"/>
              </a:ext>
            </a:extLst>
          </p:cNvPr>
          <p:cNvSpPr/>
          <p:nvPr/>
        </p:nvSpPr>
        <p:spPr>
          <a:xfrm>
            <a:off x="6006807" y="2206688"/>
            <a:ext cx="2164702" cy="50385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ritannic Bold" panose="020B0903060703020204" pitchFamily="34" charset="0"/>
              </a:rPr>
              <a:t>ITM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7BA094B1-2393-0CF1-05D3-801CBCE51340}"/>
              </a:ext>
            </a:extLst>
          </p:cNvPr>
          <p:cNvSpPr/>
          <p:nvPr/>
        </p:nvSpPr>
        <p:spPr>
          <a:xfrm>
            <a:off x="8255617" y="1287624"/>
            <a:ext cx="683110" cy="2341983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35000B31-F4BB-CEEB-D001-EE985FAEA37A}"/>
              </a:ext>
            </a:extLst>
          </p:cNvPr>
          <p:cNvSpPr/>
          <p:nvPr/>
        </p:nvSpPr>
        <p:spPr>
          <a:xfrm>
            <a:off x="8255617" y="3934161"/>
            <a:ext cx="683110" cy="22329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7F1850-08CE-B565-B753-EF2B15B76FF2}"/>
              </a:ext>
            </a:extLst>
          </p:cNvPr>
          <p:cNvSpPr/>
          <p:nvPr/>
        </p:nvSpPr>
        <p:spPr>
          <a:xfrm>
            <a:off x="5984536" y="4843285"/>
            <a:ext cx="2164702" cy="50385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ritannic Bold" panose="020B0903060703020204" pitchFamily="34" charset="0"/>
              </a:rPr>
              <a:t>OTM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11CCA76-C5F0-C4DD-F5D5-C03D1F85B3BA}"/>
              </a:ext>
            </a:extLst>
          </p:cNvPr>
          <p:cNvCxnSpPr>
            <a:cxnSpLocks/>
          </p:cNvCxnSpPr>
          <p:nvPr/>
        </p:nvCxnSpPr>
        <p:spPr>
          <a:xfrm>
            <a:off x="7066887" y="3786809"/>
            <a:ext cx="19782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DF2FA91-DCDC-BD2B-F39B-FA4497F398EA}"/>
              </a:ext>
            </a:extLst>
          </p:cNvPr>
          <p:cNvSpPr/>
          <p:nvPr/>
        </p:nvSpPr>
        <p:spPr>
          <a:xfrm>
            <a:off x="4848996" y="3534882"/>
            <a:ext cx="2164702" cy="5038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ritannic Bold" panose="020B0903060703020204" pitchFamily="34" charset="0"/>
              </a:rPr>
              <a:t>ATM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E078A07-5E44-5E12-8188-4D61D2A44052}"/>
              </a:ext>
            </a:extLst>
          </p:cNvPr>
          <p:cNvSpPr/>
          <p:nvPr/>
        </p:nvSpPr>
        <p:spPr>
          <a:xfrm>
            <a:off x="2641600" y="1686560"/>
            <a:ext cx="1391920" cy="13411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>
                <a:latin typeface="Britannic Bold" panose="020B0903060703020204" pitchFamily="34" charset="0"/>
              </a:rPr>
              <a:t>CE</a:t>
            </a:r>
          </a:p>
        </p:txBody>
      </p:sp>
    </p:spTree>
    <p:extLst>
      <p:ext uri="{BB962C8B-B14F-4D97-AF65-F5344CB8AC3E}">
        <p14:creationId xmlns:p14="http://schemas.microsoft.com/office/powerpoint/2010/main" val="33406740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EB79C583-455B-03E3-3A4C-D218684C51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14" y="605545"/>
            <a:ext cx="7513971" cy="5646909"/>
          </a:xfrm>
          <a:prstGeom prst="rect">
            <a:avLst/>
          </a:prstGeom>
        </p:spPr>
      </p:pic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855375-1C9C-3A7B-5883-A54B6B79014D}"/>
              </a:ext>
            </a:extLst>
          </p:cNvPr>
          <p:cNvSpPr/>
          <p:nvPr/>
        </p:nvSpPr>
        <p:spPr>
          <a:xfrm>
            <a:off x="3931297" y="4843284"/>
            <a:ext cx="2164702" cy="50385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ITM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7BA094B1-2393-0CF1-05D3-801CBCE51340}"/>
              </a:ext>
            </a:extLst>
          </p:cNvPr>
          <p:cNvSpPr/>
          <p:nvPr/>
        </p:nvSpPr>
        <p:spPr>
          <a:xfrm flipH="1">
            <a:off x="3230216" y="1336606"/>
            <a:ext cx="523885" cy="221371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35000B31-F4BB-CEEB-D001-EE985FAEA37A}"/>
              </a:ext>
            </a:extLst>
          </p:cNvPr>
          <p:cNvSpPr/>
          <p:nvPr/>
        </p:nvSpPr>
        <p:spPr>
          <a:xfrm flipH="1">
            <a:off x="3230216" y="3945252"/>
            <a:ext cx="523885" cy="221801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7F1850-08CE-B565-B753-EF2B15B76FF2}"/>
              </a:ext>
            </a:extLst>
          </p:cNvPr>
          <p:cNvSpPr/>
          <p:nvPr/>
        </p:nvSpPr>
        <p:spPr>
          <a:xfrm>
            <a:off x="3931297" y="2176096"/>
            <a:ext cx="2164702" cy="50385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OTM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11CCA76-C5F0-C4DD-F5D5-C03D1F85B3BA}"/>
              </a:ext>
            </a:extLst>
          </p:cNvPr>
          <p:cNvCxnSpPr>
            <a:cxnSpLocks/>
          </p:cNvCxnSpPr>
          <p:nvPr/>
        </p:nvCxnSpPr>
        <p:spPr>
          <a:xfrm flipH="1">
            <a:off x="3061252" y="3759687"/>
            <a:ext cx="1560444" cy="38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DF2FA91-DCDC-BD2B-F39B-FA4497F398EA}"/>
              </a:ext>
            </a:extLst>
          </p:cNvPr>
          <p:cNvSpPr/>
          <p:nvPr/>
        </p:nvSpPr>
        <p:spPr>
          <a:xfrm>
            <a:off x="4799300" y="3520505"/>
            <a:ext cx="2164702" cy="5038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ATM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E078A07-5E44-5E12-8188-4D61D2A44052}"/>
              </a:ext>
            </a:extLst>
          </p:cNvPr>
          <p:cNvSpPr/>
          <p:nvPr/>
        </p:nvSpPr>
        <p:spPr>
          <a:xfrm>
            <a:off x="7853703" y="1505536"/>
            <a:ext cx="1391920" cy="13411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PE</a:t>
            </a:r>
          </a:p>
        </p:txBody>
      </p:sp>
    </p:spTree>
    <p:extLst>
      <p:ext uri="{BB962C8B-B14F-4D97-AF65-F5344CB8AC3E}">
        <p14:creationId xmlns:p14="http://schemas.microsoft.com/office/powerpoint/2010/main" val="21333305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3E49DD-7FFB-ACD1-8FFA-CBAB37FF1213}"/>
              </a:ext>
            </a:extLst>
          </p:cNvPr>
          <p:cNvSpPr>
            <a:spLocks/>
          </p:cNvSpPr>
          <p:nvPr/>
        </p:nvSpPr>
        <p:spPr>
          <a:xfrm>
            <a:off x="2892287" y="1262270"/>
            <a:ext cx="6291856" cy="4482547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DD887A-04F9-1C34-A7E0-B124C0B53FF4}"/>
              </a:ext>
            </a:extLst>
          </p:cNvPr>
          <p:cNvCxnSpPr>
            <a:cxnSpLocks/>
          </p:cNvCxnSpPr>
          <p:nvPr/>
        </p:nvCxnSpPr>
        <p:spPr>
          <a:xfrm>
            <a:off x="5004619" y="1582994"/>
            <a:ext cx="0" cy="324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DE2CF7-6F31-F71A-38C4-A75387C4EC0D}"/>
              </a:ext>
            </a:extLst>
          </p:cNvPr>
          <p:cNvCxnSpPr>
            <a:cxnSpLocks/>
          </p:cNvCxnSpPr>
          <p:nvPr/>
        </p:nvCxnSpPr>
        <p:spPr>
          <a:xfrm flipH="1">
            <a:off x="5004619" y="4822723"/>
            <a:ext cx="3608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F1871DF-A5FF-BE5D-F3E6-E38B757E6B3F}"/>
              </a:ext>
            </a:extLst>
          </p:cNvPr>
          <p:cNvSpPr txBox="1"/>
          <p:nvPr/>
        </p:nvSpPr>
        <p:spPr>
          <a:xfrm>
            <a:off x="5521308" y="5062057"/>
            <a:ext cx="220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Asset Price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FC473D-AD15-3810-00FF-3B7FD6BB7D56}"/>
              </a:ext>
            </a:extLst>
          </p:cNvPr>
          <p:cNvSpPr txBox="1"/>
          <p:nvPr/>
        </p:nvSpPr>
        <p:spPr>
          <a:xfrm>
            <a:off x="3319744" y="2475946"/>
            <a:ext cx="972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Profit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8C18D8-B928-85EA-9C4B-357A66FEEF9C}"/>
              </a:ext>
            </a:extLst>
          </p:cNvPr>
          <p:cNvSpPr txBox="1"/>
          <p:nvPr/>
        </p:nvSpPr>
        <p:spPr>
          <a:xfrm>
            <a:off x="3380375" y="4120104"/>
            <a:ext cx="84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Loss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C4FB03-0FB5-21CA-098C-68CD3A3AB665}"/>
              </a:ext>
            </a:extLst>
          </p:cNvPr>
          <p:cNvSpPr txBox="1"/>
          <p:nvPr/>
        </p:nvSpPr>
        <p:spPr>
          <a:xfrm>
            <a:off x="3007857" y="3284784"/>
            <a:ext cx="176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Break Even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29A88F-E39D-152E-4C75-827794774920}"/>
              </a:ext>
            </a:extLst>
          </p:cNvPr>
          <p:cNvCxnSpPr>
            <a:cxnSpLocks/>
          </p:cNvCxnSpPr>
          <p:nvPr/>
        </p:nvCxnSpPr>
        <p:spPr>
          <a:xfrm>
            <a:off x="5004618" y="3545246"/>
            <a:ext cx="360844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F83873A-4997-8155-F615-3D585BEC256C}"/>
              </a:ext>
            </a:extLst>
          </p:cNvPr>
          <p:cNvSpPr txBox="1"/>
          <p:nvPr/>
        </p:nvSpPr>
        <p:spPr>
          <a:xfrm>
            <a:off x="4535789" y="4765830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3E998A-2D02-6FC1-C31C-69070A5761D9}"/>
              </a:ext>
            </a:extLst>
          </p:cNvPr>
          <p:cNvSpPr txBox="1"/>
          <p:nvPr/>
        </p:nvSpPr>
        <p:spPr>
          <a:xfrm>
            <a:off x="8419531" y="4875847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B27945-373A-DECB-E8D2-CDCE750AE4D9}"/>
              </a:ext>
            </a:extLst>
          </p:cNvPr>
          <p:cNvSpPr txBox="1"/>
          <p:nvPr/>
        </p:nvSpPr>
        <p:spPr>
          <a:xfrm>
            <a:off x="4429928" y="1465368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613629-3E40-EC63-FBFE-496227DE6139}"/>
              </a:ext>
            </a:extLst>
          </p:cNvPr>
          <p:cNvCxnSpPr>
            <a:cxnSpLocks/>
          </p:cNvCxnSpPr>
          <p:nvPr/>
        </p:nvCxnSpPr>
        <p:spPr>
          <a:xfrm flipH="1">
            <a:off x="6624731" y="2088045"/>
            <a:ext cx="1148080" cy="145228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180CA4-10D6-E209-A5D1-3047C0776945}"/>
              </a:ext>
            </a:extLst>
          </p:cNvPr>
          <p:cNvCxnSpPr>
            <a:cxnSpLocks/>
          </p:cNvCxnSpPr>
          <p:nvPr/>
        </p:nvCxnSpPr>
        <p:spPr>
          <a:xfrm flipH="1">
            <a:off x="5004618" y="3921544"/>
            <a:ext cx="13149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DAB76D-C5E8-E34E-840B-298A49DA1C4E}"/>
              </a:ext>
            </a:extLst>
          </p:cNvPr>
          <p:cNvCxnSpPr>
            <a:cxnSpLocks/>
          </p:cNvCxnSpPr>
          <p:nvPr/>
        </p:nvCxnSpPr>
        <p:spPr>
          <a:xfrm flipH="1">
            <a:off x="6310182" y="3545246"/>
            <a:ext cx="314549" cy="3913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4101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3E49DD-7FFB-ACD1-8FFA-CBAB37FF1213}"/>
              </a:ext>
            </a:extLst>
          </p:cNvPr>
          <p:cNvSpPr>
            <a:spLocks/>
          </p:cNvSpPr>
          <p:nvPr/>
        </p:nvSpPr>
        <p:spPr>
          <a:xfrm>
            <a:off x="2892287" y="1262270"/>
            <a:ext cx="6291856" cy="4482547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DD887A-04F9-1C34-A7E0-B124C0B53FF4}"/>
              </a:ext>
            </a:extLst>
          </p:cNvPr>
          <p:cNvCxnSpPr>
            <a:cxnSpLocks/>
          </p:cNvCxnSpPr>
          <p:nvPr/>
        </p:nvCxnSpPr>
        <p:spPr>
          <a:xfrm>
            <a:off x="5004619" y="1582994"/>
            <a:ext cx="0" cy="324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DE2CF7-6F31-F71A-38C4-A75387C4EC0D}"/>
              </a:ext>
            </a:extLst>
          </p:cNvPr>
          <p:cNvCxnSpPr>
            <a:cxnSpLocks/>
          </p:cNvCxnSpPr>
          <p:nvPr/>
        </p:nvCxnSpPr>
        <p:spPr>
          <a:xfrm flipH="1">
            <a:off x="5004619" y="4822723"/>
            <a:ext cx="3608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F1871DF-A5FF-BE5D-F3E6-E38B757E6B3F}"/>
              </a:ext>
            </a:extLst>
          </p:cNvPr>
          <p:cNvSpPr txBox="1"/>
          <p:nvPr/>
        </p:nvSpPr>
        <p:spPr>
          <a:xfrm>
            <a:off x="5521308" y="5062057"/>
            <a:ext cx="220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Asset Price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FC473D-AD15-3810-00FF-3B7FD6BB7D56}"/>
              </a:ext>
            </a:extLst>
          </p:cNvPr>
          <p:cNvSpPr txBox="1"/>
          <p:nvPr/>
        </p:nvSpPr>
        <p:spPr>
          <a:xfrm>
            <a:off x="3319744" y="2475946"/>
            <a:ext cx="972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Profit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8C18D8-B928-85EA-9C4B-357A66FEEF9C}"/>
              </a:ext>
            </a:extLst>
          </p:cNvPr>
          <p:cNvSpPr txBox="1"/>
          <p:nvPr/>
        </p:nvSpPr>
        <p:spPr>
          <a:xfrm>
            <a:off x="3380375" y="4120104"/>
            <a:ext cx="84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Loss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C4FB03-0FB5-21CA-098C-68CD3A3AB665}"/>
              </a:ext>
            </a:extLst>
          </p:cNvPr>
          <p:cNvSpPr txBox="1"/>
          <p:nvPr/>
        </p:nvSpPr>
        <p:spPr>
          <a:xfrm>
            <a:off x="3007857" y="3284784"/>
            <a:ext cx="176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Break Even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29A88F-E39D-152E-4C75-827794774920}"/>
              </a:ext>
            </a:extLst>
          </p:cNvPr>
          <p:cNvCxnSpPr>
            <a:cxnSpLocks/>
          </p:cNvCxnSpPr>
          <p:nvPr/>
        </p:nvCxnSpPr>
        <p:spPr>
          <a:xfrm>
            <a:off x="5004618" y="3545246"/>
            <a:ext cx="360844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F83873A-4997-8155-F615-3D585BEC256C}"/>
              </a:ext>
            </a:extLst>
          </p:cNvPr>
          <p:cNvSpPr txBox="1"/>
          <p:nvPr/>
        </p:nvSpPr>
        <p:spPr>
          <a:xfrm>
            <a:off x="4535789" y="4765830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3E998A-2D02-6FC1-C31C-69070A5761D9}"/>
              </a:ext>
            </a:extLst>
          </p:cNvPr>
          <p:cNvSpPr txBox="1"/>
          <p:nvPr/>
        </p:nvSpPr>
        <p:spPr>
          <a:xfrm>
            <a:off x="8419531" y="4875847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B27945-373A-DECB-E8D2-CDCE750AE4D9}"/>
              </a:ext>
            </a:extLst>
          </p:cNvPr>
          <p:cNvSpPr txBox="1"/>
          <p:nvPr/>
        </p:nvSpPr>
        <p:spPr>
          <a:xfrm>
            <a:off x="4429928" y="1465368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613629-3E40-EC63-FBFE-496227DE6139}"/>
              </a:ext>
            </a:extLst>
          </p:cNvPr>
          <p:cNvCxnSpPr>
            <a:cxnSpLocks/>
          </p:cNvCxnSpPr>
          <p:nvPr/>
        </p:nvCxnSpPr>
        <p:spPr>
          <a:xfrm>
            <a:off x="5257800" y="2095500"/>
            <a:ext cx="1366931" cy="144483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180CA4-10D6-E209-A5D1-3047C0776945}"/>
              </a:ext>
            </a:extLst>
          </p:cNvPr>
          <p:cNvCxnSpPr>
            <a:cxnSpLocks/>
          </p:cNvCxnSpPr>
          <p:nvPr/>
        </p:nvCxnSpPr>
        <p:spPr>
          <a:xfrm flipH="1">
            <a:off x="6991350" y="3921544"/>
            <a:ext cx="16217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DAB76D-C5E8-E34E-840B-298A49DA1C4E}"/>
              </a:ext>
            </a:extLst>
          </p:cNvPr>
          <p:cNvCxnSpPr>
            <a:cxnSpLocks/>
          </p:cNvCxnSpPr>
          <p:nvPr/>
        </p:nvCxnSpPr>
        <p:spPr>
          <a:xfrm>
            <a:off x="6624731" y="3545246"/>
            <a:ext cx="366619" cy="3762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444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3E49DD-7FFB-ACD1-8FFA-CBAB37FF12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92287" y="1262270"/>
            <a:ext cx="6291856" cy="4482547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DD887A-04F9-1C34-A7E0-B124C0B53FF4}"/>
              </a:ext>
            </a:extLst>
          </p:cNvPr>
          <p:cNvCxnSpPr>
            <a:cxnSpLocks/>
          </p:cNvCxnSpPr>
          <p:nvPr/>
        </p:nvCxnSpPr>
        <p:spPr>
          <a:xfrm>
            <a:off x="5004619" y="1582994"/>
            <a:ext cx="0" cy="324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DE2CF7-6F31-F71A-38C4-A75387C4EC0D}"/>
              </a:ext>
            </a:extLst>
          </p:cNvPr>
          <p:cNvCxnSpPr>
            <a:cxnSpLocks/>
          </p:cNvCxnSpPr>
          <p:nvPr/>
        </p:nvCxnSpPr>
        <p:spPr>
          <a:xfrm flipH="1">
            <a:off x="5004619" y="4822723"/>
            <a:ext cx="3608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F1871DF-A5FF-BE5D-F3E6-E38B757E6B3F}"/>
              </a:ext>
            </a:extLst>
          </p:cNvPr>
          <p:cNvSpPr txBox="1"/>
          <p:nvPr/>
        </p:nvSpPr>
        <p:spPr>
          <a:xfrm>
            <a:off x="5521308" y="5062057"/>
            <a:ext cx="220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Asset Price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FC473D-AD15-3810-00FF-3B7FD6BB7D56}"/>
              </a:ext>
            </a:extLst>
          </p:cNvPr>
          <p:cNvSpPr txBox="1"/>
          <p:nvPr/>
        </p:nvSpPr>
        <p:spPr>
          <a:xfrm>
            <a:off x="3319744" y="2475946"/>
            <a:ext cx="972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Profit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8C18D8-B928-85EA-9C4B-357A66FEEF9C}"/>
              </a:ext>
            </a:extLst>
          </p:cNvPr>
          <p:cNvSpPr txBox="1"/>
          <p:nvPr/>
        </p:nvSpPr>
        <p:spPr>
          <a:xfrm>
            <a:off x="3380375" y="4120104"/>
            <a:ext cx="84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Loss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C4FB03-0FB5-21CA-098C-68CD3A3AB665}"/>
              </a:ext>
            </a:extLst>
          </p:cNvPr>
          <p:cNvSpPr txBox="1"/>
          <p:nvPr/>
        </p:nvSpPr>
        <p:spPr>
          <a:xfrm>
            <a:off x="3007857" y="3284784"/>
            <a:ext cx="176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Break Even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29A88F-E39D-152E-4C75-827794774920}"/>
              </a:ext>
            </a:extLst>
          </p:cNvPr>
          <p:cNvCxnSpPr>
            <a:cxnSpLocks/>
          </p:cNvCxnSpPr>
          <p:nvPr/>
        </p:nvCxnSpPr>
        <p:spPr>
          <a:xfrm>
            <a:off x="5004618" y="3545246"/>
            <a:ext cx="360844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F83873A-4997-8155-F615-3D585BEC256C}"/>
              </a:ext>
            </a:extLst>
          </p:cNvPr>
          <p:cNvSpPr txBox="1"/>
          <p:nvPr/>
        </p:nvSpPr>
        <p:spPr>
          <a:xfrm>
            <a:off x="4535789" y="4765830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3E998A-2D02-6FC1-C31C-69070A5761D9}"/>
              </a:ext>
            </a:extLst>
          </p:cNvPr>
          <p:cNvSpPr txBox="1"/>
          <p:nvPr/>
        </p:nvSpPr>
        <p:spPr>
          <a:xfrm>
            <a:off x="8419531" y="4875847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B27945-373A-DECB-E8D2-CDCE750AE4D9}"/>
              </a:ext>
            </a:extLst>
          </p:cNvPr>
          <p:cNvSpPr txBox="1"/>
          <p:nvPr/>
        </p:nvSpPr>
        <p:spPr>
          <a:xfrm>
            <a:off x="4429928" y="1465368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613629-3E40-EC63-FBFE-496227DE6139}"/>
              </a:ext>
            </a:extLst>
          </p:cNvPr>
          <p:cNvCxnSpPr>
            <a:cxnSpLocks/>
          </p:cNvCxnSpPr>
          <p:nvPr/>
        </p:nvCxnSpPr>
        <p:spPr>
          <a:xfrm>
            <a:off x="5143915" y="3177769"/>
            <a:ext cx="17161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180CA4-10D6-E209-A5D1-3047C0776945}"/>
              </a:ext>
            </a:extLst>
          </p:cNvPr>
          <p:cNvCxnSpPr>
            <a:cxnSpLocks/>
          </p:cNvCxnSpPr>
          <p:nvPr/>
        </p:nvCxnSpPr>
        <p:spPr>
          <a:xfrm flipH="1" flipV="1">
            <a:off x="7216490" y="3545246"/>
            <a:ext cx="1150111" cy="12398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DAB76D-C5E8-E34E-840B-298A49DA1C4E}"/>
              </a:ext>
            </a:extLst>
          </p:cNvPr>
          <p:cNvCxnSpPr>
            <a:cxnSpLocks/>
          </p:cNvCxnSpPr>
          <p:nvPr/>
        </p:nvCxnSpPr>
        <p:spPr>
          <a:xfrm flipH="1" flipV="1">
            <a:off x="6860057" y="3167161"/>
            <a:ext cx="386659" cy="41565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3962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3E49DD-7FFB-ACD1-8FFA-CBAB37FF12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92287" y="1262270"/>
            <a:ext cx="6291856" cy="4482547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DD887A-04F9-1C34-A7E0-B124C0B53FF4}"/>
              </a:ext>
            </a:extLst>
          </p:cNvPr>
          <p:cNvCxnSpPr>
            <a:cxnSpLocks/>
          </p:cNvCxnSpPr>
          <p:nvPr/>
        </p:nvCxnSpPr>
        <p:spPr>
          <a:xfrm>
            <a:off x="5004619" y="1582994"/>
            <a:ext cx="0" cy="324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DE2CF7-6F31-F71A-38C4-A75387C4EC0D}"/>
              </a:ext>
            </a:extLst>
          </p:cNvPr>
          <p:cNvCxnSpPr>
            <a:cxnSpLocks/>
          </p:cNvCxnSpPr>
          <p:nvPr/>
        </p:nvCxnSpPr>
        <p:spPr>
          <a:xfrm flipH="1">
            <a:off x="5004619" y="4822723"/>
            <a:ext cx="3608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F1871DF-A5FF-BE5D-F3E6-E38B757E6B3F}"/>
              </a:ext>
            </a:extLst>
          </p:cNvPr>
          <p:cNvSpPr txBox="1"/>
          <p:nvPr/>
        </p:nvSpPr>
        <p:spPr>
          <a:xfrm>
            <a:off x="5521308" y="5062057"/>
            <a:ext cx="220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Asset Price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FC473D-AD15-3810-00FF-3B7FD6BB7D56}"/>
              </a:ext>
            </a:extLst>
          </p:cNvPr>
          <p:cNvSpPr txBox="1"/>
          <p:nvPr/>
        </p:nvSpPr>
        <p:spPr>
          <a:xfrm>
            <a:off x="3319744" y="2475946"/>
            <a:ext cx="972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Profit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8C18D8-B928-85EA-9C4B-357A66FEEF9C}"/>
              </a:ext>
            </a:extLst>
          </p:cNvPr>
          <p:cNvSpPr txBox="1"/>
          <p:nvPr/>
        </p:nvSpPr>
        <p:spPr>
          <a:xfrm>
            <a:off x="3380375" y="4120104"/>
            <a:ext cx="84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Loss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C4FB03-0FB5-21CA-098C-68CD3A3AB665}"/>
              </a:ext>
            </a:extLst>
          </p:cNvPr>
          <p:cNvSpPr txBox="1"/>
          <p:nvPr/>
        </p:nvSpPr>
        <p:spPr>
          <a:xfrm>
            <a:off x="3007857" y="3284784"/>
            <a:ext cx="176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Break Even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29A88F-E39D-152E-4C75-827794774920}"/>
              </a:ext>
            </a:extLst>
          </p:cNvPr>
          <p:cNvCxnSpPr>
            <a:cxnSpLocks/>
          </p:cNvCxnSpPr>
          <p:nvPr/>
        </p:nvCxnSpPr>
        <p:spPr>
          <a:xfrm>
            <a:off x="5004618" y="3545246"/>
            <a:ext cx="360844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F83873A-4997-8155-F615-3D585BEC256C}"/>
              </a:ext>
            </a:extLst>
          </p:cNvPr>
          <p:cNvSpPr txBox="1"/>
          <p:nvPr/>
        </p:nvSpPr>
        <p:spPr>
          <a:xfrm>
            <a:off x="4535789" y="4765830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3E998A-2D02-6FC1-C31C-69070A5761D9}"/>
              </a:ext>
            </a:extLst>
          </p:cNvPr>
          <p:cNvSpPr txBox="1"/>
          <p:nvPr/>
        </p:nvSpPr>
        <p:spPr>
          <a:xfrm>
            <a:off x="8419531" y="4875847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B27945-373A-DECB-E8D2-CDCE750AE4D9}"/>
              </a:ext>
            </a:extLst>
          </p:cNvPr>
          <p:cNvSpPr txBox="1"/>
          <p:nvPr/>
        </p:nvSpPr>
        <p:spPr>
          <a:xfrm>
            <a:off x="4429928" y="1465368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613629-3E40-EC63-FBFE-496227DE6139}"/>
              </a:ext>
            </a:extLst>
          </p:cNvPr>
          <p:cNvCxnSpPr>
            <a:cxnSpLocks/>
          </p:cNvCxnSpPr>
          <p:nvPr/>
        </p:nvCxnSpPr>
        <p:spPr>
          <a:xfrm>
            <a:off x="6870084" y="3159833"/>
            <a:ext cx="17161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180CA4-10D6-E209-A5D1-3047C0776945}"/>
              </a:ext>
            </a:extLst>
          </p:cNvPr>
          <p:cNvCxnSpPr>
            <a:cxnSpLocks/>
          </p:cNvCxnSpPr>
          <p:nvPr/>
        </p:nvCxnSpPr>
        <p:spPr>
          <a:xfrm flipH="1">
            <a:off x="5058697" y="3545246"/>
            <a:ext cx="1389728" cy="11892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DAB76D-C5E8-E34E-840B-298A49DA1C4E}"/>
              </a:ext>
            </a:extLst>
          </p:cNvPr>
          <p:cNvCxnSpPr>
            <a:cxnSpLocks/>
          </p:cNvCxnSpPr>
          <p:nvPr/>
        </p:nvCxnSpPr>
        <p:spPr>
          <a:xfrm flipH="1">
            <a:off x="6441253" y="3159833"/>
            <a:ext cx="455663" cy="39186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9261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3E49DD-7FFB-ACD1-8FFA-CBAB37FF12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92287" y="1262270"/>
            <a:ext cx="6291856" cy="4482547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DD887A-04F9-1C34-A7E0-B124C0B53FF4}"/>
              </a:ext>
            </a:extLst>
          </p:cNvPr>
          <p:cNvCxnSpPr>
            <a:cxnSpLocks/>
          </p:cNvCxnSpPr>
          <p:nvPr/>
        </p:nvCxnSpPr>
        <p:spPr>
          <a:xfrm>
            <a:off x="5004619" y="1582994"/>
            <a:ext cx="0" cy="324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DE2CF7-6F31-F71A-38C4-A75387C4EC0D}"/>
              </a:ext>
            </a:extLst>
          </p:cNvPr>
          <p:cNvCxnSpPr>
            <a:cxnSpLocks/>
          </p:cNvCxnSpPr>
          <p:nvPr/>
        </p:nvCxnSpPr>
        <p:spPr>
          <a:xfrm flipH="1">
            <a:off x="5004619" y="4822723"/>
            <a:ext cx="3608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F1871DF-A5FF-BE5D-F3E6-E38B757E6B3F}"/>
              </a:ext>
            </a:extLst>
          </p:cNvPr>
          <p:cNvSpPr txBox="1"/>
          <p:nvPr/>
        </p:nvSpPr>
        <p:spPr>
          <a:xfrm>
            <a:off x="5521308" y="5062057"/>
            <a:ext cx="220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Asset Price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FC473D-AD15-3810-00FF-3B7FD6BB7D56}"/>
              </a:ext>
            </a:extLst>
          </p:cNvPr>
          <p:cNvSpPr txBox="1"/>
          <p:nvPr/>
        </p:nvSpPr>
        <p:spPr>
          <a:xfrm>
            <a:off x="3319744" y="2475946"/>
            <a:ext cx="972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Profit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8C18D8-B928-85EA-9C4B-357A66FEEF9C}"/>
              </a:ext>
            </a:extLst>
          </p:cNvPr>
          <p:cNvSpPr txBox="1"/>
          <p:nvPr/>
        </p:nvSpPr>
        <p:spPr>
          <a:xfrm>
            <a:off x="3380375" y="4120104"/>
            <a:ext cx="84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Loss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C4FB03-0FB5-21CA-098C-68CD3A3AB665}"/>
              </a:ext>
            </a:extLst>
          </p:cNvPr>
          <p:cNvSpPr txBox="1"/>
          <p:nvPr/>
        </p:nvSpPr>
        <p:spPr>
          <a:xfrm>
            <a:off x="3007857" y="3284784"/>
            <a:ext cx="176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Break Even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29A88F-E39D-152E-4C75-827794774920}"/>
              </a:ext>
            </a:extLst>
          </p:cNvPr>
          <p:cNvCxnSpPr>
            <a:cxnSpLocks/>
          </p:cNvCxnSpPr>
          <p:nvPr/>
        </p:nvCxnSpPr>
        <p:spPr>
          <a:xfrm>
            <a:off x="5004618" y="3545246"/>
            <a:ext cx="360844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F83873A-4997-8155-F615-3D585BEC256C}"/>
              </a:ext>
            </a:extLst>
          </p:cNvPr>
          <p:cNvSpPr txBox="1"/>
          <p:nvPr/>
        </p:nvSpPr>
        <p:spPr>
          <a:xfrm>
            <a:off x="4535789" y="4765830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3E998A-2D02-6FC1-C31C-69070A5761D9}"/>
              </a:ext>
            </a:extLst>
          </p:cNvPr>
          <p:cNvSpPr txBox="1"/>
          <p:nvPr/>
        </p:nvSpPr>
        <p:spPr>
          <a:xfrm>
            <a:off x="8419531" y="4875847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B27945-373A-DECB-E8D2-CDCE750AE4D9}"/>
              </a:ext>
            </a:extLst>
          </p:cNvPr>
          <p:cNvSpPr txBox="1"/>
          <p:nvPr/>
        </p:nvSpPr>
        <p:spPr>
          <a:xfrm>
            <a:off x="4429928" y="1465368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613629-3E40-EC63-FBFE-496227DE6139}"/>
              </a:ext>
            </a:extLst>
          </p:cNvPr>
          <p:cNvCxnSpPr>
            <a:cxnSpLocks/>
          </p:cNvCxnSpPr>
          <p:nvPr/>
        </p:nvCxnSpPr>
        <p:spPr>
          <a:xfrm>
            <a:off x="7070109" y="2717740"/>
            <a:ext cx="17161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180CA4-10D6-E209-A5D1-3047C0776945}"/>
              </a:ext>
            </a:extLst>
          </p:cNvPr>
          <p:cNvCxnSpPr>
            <a:cxnSpLocks/>
          </p:cNvCxnSpPr>
          <p:nvPr/>
        </p:nvCxnSpPr>
        <p:spPr>
          <a:xfrm flipH="1">
            <a:off x="6366042" y="3515616"/>
            <a:ext cx="262684" cy="4758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DAB76D-C5E8-E34E-840B-298A49DA1C4E}"/>
              </a:ext>
            </a:extLst>
          </p:cNvPr>
          <p:cNvCxnSpPr>
            <a:cxnSpLocks/>
          </p:cNvCxnSpPr>
          <p:nvPr/>
        </p:nvCxnSpPr>
        <p:spPr>
          <a:xfrm flipH="1">
            <a:off x="6600459" y="2717740"/>
            <a:ext cx="469650" cy="83473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90377E-EB65-44ED-2FB9-69402B497F4C}"/>
              </a:ext>
            </a:extLst>
          </p:cNvPr>
          <p:cNvCxnSpPr>
            <a:cxnSpLocks/>
          </p:cNvCxnSpPr>
          <p:nvPr/>
        </p:nvCxnSpPr>
        <p:spPr>
          <a:xfrm flipH="1">
            <a:off x="5211466" y="3991478"/>
            <a:ext cx="11545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4940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3E49DD-7FFB-ACD1-8FFA-CBAB37FF12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92287" y="1262270"/>
            <a:ext cx="6291856" cy="4482547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DD887A-04F9-1C34-A7E0-B124C0B53FF4}"/>
              </a:ext>
            </a:extLst>
          </p:cNvPr>
          <p:cNvCxnSpPr>
            <a:cxnSpLocks/>
          </p:cNvCxnSpPr>
          <p:nvPr/>
        </p:nvCxnSpPr>
        <p:spPr>
          <a:xfrm>
            <a:off x="5004619" y="1582994"/>
            <a:ext cx="0" cy="324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DE2CF7-6F31-F71A-38C4-A75387C4EC0D}"/>
              </a:ext>
            </a:extLst>
          </p:cNvPr>
          <p:cNvCxnSpPr>
            <a:cxnSpLocks/>
          </p:cNvCxnSpPr>
          <p:nvPr/>
        </p:nvCxnSpPr>
        <p:spPr>
          <a:xfrm flipH="1">
            <a:off x="5004619" y="4822723"/>
            <a:ext cx="3608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F1871DF-A5FF-BE5D-F3E6-E38B757E6B3F}"/>
              </a:ext>
            </a:extLst>
          </p:cNvPr>
          <p:cNvSpPr txBox="1"/>
          <p:nvPr/>
        </p:nvSpPr>
        <p:spPr>
          <a:xfrm>
            <a:off x="5521308" y="5062057"/>
            <a:ext cx="220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Asset Price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FC473D-AD15-3810-00FF-3B7FD6BB7D56}"/>
              </a:ext>
            </a:extLst>
          </p:cNvPr>
          <p:cNvSpPr txBox="1"/>
          <p:nvPr/>
        </p:nvSpPr>
        <p:spPr>
          <a:xfrm>
            <a:off x="3319744" y="2475946"/>
            <a:ext cx="972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Profit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8C18D8-B928-85EA-9C4B-357A66FEEF9C}"/>
              </a:ext>
            </a:extLst>
          </p:cNvPr>
          <p:cNvSpPr txBox="1"/>
          <p:nvPr/>
        </p:nvSpPr>
        <p:spPr>
          <a:xfrm>
            <a:off x="3380375" y="4120104"/>
            <a:ext cx="84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Loss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C4FB03-0FB5-21CA-098C-68CD3A3AB665}"/>
              </a:ext>
            </a:extLst>
          </p:cNvPr>
          <p:cNvSpPr txBox="1"/>
          <p:nvPr/>
        </p:nvSpPr>
        <p:spPr>
          <a:xfrm>
            <a:off x="3007857" y="3284784"/>
            <a:ext cx="176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Break Even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29A88F-E39D-152E-4C75-827794774920}"/>
              </a:ext>
            </a:extLst>
          </p:cNvPr>
          <p:cNvCxnSpPr>
            <a:cxnSpLocks/>
          </p:cNvCxnSpPr>
          <p:nvPr/>
        </p:nvCxnSpPr>
        <p:spPr>
          <a:xfrm>
            <a:off x="5004618" y="3545246"/>
            <a:ext cx="360844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F83873A-4997-8155-F615-3D585BEC256C}"/>
              </a:ext>
            </a:extLst>
          </p:cNvPr>
          <p:cNvSpPr txBox="1"/>
          <p:nvPr/>
        </p:nvSpPr>
        <p:spPr>
          <a:xfrm>
            <a:off x="4535789" y="4765830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3E998A-2D02-6FC1-C31C-69070A5761D9}"/>
              </a:ext>
            </a:extLst>
          </p:cNvPr>
          <p:cNvSpPr txBox="1"/>
          <p:nvPr/>
        </p:nvSpPr>
        <p:spPr>
          <a:xfrm>
            <a:off x="8419531" y="4875847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B27945-373A-DECB-E8D2-CDCE750AE4D9}"/>
              </a:ext>
            </a:extLst>
          </p:cNvPr>
          <p:cNvSpPr txBox="1"/>
          <p:nvPr/>
        </p:nvSpPr>
        <p:spPr>
          <a:xfrm>
            <a:off x="4429928" y="1465368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613629-3E40-EC63-FBFE-496227DE6139}"/>
              </a:ext>
            </a:extLst>
          </p:cNvPr>
          <p:cNvCxnSpPr>
            <a:cxnSpLocks/>
          </p:cNvCxnSpPr>
          <p:nvPr/>
        </p:nvCxnSpPr>
        <p:spPr>
          <a:xfrm>
            <a:off x="5164227" y="2722485"/>
            <a:ext cx="146050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180CA4-10D6-E209-A5D1-3047C0776945}"/>
              </a:ext>
            </a:extLst>
          </p:cNvPr>
          <p:cNvCxnSpPr>
            <a:cxnSpLocks/>
          </p:cNvCxnSpPr>
          <p:nvPr/>
        </p:nvCxnSpPr>
        <p:spPr>
          <a:xfrm>
            <a:off x="7239472" y="3557026"/>
            <a:ext cx="308114" cy="4311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DAB76D-C5E8-E34E-840B-298A49DA1C4E}"/>
              </a:ext>
            </a:extLst>
          </p:cNvPr>
          <p:cNvCxnSpPr>
            <a:cxnSpLocks/>
          </p:cNvCxnSpPr>
          <p:nvPr/>
        </p:nvCxnSpPr>
        <p:spPr>
          <a:xfrm>
            <a:off x="6624731" y="2722485"/>
            <a:ext cx="614740" cy="83760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90377E-EB65-44ED-2FB9-69402B497F4C}"/>
              </a:ext>
            </a:extLst>
          </p:cNvPr>
          <p:cNvCxnSpPr>
            <a:cxnSpLocks/>
          </p:cNvCxnSpPr>
          <p:nvPr/>
        </p:nvCxnSpPr>
        <p:spPr>
          <a:xfrm flipH="1">
            <a:off x="7547586" y="3988182"/>
            <a:ext cx="10654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3779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3E49DD-7FFB-ACD1-8FFA-CBAB37FF12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92287" y="1262270"/>
            <a:ext cx="6291856" cy="4482547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DD887A-04F9-1C34-A7E0-B124C0B53FF4}"/>
              </a:ext>
            </a:extLst>
          </p:cNvPr>
          <p:cNvCxnSpPr>
            <a:cxnSpLocks/>
          </p:cNvCxnSpPr>
          <p:nvPr/>
        </p:nvCxnSpPr>
        <p:spPr>
          <a:xfrm>
            <a:off x="5004619" y="1582994"/>
            <a:ext cx="0" cy="324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DE2CF7-6F31-F71A-38C4-A75387C4EC0D}"/>
              </a:ext>
            </a:extLst>
          </p:cNvPr>
          <p:cNvCxnSpPr>
            <a:cxnSpLocks/>
          </p:cNvCxnSpPr>
          <p:nvPr/>
        </p:nvCxnSpPr>
        <p:spPr>
          <a:xfrm flipH="1">
            <a:off x="5004619" y="4822723"/>
            <a:ext cx="3608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F1871DF-A5FF-BE5D-F3E6-E38B757E6B3F}"/>
              </a:ext>
            </a:extLst>
          </p:cNvPr>
          <p:cNvSpPr txBox="1"/>
          <p:nvPr/>
        </p:nvSpPr>
        <p:spPr>
          <a:xfrm>
            <a:off x="5521308" y="5062057"/>
            <a:ext cx="220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Asset Price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FC473D-AD15-3810-00FF-3B7FD6BB7D56}"/>
              </a:ext>
            </a:extLst>
          </p:cNvPr>
          <p:cNvSpPr txBox="1"/>
          <p:nvPr/>
        </p:nvSpPr>
        <p:spPr>
          <a:xfrm>
            <a:off x="3319744" y="2475946"/>
            <a:ext cx="972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Profit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8C18D8-B928-85EA-9C4B-357A66FEEF9C}"/>
              </a:ext>
            </a:extLst>
          </p:cNvPr>
          <p:cNvSpPr txBox="1"/>
          <p:nvPr/>
        </p:nvSpPr>
        <p:spPr>
          <a:xfrm>
            <a:off x="3380375" y="4120104"/>
            <a:ext cx="84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Loss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C4FB03-0FB5-21CA-098C-68CD3A3AB665}"/>
              </a:ext>
            </a:extLst>
          </p:cNvPr>
          <p:cNvSpPr txBox="1"/>
          <p:nvPr/>
        </p:nvSpPr>
        <p:spPr>
          <a:xfrm>
            <a:off x="3007857" y="3284784"/>
            <a:ext cx="176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Break Even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29A88F-E39D-152E-4C75-827794774920}"/>
              </a:ext>
            </a:extLst>
          </p:cNvPr>
          <p:cNvCxnSpPr>
            <a:cxnSpLocks/>
          </p:cNvCxnSpPr>
          <p:nvPr/>
        </p:nvCxnSpPr>
        <p:spPr>
          <a:xfrm>
            <a:off x="5004618" y="3545246"/>
            <a:ext cx="360844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F83873A-4997-8155-F615-3D585BEC256C}"/>
              </a:ext>
            </a:extLst>
          </p:cNvPr>
          <p:cNvSpPr txBox="1"/>
          <p:nvPr/>
        </p:nvSpPr>
        <p:spPr>
          <a:xfrm>
            <a:off x="4535789" y="4765830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3E998A-2D02-6FC1-C31C-69070A5761D9}"/>
              </a:ext>
            </a:extLst>
          </p:cNvPr>
          <p:cNvSpPr txBox="1"/>
          <p:nvPr/>
        </p:nvSpPr>
        <p:spPr>
          <a:xfrm>
            <a:off x="8419531" y="4875847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B27945-373A-DECB-E8D2-CDCE750AE4D9}"/>
              </a:ext>
            </a:extLst>
          </p:cNvPr>
          <p:cNvSpPr txBox="1"/>
          <p:nvPr/>
        </p:nvSpPr>
        <p:spPr>
          <a:xfrm>
            <a:off x="4429928" y="1465368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613629-3E40-EC63-FBFE-496227DE6139}"/>
              </a:ext>
            </a:extLst>
          </p:cNvPr>
          <p:cNvCxnSpPr>
            <a:cxnSpLocks/>
          </p:cNvCxnSpPr>
          <p:nvPr/>
        </p:nvCxnSpPr>
        <p:spPr>
          <a:xfrm>
            <a:off x="5230902" y="3141585"/>
            <a:ext cx="146050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180CA4-10D6-E209-A5D1-3047C0776945}"/>
              </a:ext>
            </a:extLst>
          </p:cNvPr>
          <p:cNvCxnSpPr>
            <a:cxnSpLocks/>
          </p:cNvCxnSpPr>
          <p:nvPr/>
        </p:nvCxnSpPr>
        <p:spPr>
          <a:xfrm>
            <a:off x="6882535" y="3492123"/>
            <a:ext cx="461240" cy="8779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DAB76D-C5E8-E34E-840B-298A49DA1C4E}"/>
              </a:ext>
            </a:extLst>
          </p:cNvPr>
          <p:cNvCxnSpPr>
            <a:cxnSpLocks/>
          </p:cNvCxnSpPr>
          <p:nvPr/>
        </p:nvCxnSpPr>
        <p:spPr>
          <a:xfrm>
            <a:off x="6668387" y="3132335"/>
            <a:ext cx="249301" cy="41291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90377E-EB65-44ED-2FB9-69402B497F4C}"/>
              </a:ext>
            </a:extLst>
          </p:cNvPr>
          <p:cNvCxnSpPr>
            <a:cxnSpLocks/>
          </p:cNvCxnSpPr>
          <p:nvPr/>
        </p:nvCxnSpPr>
        <p:spPr>
          <a:xfrm flipH="1">
            <a:off x="7343775" y="4350936"/>
            <a:ext cx="12692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60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135120" y="1958008"/>
            <a:ext cx="4074160" cy="366604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>
            <a:off x="5847080" y="2418522"/>
            <a:ext cx="497840" cy="2753360"/>
            <a:chOff x="5384801" y="2346960"/>
            <a:chExt cx="497840" cy="275336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>
              <a:off x="5384801" y="3174338"/>
              <a:ext cx="497840" cy="134178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/>
            <p:nvPr/>
          </p:nvCxnSpPr>
          <p:spPr>
            <a:xfrm>
              <a:off x="5628640" y="2346960"/>
              <a:ext cx="0" cy="275336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03A2F7C-369A-1271-D943-26151F2092C2}"/>
              </a:ext>
            </a:extLst>
          </p:cNvPr>
          <p:cNvSpPr txBox="1"/>
          <p:nvPr/>
        </p:nvSpPr>
        <p:spPr>
          <a:xfrm>
            <a:off x="4145281" y="4302738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Open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4462780" y="2187689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High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51FED5-C051-8B65-9B64-D1FA857EBB0A}"/>
              </a:ext>
            </a:extLst>
          </p:cNvPr>
          <p:cNvSpPr txBox="1"/>
          <p:nvPr/>
        </p:nvSpPr>
        <p:spPr>
          <a:xfrm>
            <a:off x="6346190" y="4927103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Low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EFFCE7-8296-7F32-E102-D2AD4BA63445}"/>
              </a:ext>
            </a:extLst>
          </p:cNvPr>
          <p:cNvCxnSpPr>
            <a:cxnSpLocks/>
          </p:cNvCxnSpPr>
          <p:nvPr/>
        </p:nvCxnSpPr>
        <p:spPr>
          <a:xfrm flipH="1">
            <a:off x="6112224" y="5157935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7220A9-8E16-9C1C-0C13-ADFF77E820AD}"/>
              </a:ext>
            </a:extLst>
          </p:cNvPr>
          <p:cNvCxnSpPr>
            <a:cxnSpLocks/>
          </p:cNvCxnSpPr>
          <p:nvPr/>
        </p:nvCxnSpPr>
        <p:spPr>
          <a:xfrm>
            <a:off x="5319519" y="4587682"/>
            <a:ext cx="5019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461BB19-A66E-AE4C-9C94-48B21C386E17}"/>
              </a:ext>
            </a:extLst>
          </p:cNvPr>
          <p:cNvSpPr txBox="1"/>
          <p:nvPr/>
        </p:nvSpPr>
        <p:spPr>
          <a:xfrm>
            <a:off x="6725918" y="3015067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Close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7B250A-F3BA-F828-71A6-199E48DC9B17}"/>
              </a:ext>
            </a:extLst>
          </p:cNvPr>
          <p:cNvCxnSpPr>
            <a:cxnSpLocks/>
          </p:cNvCxnSpPr>
          <p:nvPr/>
        </p:nvCxnSpPr>
        <p:spPr>
          <a:xfrm flipH="1">
            <a:off x="6370320" y="3266817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4F87DD-BE24-677E-3434-EB46AC203C3E}"/>
              </a:ext>
            </a:extLst>
          </p:cNvPr>
          <p:cNvCxnSpPr>
            <a:cxnSpLocks/>
          </p:cNvCxnSpPr>
          <p:nvPr/>
        </p:nvCxnSpPr>
        <p:spPr>
          <a:xfrm>
            <a:off x="5569648" y="2448131"/>
            <a:ext cx="5019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7391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662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145281" y="2207986"/>
            <a:ext cx="4954598" cy="381689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>
            <a:off x="5847080" y="2418522"/>
            <a:ext cx="497840" cy="2753360"/>
            <a:chOff x="5384801" y="2346960"/>
            <a:chExt cx="497840" cy="275336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>
              <a:off x="5384801" y="3174338"/>
              <a:ext cx="497840" cy="134178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/>
            <p:nvPr/>
          </p:nvCxnSpPr>
          <p:spPr>
            <a:xfrm>
              <a:off x="5628640" y="2346960"/>
              <a:ext cx="0" cy="275336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03A2F7C-369A-1271-D943-26151F2092C2}"/>
              </a:ext>
            </a:extLst>
          </p:cNvPr>
          <p:cNvSpPr txBox="1"/>
          <p:nvPr/>
        </p:nvSpPr>
        <p:spPr>
          <a:xfrm>
            <a:off x="4218941" y="4316405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Open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7220A9-8E16-9C1C-0C13-ADFF77E820AD}"/>
              </a:ext>
            </a:extLst>
          </p:cNvPr>
          <p:cNvCxnSpPr>
            <a:cxnSpLocks/>
          </p:cNvCxnSpPr>
          <p:nvPr/>
        </p:nvCxnSpPr>
        <p:spPr>
          <a:xfrm>
            <a:off x="5319519" y="4587682"/>
            <a:ext cx="5019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461BB19-A66E-AE4C-9C94-48B21C386E17}"/>
              </a:ext>
            </a:extLst>
          </p:cNvPr>
          <p:cNvSpPr txBox="1"/>
          <p:nvPr/>
        </p:nvSpPr>
        <p:spPr>
          <a:xfrm>
            <a:off x="4188460" y="3031363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Close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7B250A-F3BA-F828-71A6-199E48DC9B17}"/>
              </a:ext>
            </a:extLst>
          </p:cNvPr>
          <p:cNvCxnSpPr>
            <a:cxnSpLocks/>
          </p:cNvCxnSpPr>
          <p:nvPr/>
        </p:nvCxnSpPr>
        <p:spPr>
          <a:xfrm flipH="1">
            <a:off x="7510862" y="3262196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05360D-1C01-462F-8737-0DABA1CC6856}"/>
              </a:ext>
            </a:extLst>
          </p:cNvPr>
          <p:cNvCxnSpPr>
            <a:cxnSpLocks/>
          </p:cNvCxnSpPr>
          <p:nvPr/>
        </p:nvCxnSpPr>
        <p:spPr>
          <a:xfrm>
            <a:off x="5319519" y="3266817"/>
            <a:ext cx="5019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CA2276-541D-F5C2-D506-EB966D43DD93}"/>
              </a:ext>
            </a:extLst>
          </p:cNvPr>
          <p:cNvGrpSpPr/>
          <p:nvPr/>
        </p:nvGrpSpPr>
        <p:grpSpPr>
          <a:xfrm>
            <a:off x="6933790" y="2418522"/>
            <a:ext cx="497840" cy="2753360"/>
            <a:chOff x="5384801" y="2346960"/>
            <a:chExt cx="497840" cy="27533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4475761-288C-E83D-71BA-0581F573910C}"/>
                </a:ext>
              </a:extLst>
            </p:cNvPr>
            <p:cNvSpPr/>
            <p:nvPr/>
          </p:nvSpPr>
          <p:spPr>
            <a:xfrm>
              <a:off x="5384801" y="3174338"/>
              <a:ext cx="497840" cy="134178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9E71222-3504-1495-032E-79E1B7238065}"/>
                </a:ext>
              </a:extLst>
            </p:cNvPr>
            <p:cNvCxnSpPr/>
            <p:nvPr/>
          </p:nvCxnSpPr>
          <p:spPr>
            <a:xfrm>
              <a:off x="5628640" y="2346960"/>
              <a:ext cx="0" cy="27533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5013EAC-ABE2-124E-7F84-33029752B24F}"/>
              </a:ext>
            </a:extLst>
          </p:cNvPr>
          <p:cNvSpPr txBox="1"/>
          <p:nvPr/>
        </p:nvSpPr>
        <p:spPr>
          <a:xfrm>
            <a:off x="7808740" y="3031880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Open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AA905C-A38B-DB06-EF2A-48C826CDB42D}"/>
              </a:ext>
            </a:extLst>
          </p:cNvPr>
          <p:cNvCxnSpPr>
            <a:cxnSpLocks/>
          </p:cNvCxnSpPr>
          <p:nvPr/>
        </p:nvCxnSpPr>
        <p:spPr>
          <a:xfrm flipH="1">
            <a:off x="7510862" y="4587682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34D6B15-BACE-E77E-A9CD-F30C52A29760}"/>
              </a:ext>
            </a:extLst>
          </p:cNvPr>
          <p:cNvSpPr txBox="1"/>
          <p:nvPr/>
        </p:nvSpPr>
        <p:spPr>
          <a:xfrm>
            <a:off x="7831275" y="4316404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Close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A0CB71-A92E-DD6C-9E75-0DE4021F23AE}"/>
              </a:ext>
            </a:extLst>
          </p:cNvPr>
          <p:cNvSpPr txBox="1"/>
          <p:nvPr/>
        </p:nvSpPr>
        <p:spPr>
          <a:xfrm>
            <a:off x="4130039" y="4966919"/>
            <a:ext cx="2161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Bullish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Candlestick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84DCFD-33E6-6963-73B5-158A9AB231EC}"/>
              </a:ext>
            </a:extLst>
          </p:cNvPr>
          <p:cNvSpPr txBox="1"/>
          <p:nvPr/>
        </p:nvSpPr>
        <p:spPr>
          <a:xfrm>
            <a:off x="6954977" y="4952032"/>
            <a:ext cx="2161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Bearish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Candlestick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98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246880" y="2207986"/>
            <a:ext cx="3931920" cy="381689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>
            <a:off x="5923075" y="2885440"/>
            <a:ext cx="497840" cy="2286442"/>
            <a:chOff x="5384801" y="2346960"/>
            <a:chExt cx="497840" cy="275336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>
              <a:off x="5384801" y="3685122"/>
              <a:ext cx="497840" cy="32763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/>
            <p:nvPr/>
          </p:nvCxnSpPr>
          <p:spPr>
            <a:xfrm>
              <a:off x="5628640" y="2346960"/>
              <a:ext cx="0" cy="275336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CA2276-541D-F5C2-D506-EB966D43DD93}"/>
              </a:ext>
            </a:extLst>
          </p:cNvPr>
          <p:cNvGrpSpPr/>
          <p:nvPr/>
        </p:nvGrpSpPr>
        <p:grpSpPr>
          <a:xfrm>
            <a:off x="6933790" y="2885438"/>
            <a:ext cx="497840" cy="2286443"/>
            <a:chOff x="5384801" y="2346960"/>
            <a:chExt cx="497840" cy="27533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4475761-288C-E83D-71BA-0581F573910C}"/>
                </a:ext>
              </a:extLst>
            </p:cNvPr>
            <p:cNvSpPr/>
            <p:nvPr/>
          </p:nvSpPr>
          <p:spPr>
            <a:xfrm>
              <a:off x="5384801" y="3802902"/>
              <a:ext cx="497840" cy="20985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9E71222-3504-1495-032E-79E1B7238065}"/>
                </a:ext>
              </a:extLst>
            </p:cNvPr>
            <p:cNvCxnSpPr/>
            <p:nvPr/>
          </p:nvCxnSpPr>
          <p:spPr>
            <a:xfrm>
              <a:off x="5628640" y="2346960"/>
              <a:ext cx="0" cy="27533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584DCFD-33E6-6963-73B5-158A9AB231EC}"/>
              </a:ext>
            </a:extLst>
          </p:cNvPr>
          <p:cNvSpPr txBox="1"/>
          <p:nvPr/>
        </p:nvSpPr>
        <p:spPr>
          <a:xfrm>
            <a:off x="5086150" y="5392614"/>
            <a:ext cx="2161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DOJI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DD9039-4C6F-C2C7-EDD2-C21A0710DCEE}"/>
              </a:ext>
            </a:extLst>
          </p:cNvPr>
          <p:cNvGrpSpPr/>
          <p:nvPr/>
        </p:nvGrpSpPr>
        <p:grpSpPr>
          <a:xfrm>
            <a:off x="4841238" y="2885439"/>
            <a:ext cx="568961" cy="2286442"/>
            <a:chOff x="4841238" y="2885439"/>
            <a:chExt cx="568961" cy="228644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B8FFBBA-2FE2-A606-6797-7B9AEDF875B0}"/>
                </a:ext>
              </a:extLst>
            </p:cNvPr>
            <p:cNvCxnSpPr/>
            <p:nvPr/>
          </p:nvCxnSpPr>
          <p:spPr>
            <a:xfrm>
              <a:off x="5125719" y="2885439"/>
              <a:ext cx="0" cy="22864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C10419D-901D-B20F-820D-12C75DB795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1238" y="4166041"/>
              <a:ext cx="56896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865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246880" y="2207986"/>
            <a:ext cx="3931920" cy="381689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>
            <a:off x="5086150" y="2757987"/>
            <a:ext cx="497840" cy="2286442"/>
            <a:chOff x="5384801" y="2320525"/>
            <a:chExt cx="497840" cy="27533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>
              <a:off x="5384801" y="2320526"/>
              <a:ext cx="497840" cy="267409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/>
            <p:nvPr/>
          </p:nvCxnSpPr>
          <p:spPr>
            <a:xfrm>
              <a:off x="5659120" y="2320525"/>
              <a:ext cx="0" cy="275336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CA2276-541D-F5C2-D506-EB966D43DD93}"/>
              </a:ext>
            </a:extLst>
          </p:cNvPr>
          <p:cNvGrpSpPr/>
          <p:nvPr/>
        </p:nvGrpSpPr>
        <p:grpSpPr>
          <a:xfrm>
            <a:off x="6998758" y="2757987"/>
            <a:ext cx="497840" cy="2286444"/>
            <a:chOff x="5384801" y="2346959"/>
            <a:chExt cx="497840" cy="275336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4475761-288C-E83D-71BA-0581F573910C}"/>
                </a:ext>
              </a:extLst>
            </p:cNvPr>
            <p:cNvSpPr/>
            <p:nvPr/>
          </p:nvSpPr>
          <p:spPr>
            <a:xfrm>
              <a:off x="5384801" y="2346959"/>
              <a:ext cx="497840" cy="275335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9E71222-3504-1495-032E-79E1B7238065}"/>
                </a:ext>
              </a:extLst>
            </p:cNvPr>
            <p:cNvCxnSpPr/>
            <p:nvPr/>
          </p:nvCxnSpPr>
          <p:spPr>
            <a:xfrm>
              <a:off x="5628640" y="2346960"/>
              <a:ext cx="0" cy="27533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584DCFD-33E6-6963-73B5-158A9AB231EC}"/>
              </a:ext>
            </a:extLst>
          </p:cNvPr>
          <p:cNvSpPr txBox="1"/>
          <p:nvPr/>
        </p:nvSpPr>
        <p:spPr>
          <a:xfrm>
            <a:off x="4246880" y="5082324"/>
            <a:ext cx="2161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Bullish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Marubozu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A81ADA-FE93-D94F-35B1-92F31C88E0B1}"/>
              </a:ext>
            </a:extLst>
          </p:cNvPr>
          <p:cNvSpPr txBox="1"/>
          <p:nvPr/>
        </p:nvSpPr>
        <p:spPr>
          <a:xfrm>
            <a:off x="6212840" y="5082324"/>
            <a:ext cx="2161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Bearish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Marubozu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820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9801</TotalTime>
  <Words>675</Words>
  <Application>Microsoft Office PowerPoint</Application>
  <PresentationFormat>Widescreen</PresentationFormat>
  <Paragraphs>498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446</dc:creator>
  <cp:lastModifiedBy>Microsoft Office 446</cp:lastModifiedBy>
  <cp:revision>15</cp:revision>
  <dcterms:created xsi:type="dcterms:W3CDTF">2022-10-07T17:48:31Z</dcterms:created>
  <dcterms:modified xsi:type="dcterms:W3CDTF">2022-10-20T18:46:05Z</dcterms:modified>
</cp:coreProperties>
</file>