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1"/>
  </p:notesMasterIdLst>
  <p:sldIdLst>
    <p:sldId id="257" r:id="rId2"/>
    <p:sldId id="286" r:id="rId3"/>
    <p:sldId id="287" r:id="rId4"/>
    <p:sldId id="289" r:id="rId5"/>
    <p:sldId id="288" r:id="rId6"/>
    <p:sldId id="291" r:id="rId7"/>
    <p:sldId id="290" r:id="rId8"/>
    <p:sldId id="292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2"/>
    <a:srgbClr val="4A206A"/>
    <a:srgbClr val="FF8701"/>
    <a:srgbClr val="FEB202"/>
    <a:srgbClr val="062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CBF8C-69DB-4BE7-8E23-12F58A32682F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89440-37A1-4FA3-A45D-BDC8399C31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2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89440-37A1-4FA3-A45D-BDC8399C310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7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126D-CA23-6F58-02B9-67C879EB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1C0FC-AC8E-D7C8-C631-8B596DF8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D6F2-71D1-4159-9098-A99DCB14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F78C9-D0A2-E396-86D7-5D4F93CE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AB65D-42FF-A115-AE6D-510ECE34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1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1568-5521-5059-E307-0C68EABB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46412-6807-B639-092E-89DD56A0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1771-3285-EA8B-D697-E0992B10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C615-2A7A-0CF3-C5CB-AAFA9B10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428C-B566-E8E4-8B94-9902AEEE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565EA-2A8C-027A-28F1-1BFC21B19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9C74-05AD-3AB5-EFFA-482419EE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1EFB-A4D1-6BE4-EAE4-54B6842B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D469-2436-2C4B-9E7D-46EB27E8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E790-D1C7-9D4D-CA77-E1B5FC73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0200-E590-972A-AE08-8991518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1735-AD7C-D49F-228E-2E5EC011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0E30-2B2E-433B-57E6-715ABDD0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8FEC-7750-451A-7C8E-44830C79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B3A1-BA3B-A5D8-9C7B-205A1946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2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D7FA-615A-F4B9-950C-7568BC17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13B3-ED66-852E-BACE-D8BBFF72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40C8-D8DF-F90B-3C08-6986A421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9F29-6926-1582-E045-164EF49D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B3F1-15F4-8B75-B62F-498424B5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0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1CEB-5495-30EC-D841-E7E91D27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F28D-B5CA-F4EC-30A9-3FF760CE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37B83-7A1A-2FE3-95BC-B02F8047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AB4A-37F6-DEA7-6885-EF3ECC83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E3BF7-0DC4-5A48-F9A6-2F4AC8B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68719-F689-08CA-64F4-9B4130BA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BFE2-E9CA-DC2B-57F1-4A3DE9C7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EE4D-30E2-BF74-14E5-20808292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EBC84-615A-97BB-3F75-63C4FF1BF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A8D3E-2E55-582D-263F-0145B31D8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8719A-2B4E-DDAA-8710-2DAD024B2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3A6A7-2951-2F69-2838-A82A41D3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45914-0579-F62A-0E60-F28E95B4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137EC-5BB5-BBDF-E257-301C68A3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A3AA-2DCB-A2AC-D271-E3B430E2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CBEDE-C61B-A048-531A-3BDFAAA6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B5CEB-3AD5-94C0-348D-891DE605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6F3F6-1322-8417-A453-3D9708A9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55AEC-8869-54A2-A918-005EE386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C656A-5B43-61CD-F53D-4A621389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7BF4-6274-5727-26E8-E96041D9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9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EE6C-C1C9-D433-835E-7AE0C78B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7CB4-9796-24B2-D9F0-FEFD7FCE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F0108-EDAF-C5C5-9706-2252D23D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8628-E017-80BD-27C9-B957CEF3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7076-C8E0-45EE-58FF-4791BC9D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CB46B-1B46-1E88-CC23-D5BC8BDA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2663-02F6-3A0D-9829-AC016FB9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F4D1A-0B56-34C4-8431-BCA2F561F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37C0-8249-269C-08E5-02E95575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DC815-A1AF-B873-DB5F-27BE43CB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604FE-1B10-9927-1027-F18B4A41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E0FCB-0F58-8666-B4A4-0C61CA8B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2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356EA-1C8A-1127-3B33-64B5F808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629D-7BB3-017F-6398-83F1CA54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D787-A399-A1C4-B769-FB551B089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5885-DBBE-4952-92FC-FA735BB9E704}" type="datetimeFigureOut">
              <a:rPr lang="en-IN" smtClean="0"/>
              <a:pPr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B5C8-5FC6-82CE-0584-31DFB6D37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0154C-6DBF-F6EB-30B2-9153249AD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57CC-65F3-420A-8D2C-4D35736005F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9" descr="Colourful charts and graphs">
            <a:extLst>
              <a:ext uri="{FF2B5EF4-FFF2-40B4-BE49-F238E27FC236}">
                <a16:creationId xmlns:a16="http://schemas.microsoft.com/office/drawing/2014/main" id="{299A07DE-8725-3B4D-BDBA-5739D8F94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4" r="22841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6795C-FB99-CF17-54EF-44026FF8150F}"/>
              </a:ext>
            </a:extLst>
          </p:cNvPr>
          <p:cNvSpPr txBox="1"/>
          <p:nvPr/>
        </p:nvSpPr>
        <p:spPr>
          <a:xfrm>
            <a:off x="275421" y="1703556"/>
            <a:ext cx="301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Amasis MT Pro Black" panose="02040A04050005020304" pitchFamily="18" charset="0"/>
              </a:rPr>
              <a:t>WELCOME</a:t>
            </a:r>
          </a:p>
        </p:txBody>
      </p:sp>
      <p:sp>
        <p:nvSpPr>
          <p:cNvPr id="22" name="TextBox 21" hidden="1">
            <a:extLst>
              <a:ext uri="{FF2B5EF4-FFF2-40B4-BE49-F238E27FC236}">
                <a16:creationId xmlns:a16="http://schemas.microsoft.com/office/drawing/2014/main" id="{E593D707-90B7-8EB8-A16F-7FA467826B21}"/>
              </a:ext>
            </a:extLst>
          </p:cNvPr>
          <p:cNvSpPr txBox="1"/>
          <p:nvPr/>
        </p:nvSpPr>
        <p:spPr>
          <a:xfrm>
            <a:off x="231298" y="5365960"/>
            <a:ext cx="3303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Introduction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to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Stock Markets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4B685-7AE9-44DF-22FD-C15358776F31}"/>
              </a:ext>
            </a:extLst>
          </p:cNvPr>
          <p:cNvSpPr txBox="1"/>
          <p:nvPr/>
        </p:nvSpPr>
        <p:spPr>
          <a:xfrm>
            <a:off x="480058" y="2925488"/>
            <a:ext cx="260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ascadia Code SemiBold" pitchFamily="50" charset="0"/>
                <a:cs typeface="Cascadia Code SemiBold" pitchFamily="50" charset="0"/>
              </a:rPr>
              <a:t>Investment Strategies</a:t>
            </a:r>
          </a:p>
          <a:p>
            <a:pPr algn="ctr"/>
            <a:endParaRPr lang="en-IN" sz="2400" dirty="0">
              <a:solidFill>
                <a:srgbClr val="002060"/>
              </a:solidFill>
              <a:latin typeface="Cascadia Code SemiBold" pitchFamily="50" charset="0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1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596282" y="452140"/>
            <a:ext cx="7485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Value Investing  &amp;</a:t>
            </a:r>
          </a:p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Momentum Investing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596282" y="2078713"/>
            <a:ext cx="773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PRICE : Amount on which stock is trading.</a:t>
            </a:r>
          </a:p>
          <a:p>
            <a:pPr marL="342900" indent="-342900" defTabSz="457200"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VALUE : Worth of a Stock.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pic>
        <p:nvPicPr>
          <p:cNvPr id="2050" name="Picture 2" descr="C:\Users\Admin\Documents\NewSepti\SkeptiBullData\Introductory lecture\Images\5-2-samsung-mobile-phone-png-h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3599" y="3301812"/>
            <a:ext cx="2671199" cy="2559899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1056860" y="3717457"/>
            <a:ext cx="214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MRP 10,000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5545843" y="3717457"/>
            <a:ext cx="306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Offer 15,000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5545843" y="5113294"/>
            <a:ext cx="306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Offer 5,000</a:t>
            </a: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80" y="45214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Value Investing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81226" y="1279769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Always has low PE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Compare Industry PE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Low Risk – High Reward – Time Consuming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79" y="3670017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How to find?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81226" y="4389924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Use Screener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52 Week Low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80" y="45214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Entry?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04249" y="1310415"/>
            <a:ext cx="7735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Don’t buy 52 Week low immediately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Identify Long term Support Level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Let stock go sideways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79" y="3591928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Exit?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04249" y="4450203"/>
            <a:ext cx="7735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% Return expectation.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Resistance Level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If PE becomes high </a:t>
            </a:r>
            <a:r>
              <a:rPr kumimoji="0" lang="en-IN" sz="2400" b="0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eg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. 40, 50 etc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80" y="452140"/>
            <a:ext cx="7009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Momentum Investing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04249" y="1256236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Normally has High PE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Compare Industry PE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How Risk – High Reward – Quick Return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80" y="354451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How to find?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36855" y="4342533"/>
            <a:ext cx="773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52 Week High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80" y="452140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Entry?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23352" y="1233471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Don’t buy 52 Week high immediately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Buy near Moving Average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Trade Breakouts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737106" y="3532935"/>
            <a:ext cx="5272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Exit?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806303" y="4418439"/>
            <a:ext cx="773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Loss of Momentum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Flat Moving Average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Lower </a:t>
            </a:r>
            <a:r>
              <a:rPr lang="en-IN" sz="2400" dirty="0" err="1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Trendline</a:t>
            </a:r>
            <a:r>
              <a:rPr lang="en-IN" sz="2400" dirty="0">
                <a:solidFill>
                  <a:prstClr val="white"/>
                </a:solidFill>
                <a:latin typeface="Cascadia Code SemiBold" pitchFamily="50" charset="0"/>
                <a:cs typeface="Cascadia Code SemiBold" pitchFamily="50" charset="0"/>
              </a:rPr>
              <a:t> Breakout</a:t>
            </a:r>
            <a:endParaRPr kumimoji="0" lang="en-IN" sz="24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 SemiBold" pitchFamily="50" charset="0"/>
              <a:ea typeface="+mn-ea"/>
              <a:cs typeface="Cascadia Code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344440" y="461972"/>
            <a:ext cx="845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Work on 52 Week High and 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344440" y="1420283"/>
            <a:ext cx="77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All action is happening here</a:t>
            </a: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688879" y="452140"/>
            <a:ext cx="8179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4F4F2"/>
                </a:solidFill>
                <a:latin typeface="Amasis MT Pro Black" panose="02040A04050005020304" pitchFamily="18" charset="0"/>
              </a:rPr>
              <a:t>Swing Trade Nifty 50 stocks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4714F-5B28-DDDA-2E6D-2AD9A4F1FC7E}"/>
              </a:ext>
            </a:extLst>
          </p:cNvPr>
          <p:cNvSpPr txBox="1"/>
          <p:nvPr/>
        </p:nvSpPr>
        <p:spPr>
          <a:xfrm>
            <a:off x="704249" y="1459613"/>
            <a:ext cx="773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 SemiBold" pitchFamily="50" charset="0"/>
                <a:ea typeface="+mn-ea"/>
                <a:cs typeface="Cascadia Code SemiBold" pitchFamily="50" charset="0"/>
              </a:rPr>
              <a:t>Buy at support sell at resistance</a:t>
            </a:r>
          </a:p>
        </p:txBody>
      </p:sp>
    </p:spTree>
    <p:extLst>
      <p:ext uri="{BB962C8B-B14F-4D97-AF65-F5344CB8AC3E}">
        <p14:creationId xmlns:p14="http://schemas.microsoft.com/office/powerpoint/2010/main" val="2656182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F3979-E4B3-0634-4C0B-AB862892E9BF}"/>
              </a:ext>
            </a:extLst>
          </p:cNvPr>
          <p:cNvSpPr txBox="1"/>
          <p:nvPr/>
        </p:nvSpPr>
        <p:spPr>
          <a:xfrm>
            <a:off x="-439963" y="329968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#06283D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6F725C-4CFE-FF8F-2A15-4F7F9AE3225E}"/>
              </a:ext>
            </a:extLst>
          </p:cNvPr>
          <p:cNvSpPr/>
          <p:nvPr/>
        </p:nvSpPr>
        <p:spPr>
          <a:xfrm>
            <a:off x="2726023" y="405874"/>
            <a:ext cx="1730478" cy="556074"/>
          </a:xfrm>
          <a:prstGeom prst="rect">
            <a:avLst/>
          </a:prstGeom>
          <a:solidFill>
            <a:srgbClr val="06283D"/>
          </a:solidFill>
          <a:ln>
            <a:solidFill>
              <a:srgbClr val="062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1F7EF-58E9-E9F1-EBA7-5DFF2EBC19AD}"/>
              </a:ext>
            </a:extLst>
          </p:cNvPr>
          <p:cNvSpPr txBox="1"/>
          <p:nvPr/>
        </p:nvSpPr>
        <p:spPr>
          <a:xfrm>
            <a:off x="-439963" y="1189667"/>
            <a:ext cx="369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#F4F4F2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1ABDA-BAC5-141C-5958-60F064BE1B5F}"/>
              </a:ext>
            </a:extLst>
          </p:cNvPr>
          <p:cNvSpPr/>
          <p:nvPr/>
        </p:nvSpPr>
        <p:spPr>
          <a:xfrm>
            <a:off x="2726023" y="1265573"/>
            <a:ext cx="1730478" cy="556074"/>
          </a:xfrm>
          <a:prstGeom prst="rect">
            <a:avLst/>
          </a:prstGeom>
          <a:solidFill>
            <a:srgbClr val="F4F4F2"/>
          </a:solidFill>
          <a:ln>
            <a:solidFill>
              <a:srgbClr val="F4F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6C4CE-5B83-9958-BF36-9C92A04CFE6E}"/>
              </a:ext>
            </a:extLst>
          </p:cNvPr>
          <p:cNvSpPr txBox="1"/>
          <p:nvPr/>
        </p:nvSpPr>
        <p:spPr>
          <a:xfrm>
            <a:off x="196646" y="2159534"/>
            <a:ext cx="2979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#FEB202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A3D8C-1C99-47AE-668E-0376D060CA8F}"/>
              </a:ext>
            </a:extLst>
          </p:cNvPr>
          <p:cNvSpPr/>
          <p:nvPr/>
        </p:nvSpPr>
        <p:spPr>
          <a:xfrm>
            <a:off x="2726023" y="2227578"/>
            <a:ext cx="1730478" cy="556074"/>
          </a:xfrm>
          <a:prstGeom prst="rect">
            <a:avLst/>
          </a:prstGeom>
          <a:solidFill>
            <a:srgbClr val="FEB202"/>
          </a:solidFill>
          <a:ln>
            <a:solidFill>
              <a:srgbClr val="FEB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0361D-6F86-2D83-7555-CDC0E026D4F7}"/>
              </a:ext>
            </a:extLst>
          </p:cNvPr>
          <p:cNvSpPr txBox="1"/>
          <p:nvPr/>
        </p:nvSpPr>
        <p:spPr>
          <a:xfrm>
            <a:off x="196646" y="2919408"/>
            <a:ext cx="2979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#FF8701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70ADB7-CBFB-0C70-C052-0898B0B598D4}"/>
              </a:ext>
            </a:extLst>
          </p:cNvPr>
          <p:cNvSpPr/>
          <p:nvPr/>
        </p:nvSpPr>
        <p:spPr>
          <a:xfrm>
            <a:off x="2726023" y="2995314"/>
            <a:ext cx="1730478" cy="556074"/>
          </a:xfrm>
          <a:prstGeom prst="rect">
            <a:avLst/>
          </a:prstGeom>
          <a:solidFill>
            <a:srgbClr val="FF8701"/>
          </a:solidFill>
          <a:ln>
            <a:solidFill>
              <a:srgbClr val="FF8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EB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1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3280</TotalTime>
  <Words>176</Words>
  <Application>Microsoft Office PowerPoint</Application>
  <PresentationFormat>On-screen Show (4:3)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Amasis MT Pro Black</vt:lpstr>
      <vt:lpstr>Arial</vt:lpstr>
      <vt:lpstr>Calibri</vt:lpstr>
      <vt:lpstr>Calibri Light</vt:lpstr>
      <vt:lpstr>Cascadia Code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446</dc:creator>
  <cp:lastModifiedBy>Microsoft Office 446</cp:lastModifiedBy>
  <cp:revision>57</cp:revision>
  <dcterms:created xsi:type="dcterms:W3CDTF">2022-10-22T08:20:18Z</dcterms:created>
  <dcterms:modified xsi:type="dcterms:W3CDTF">2022-10-26T19:15:35Z</dcterms:modified>
</cp:coreProperties>
</file>