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20"/>
  </p:notesMasterIdLst>
  <p:sldIdLst>
    <p:sldId id="257" r:id="rId3"/>
    <p:sldId id="297" r:id="rId4"/>
    <p:sldId id="258" r:id="rId5"/>
    <p:sldId id="305" r:id="rId6"/>
    <p:sldId id="308" r:id="rId7"/>
    <p:sldId id="306" r:id="rId8"/>
    <p:sldId id="307" r:id="rId9"/>
    <p:sldId id="298" r:id="rId10"/>
    <p:sldId id="299" r:id="rId11"/>
    <p:sldId id="300" r:id="rId12"/>
    <p:sldId id="302" r:id="rId13"/>
    <p:sldId id="303" r:id="rId14"/>
    <p:sldId id="304" r:id="rId15"/>
    <p:sldId id="301" r:id="rId16"/>
    <p:sldId id="309" r:id="rId17"/>
    <p:sldId id="284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6A"/>
    <a:srgbClr val="F4F4F2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Technical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Analysis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Concepts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Volume: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No.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of shares traded </a:t>
            </a: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for a given time frame, usually a day.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Shows commitment of market participants to price.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Important for trend to sustain.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00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14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13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Breakout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When trendline,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support or resistance is breached after pric</a:t>
            </a: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e consolidation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aseline="0" dirty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Breakout with volume is preferred.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Moving Average: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Moving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Average is a line passing through average price of a stock.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2423" y="464741"/>
            <a:ext cx="661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Next Lecture on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Investment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55702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  <a:p>
            <a:endParaRPr lang="en-IN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#4A206A</a:t>
            </a:r>
          </a:p>
          <a:p>
            <a:endParaRPr lang="en-IN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D2220-D7B8-9D9A-DBAA-F998BF9DC34C}"/>
              </a:ext>
            </a:extLst>
          </p:cNvPr>
          <p:cNvSpPr/>
          <p:nvPr/>
        </p:nvSpPr>
        <p:spPr>
          <a:xfrm>
            <a:off x="2726023" y="4234633"/>
            <a:ext cx="1730478" cy="556074"/>
          </a:xfrm>
          <a:prstGeom prst="rect">
            <a:avLst/>
          </a:prstGeom>
          <a:solidFill>
            <a:srgbClr val="4A206A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0AA992-A1D7-8EFD-A0C9-22339FF820C3}"/>
              </a:ext>
            </a:extLst>
          </p:cNvPr>
          <p:cNvSpPr txBox="1"/>
          <p:nvPr/>
        </p:nvSpPr>
        <p:spPr>
          <a:xfrm>
            <a:off x="681807" y="653345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Technical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32364-D03F-241F-C0BD-9111838C1CEF}"/>
              </a:ext>
            </a:extLst>
          </p:cNvPr>
          <p:cNvSpPr txBox="1"/>
          <p:nvPr/>
        </p:nvSpPr>
        <p:spPr>
          <a:xfrm>
            <a:off x="2771162" y="838010"/>
            <a:ext cx="9159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9281D-44E7-4B70-7CEB-EAC6DFD087E7}"/>
              </a:ext>
            </a:extLst>
          </p:cNvPr>
          <p:cNvSpPr txBox="1"/>
          <p:nvPr/>
        </p:nvSpPr>
        <p:spPr>
          <a:xfrm>
            <a:off x="3487226" y="653343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Chart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07999-40A9-97C2-4057-E77BE83EAB3F}"/>
              </a:ext>
            </a:extLst>
          </p:cNvPr>
          <p:cNvSpPr/>
          <p:nvPr/>
        </p:nvSpPr>
        <p:spPr>
          <a:xfrm>
            <a:off x="1602658" y="3354849"/>
            <a:ext cx="124869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Price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D784E0-A038-4CCF-2628-484C4B99BE71}"/>
              </a:ext>
            </a:extLst>
          </p:cNvPr>
          <p:cNvSpPr/>
          <p:nvPr/>
        </p:nvSpPr>
        <p:spPr>
          <a:xfrm>
            <a:off x="2975879" y="3463925"/>
            <a:ext cx="1022693" cy="24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D58F2-CF64-6606-A595-0F4D2B1E8AF0}"/>
              </a:ext>
            </a:extLst>
          </p:cNvPr>
          <p:cNvSpPr/>
          <p:nvPr/>
        </p:nvSpPr>
        <p:spPr>
          <a:xfrm>
            <a:off x="4069863" y="4440670"/>
            <a:ext cx="1273278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EEB6A9-D6C7-3221-EE60-6C31B10C5507}"/>
              </a:ext>
            </a:extLst>
          </p:cNvPr>
          <p:cNvSpPr/>
          <p:nvPr/>
        </p:nvSpPr>
        <p:spPr>
          <a:xfrm rot="5400000">
            <a:off x="4330063" y="5251847"/>
            <a:ext cx="752878" cy="26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Technical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1314495"/>
            <a:ext cx="7735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Candlestick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 and Trendline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Support &amp; Resistance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Breakout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054081"/>
            <a:ext cx="419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4868765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Entry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Exit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EAF253-E882-6FEF-BFD0-D45275CD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6" y="381118"/>
            <a:ext cx="6037007" cy="60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0D136D4-D732-3665-317D-39D295BA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932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27DD8B3-7B3D-5DCA-F2F3-0926FD5C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685800"/>
            <a:ext cx="71251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0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Trend &amp; Trendline: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1314495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3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Trends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Uptrend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– Bullish Market – Price Rises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Downtrend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– Bearish Market – Price Falls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Sideways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– Range Bound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Support &amp; Resistance: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Support – price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level where demand exceeds supply and fall in prices is halted. Acts like a floor.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aseline="0" dirty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Resistance – price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level where supply exceeds demand and rise in prices is stopped. Acts like a ceiling.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183</Words>
  <Application>Microsoft Office PowerPoint</Application>
  <PresentationFormat>On-screen Show (4:3)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Cascadia Code SemiBold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33</cp:revision>
  <dcterms:created xsi:type="dcterms:W3CDTF">2022-10-22T08:20:18Z</dcterms:created>
  <dcterms:modified xsi:type="dcterms:W3CDTF">2022-10-26T19:15:27Z</dcterms:modified>
</cp:coreProperties>
</file>