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75A-0E79-48E8-ABE3-0A3C70F3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AA1A-77C6-41AD-B148-5CF643134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9F83-B3E7-4D0B-805C-047C8C05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E46D-CD0D-4517-BA82-AFE0F5A2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DD7C-7D0C-48C5-94D8-6589F275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8421-9C3D-454D-A1E2-E5A61AC0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12A22-EBAE-4585-8EF5-1DD1826F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1A6C-ABB7-40BB-B89B-EFD3EBC8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3897-FB95-4596-91D6-8FF2DFF6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2889-D74D-4B3F-B8D6-6BC5E5FD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29764-F246-466E-A4A9-2271F0BAE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30351-953F-4635-A7C2-9B627F10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E065-C939-474A-AF82-2739E6A7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5393-89DB-424F-8E80-DAD49A6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FBF6-89DA-45C0-86CB-AA0CB99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1A5-484D-40D6-AF2F-F2BDA453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30F0-7DB8-42FF-A63B-ACC09943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A7CB-4637-40C3-8968-C37E23F0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3494-7C78-48F4-8659-E3ACC67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2390-C029-4C7E-B56C-F8ADC4A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3EC-E216-452A-A16C-844CE966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3215-A888-4437-ACCD-5539903D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EC3B-BB5F-4787-AC22-323E3564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88DC-283B-458B-8383-D043410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4330-3FB6-4D3C-8103-BE662B5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E64-31DC-4959-A38B-DB9981D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39D4-7EBC-4F38-97F9-F8E39FE52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4D24-2CBC-4E88-8582-5E8C79251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A1E23-92CE-429D-9BA3-4F9D665D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D1EC-5B17-4142-8638-EEFD4014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B96B6-B0E9-45C8-8748-F0C838C8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3F0A-835B-402A-9214-7BE25D3D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4A3E-1858-4BB8-AB1C-3F93557E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E156B-19F1-4ED6-9312-E595183FA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92267-F474-4FC6-BA3C-56DCCEE5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F340-AC54-49EB-95A6-9D255EE98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D4CAA-15A8-4C5F-9B43-D060A4D0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D30D-09DA-4541-9E37-269714D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EEACD-8C18-4CED-B0B5-3E2FC08E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BE7D-5735-43A5-B7F4-DF5DCE1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6ACC-F5AC-4504-8CB2-D1336A74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3F628-4EAD-4F1C-87FD-15370C3F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A796E-846D-4114-874E-6206D97C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4D88F-534E-433B-BFC2-89760E1A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2B62E-4C6F-4F63-845D-649724D1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80653-9F93-425C-9DFC-F8BDADA0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0BE9-407A-4D1A-99A3-09AD74CE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AA2C-1CB4-465D-9F28-9FDEE4FD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95B8F-310A-4910-92D7-996DFFB6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5A8A-757E-4741-BE90-983C67E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009CF-75E3-4EB7-8D38-D8FD433A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8C69-3ECD-4FEE-B91D-7F7D4ED2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C29-9900-4093-846C-CE711CB9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6DC6F-0561-4FE5-B091-F45306A67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B1636-3321-4D87-92C2-2053DB98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826C4-B7AD-4A04-9FA4-1C4E66DA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C82A1-97BC-4F00-9386-C9BDEC1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AE49A-ECDB-4633-81D7-2F45DED5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B82B4-F9C6-4668-BA58-704FB8D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616F9-70B6-4953-B7A4-2196D0DC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0893-7FC4-42CF-AABF-4B57FAF7F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ED2E-DC81-431E-B39D-F8E5A5C5F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9030-DD47-4FDA-8E41-AD629EC7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2302-2535-4BDF-BEA5-D8ABF454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CDC8-D536-49D7-9FAA-0EAA7C0DE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982" y="374081"/>
            <a:ext cx="9144000" cy="5003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Micro Service Architecture &amp; Deployment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B117B1-095A-4AAB-A817-0CFB50E7FF75}"/>
              </a:ext>
            </a:extLst>
          </p:cNvPr>
          <p:cNvSpPr/>
          <p:nvPr/>
        </p:nvSpPr>
        <p:spPr>
          <a:xfrm>
            <a:off x="6455041" y="2392219"/>
            <a:ext cx="3895771" cy="3685308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A97E1-7ED7-4FB2-9CDD-3B9CC8ED06A1}"/>
              </a:ext>
            </a:extLst>
          </p:cNvPr>
          <p:cNvSpPr txBox="1"/>
          <p:nvPr/>
        </p:nvSpPr>
        <p:spPr>
          <a:xfrm>
            <a:off x="6850233" y="3170805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POD1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B4DF01-066F-42AF-9788-C01A37B72E3B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7435729" y="4008679"/>
            <a:ext cx="1678708" cy="44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E351B-ACBD-44A2-9D3C-578D11699162}"/>
              </a:ext>
            </a:extLst>
          </p:cNvPr>
          <p:cNvSpPr txBox="1"/>
          <p:nvPr/>
        </p:nvSpPr>
        <p:spPr>
          <a:xfrm>
            <a:off x="6805325" y="4218957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POD2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B5937-B646-4BED-8565-9A878C55EE6A}"/>
              </a:ext>
            </a:extLst>
          </p:cNvPr>
          <p:cNvSpPr txBox="1"/>
          <p:nvPr/>
        </p:nvSpPr>
        <p:spPr>
          <a:xfrm>
            <a:off x="6827923" y="5302073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POD3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A4335-E3F7-4F1B-8893-8E5F995D0F67}"/>
              </a:ext>
            </a:extLst>
          </p:cNvPr>
          <p:cNvSpPr/>
          <p:nvPr/>
        </p:nvSpPr>
        <p:spPr>
          <a:xfrm>
            <a:off x="6655064" y="2534011"/>
            <a:ext cx="1447020" cy="334955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Azure Virtual Network | Secure Your Applications using VPC | Edureka">
            <a:extLst>
              <a:ext uri="{FF2B5EF4-FFF2-40B4-BE49-F238E27FC236}">
                <a16:creationId xmlns:a16="http://schemas.microsoft.com/office/drawing/2014/main" id="{7FDA253C-D044-4261-B298-D9989397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7123" y="2552958"/>
            <a:ext cx="294859" cy="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249B5B-9275-4FC1-B5A4-4D0C17C344AF}"/>
              </a:ext>
            </a:extLst>
          </p:cNvPr>
          <p:cNvSpPr/>
          <p:nvPr/>
        </p:nvSpPr>
        <p:spPr>
          <a:xfrm>
            <a:off x="8754099" y="2534011"/>
            <a:ext cx="1345464" cy="334955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0" descr="Azure Virtual Network | Secure Your Applications using VPC | Edureka">
            <a:extLst>
              <a:ext uri="{FF2B5EF4-FFF2-40B4-BE49-F238E27FC236}">
                <a16:creationId xmlns:a16="http://schemas.microsoft.com/office/drawing/2014/main" id="{57501B5A-FF89-422A-847F-A00F5A10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00997" y="2545107"/>
            <a:ext cx="294859" cy="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30E028-C2E7-46FE-9C19-5CCF747BDF1E}"/>
              </a:ext>
            </a:extLst>
          </p:cNvPr>
          <p:cNvSpPr/>
          <p:nvPr/>
        </p:nvSpPr>
        <p:spPr>
          <a:xfrm>
            <a:off x="5177672" y="1555928"/>
            <a:ext cx="5457414" cy="4661992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Create Your Azure Free Account Today | Microsoft Azure">
            <a:extLst>
              <a:ext uri="{FF2B5EF4-FFF2-40B4-BE49-F238E27FC236}">
                <a16:creationId xmlns:a16="http://schemas.microsoft.com/office/drawing/2014/main" id="{23C52D80-88FD-4EFF-9132-042DBC2D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1" y="1889783"/>
            <a:ext cx="387806" cy="4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Brace 39">
            <a:extLst>
              <a:ext uri="{FF2B5EF4-FFF2-40B4-BE49-F238E27FC236}">
                <a16:creationId xmlns:a16="http://schemas.microsoft.com/office/drawing/2014/main" id="{E64C202A-5FFD-4EA3-84FD-6D8495623C03}"/>
              </a:ext>
            </a:extLst>
          </p:cNvPr>
          <p:cNvSpPr/>
          <p:nvPr/>
        </p:nvSpPr>
        <p:spPr>
          <a:xfrm>
            <a:off x="7284537" y="2790334"/>
            <a:ext cx="281064" cy="2537030"/>
          </a:xfrm>
          <a:prstGeom prst="rightBrace">
            <a:avLst>
              <a:gd name="adj1" fmla="val 8333"/>
              <a:gd name="adj2" fmla="val 41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0" name="Picture 22" descr="Azure - Free Icon Library">
            <a:extLst>
              <a:ext uri="{FF2B5EF4-FFF2-40B4-BE49-F238E27FC236}">
                <a16:creationId xmlns:a16="http://schemas.microsoft.com/office/drawing/2014/main" id="{646DB7B9-B614-4A6D-A2BA-704A114F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6" y="5950579"/>
            <a:ext cx="413359" cy="4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E4A31B6-922F-4650-A659-B4937D62FFBC}"/>
              </a:ext>
            </a:extLst>
          </p:cNvPr>
          <p:cNvCxnSpPr>
            <a:cxnSpLocks/>
            <a:stCxn id="2070" idx="0"/>
          </p:cNvCxnSpPr>
          <p:nvPr/>
        </p:nvCxnSpPr>
        <p:spPr>
          <a:xfrm rot="5400000" flipH="1" flipV="1">
            <a:off x="3578320" y="5393269"/>
            <a:ext cx="415727" cy="69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0753F3-C76B-475B-9DD3-F857F5CEAAF7}"/>
              </a:ext>
            </a:extLst>
          </p:cNvPr>
          <p:cNvSpPr txBox="1"/>
          <p:nvPr/>
        </p:nvSpPr>
        <p:spPr>
          <a:xfrm>
            <a:off x="3166966" y="637162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DFDBD-64A9-4CC0-BB55-864D0DDAB6C2}"/>
              </a:ext>
            </a:extLst>
          </p:cNvPr>
          <p:cNvSpPr txBox="1"/>
          <p:nvPr/>
        </p:nvSpPr>
        <p:spPr>
          <a:xfrm>
            <a:off x="3809185" y="5574942"/>
            <a:ext cx="13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Amazon Route 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01E60-3AE3-43B3-B54B-584589886D82}"/>
              </a:ext>
            </a:extLst>
          </p:cNvPr>
          <p:cNvSpPr txBox="1"/>
          <p:nvPr/>
        </p:nvSpPr>
        <p:spPr>
          <a:xfrm>
            <a:off x="6093521" y="159380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Key Vault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5C04E1-7279-418E-9528-4C1DDA619CAE}"/>
              </a:ext>
            </a:extLst>
          </p:cNvPr>
          <p:cNvSpPr/>
          <p:nvPr/>
        </p:nvSpPr>
        <p:spPr>
          <a:xfrm>
            <a:off x="1142079" y="1809946"/>
            <a:ext cx="1273002" cy="633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GitHub Logo, history, meaning, symbol, PNG">
            <a:extLst>
              <a:ext uri="{FF2B5EF4-FFF2-40B4-BE49-F238E27FC236}">
                <a16:creationId xmlns:a16="http://schemas.microsoft.com/office/drawing/2014/main" id="{70AD8BA1-33C8-4163-968C-96693D98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70" y="1959493"/>
            <a:ext cx="708980" cy="3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zure DevOps Services | Microsoft Azure">
            <a:extLst>
              <a:ext uri="{FF2B5EF4-FFF2-40B4-BE49-F238E27FC236}">
                <a16:creationId xmlns:a16="http://schemas.microsoft.com/office/drawing/2014/main" id="{DE35E945-D311-453D-867F-95BF8D0B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96" y="3488956"/>
            <a:ext cx="761983" cy="7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70B5A8-2CFB-4F29-9E0B-C1A6CF79B672}"/>
              </a:ext>
            </a:extLst>
          </p:cNvPr>
          <p:cNvCxnSpPr>
            <a:cxnSpLocks/>
          </p:cNvCxnSpPr>
          <p:nvPr/>
        </p:nvCxnSpPr>
        <p:spPr>
          <a:xfrm>
            <a:off x="3223967" y="3720024"/>
            <a:ext cx="19537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9F805-4C15-477F-80E7-265DF5DA04C8}"/>
              </a:ext>
            </a:extLst>
          </p:cNvPr>
          <p:cNvCxnSpPr/>
          <p:nvPr/>
        </p:nvCxnSpPr>
        <p:spPr>
          <a:xfrm flipV="1">
            <a:off x="3157979" y="2079570"/>
            <a:ext cx="2601265" cy="1376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0F76DE-AE1C-4B94-A192-E9DF4F4C8FD8}"/>
              </a:ext>
            </a:extLst>
          </p:cNvPr>
          <p:cNvSpPr txBox="1"/>
          <p:nvPr/>
        </p:nvSpPr>
        <p:spPr>
          <a:xfrm>
            <a:off x="3309823" y="2255291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Service Principal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Group Variables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4A3C18C-9DA8-45DF-B5E3-D8C5F5D75373}"/>
              </a:ext>
            </a:extLst>
          </p:cNvPr>
          <p:cNvCxnSpPr/>
          <p:nvPr/>
        </p:nvCxnSpPr>
        <p:spPr>
          <a:xfrm>
            <a:off x="6225944" y="2071556"/>
            <a:ext cx="874087" cy="58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F08507-64DC-40EA-911F-5D192691BC77}"/>
              </a:ext>
            </a:extLst>
          </p:cNvPr>
          <p:cNvSpPr txBox="1"/>
          <p:nvPr/>
        </p:nvSpPr>
        <p:spPr>
          <a:xfrm>
            <a:off x="6357264" y="190645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Sensitive info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0239C0-FBA5-4097-AE0B-9C6ED64D6C5B}"/>
              </a:ext>
            </a:extLst>
          </p:cNvPr>
          <p:cNvCxnSpPr>
            <a:cxnSpLocks/>
          </p:cNvCxnSpPr>
          <p:nvPr/>
        </p:nvCxnSpPr>
        <p:spPr>
          <a:xfrm flipV="1">
            <a:off x="5420379" y="3096270"/>
            <a:ext cx="1464701" cy="10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065EBE-1DB5-4248-8758-DBDBE4057120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413465" y="4128375"/>
            <a:ext cx="1352120" cy="4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BCAD2B-D081-4200-9CA3-B154C1463A8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413465" y="4170337"/>
            <a:ext cx="1470773" cy="95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84" name="Picture 12" descr="BBTV New Media : Cloud Consulting">
            <a:extLst>
              <a:ext uri="{FF2B5EF4-FFF2-40B4-BE49-F238E27FC236}">
                <a16:creationId xmlns:a16="http://schemas.microsoft.com/office/drawing/2014/main" id="{7783A9A2-71CC-48B5-B6AB-9AAFAB70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0" y="5121764"/>
            <a:ext cx="759748" cy="75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7850882-ED43-4F23-98C0-F6F74E1AB547}"/>
              </a:ext>
            </a:extLst>
          </p:cNvPr>
          <p:cNvSpPr txBox="1"/>
          <p:nvPr/>
        </p:nvSpPr>
        <p:spPr>
          <a:xfrm>
            <a:off x="606749" y="5829335"/>
            <a:ext cx="667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DevOps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48E8575-37AD-4816-BF6B-C025155C43D0}"/>
              </a:ext>
            </a:extLst>
          </p:cNvPr>
          <p:cNvCxnSpPr>
            <a:cxnSpLocks/>
            <a:stCxn id="3084" idx="0"/>
          </p:cNvCxnSpPr>
          <p:nvPr/>
        </p:nvCxnSpPr>
        <p:spPr>
          <a:xfrm rot="5400000" flipH="1" flipV="1">
            <a:off x="-100951" y="3601543"/>
            <a:ext cx="2678507" cy="361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154B21-9EE5-4859-BA76-A3A8C5962169}"/>
              </a:ext>
            </a:extLst>
          </p:cNvPr>
          <p:cNvSpPr txBox="1"/>
          <p:nvPr/>
        </p:nvSpPr>
        <p:spPr>
          <a:xfrm>
            <a:off x="1" y="2967960"/>
            <a:ext cx="158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Terrform</a:t>
            </a:r>
            <a:r>
              <a:rPr lang="en-US" sz="1200" dirty="0"/>
              <a:t>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YAML (if Needed)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40DD3C8-06CE-46F6-9C54-A8C91D992984}"/>
              </a:ext>
            </a:extLst>
          </p:cNvPr>
          <p:cNvCxnSpPr>
            <a:cxnSpLocks/>
            <a:stCxn id="3084" idx="3"/>
          </p:cNvCxnSpPr>
          <p:nvPr/>
        </p:nvCxnSpPr>
        <p:spPr>
          <a:xfrm flipV="1">
            <a:off x="1437208" y="4250939"/>
            <a:ext cx="1190335" cy="1250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0DD9610B-5E26-44F7-91BB-578A706157D5}"/>
              </a:ext>
            </a:extLst>
          </p:cNvPr>
          <p:cNvCxnSpPr>
            <a:stCxn id="2070" idx="1"/>
            <a:endCxn id="3080" idx="2"/>
          </p:cNvCxnSpPr>
          <p:nvPr/>
        </p:nvCxnSpPr>
        <p:spPr>
          <a:xfrm rot="10800000">
            <a:off x="2776988" y="4250939"/>
            <a:ext cx="453068" cy="1906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or: Elbow 2050">
            <a:extLst>
              <a:ext uri="{FF2B5EF4-FFF2-40B4-BE49-F238E27FC236}">
                <a16:creationId xmlns:a16="http://schemas.microsoft.com/office/drawing/2014/main" id="{D870B001-478B-4743-B610-9F6A3193016C}"/>
              </a:ext>
            </a:extLst>
          </p:cNvPr>
          <p:cNvCxnSpPr>
            <a:stCxn id="18" idx="2"/>
            <a:endCxn id="3080" idx="1"/>
          </p:cNvCxnSpPr>
          <p:nvPr/>
        </p:nvCxnSpPr>
        <p:spPr>
          <a:xfrm rot="16200000" flipH="1">
            <a:off x="1373943" y="2847894"/>
            <a:ext cx="1426691" cy="617416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2054">
            <a:extLst>
              <a:ext uri="{FF2B5EF4-FFF2-40B4-BE49-F238E27FC236}">
                <a16:creationId xmlns:a16="http://schemas.microsoft.com/office/drawing/2014/main" id="{072BF372-FAFA-4E97-8AB8-0324E66CCF30}"/>
              </a:ext>
            </a:extLst>
          </p:cNvPr>
          <p:cNvSpPr txBox="1"/>
          <p:nvPr/>
        </p:nvSpPr>
        <p:spPr>
          <a:xfrm>
            <a:off x="2625094" y="3871764"/>
            <a:ext cx="22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 Operation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C165BA2-2102-49D0-904C-2F0034FB537B}"/>
              </a:ext>
            </a:extLst>
          </p:cNvPr>
          <p:cNvSpPr txBox="1"/>
          <p:nvPr/>
        </p:nvSpPr>
        <p:spPr>
          <a:xfrm>
            <a:off x="1839129" y="4315207"/>
            <a:ext cx="229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DevOps &amp; Admin User could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Configure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Doc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Jenkin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F2C7936-1CEB-4422-B64B-F9B3928B7B42}"/>
              </a:ext>
            </a:extLst>
          </p:cNvPr>
          <p:cNvSpPr txBox="1"/>
          <p:nvPr/>
        </p:nvSpPr>
        <p:spPr>
          <a:xfrm>
            <a:off x="1841188" y="2967960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Pull code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2FB929-E9CF-4DC4-B2A5-70D4A572FE27}"/>
              </a:ext>
            </a:extLst>
          </p:cNvPr>
          <p:cNvSpPr txBox="1"/>
          <p:nvPr/>
        </p:nvSpPr>
        <p:spPr>
          <a:xfrm>
            <a:off x="246974" y="4357456"/>
            <a:ext cx="82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code</a:t>
            </a:r>
          </a:p>
        </p:txBody>
      </p:sp>
      <p:pic>
        <p:nvPicPr>
          <p:cNvPr id="3088" name="Picture 16" descr="Azure Storage Blobs Pricing | Microsoft Azure">
            <a:extLst>
              <a:ext uri="{FF2B5EF4-FFF2-40B4-BE49-F238E27FC236}">
                <a16:creationId xmlns:a16="http://schemas.microsoft.com/office/drawing/2014/main" id="{AC034924-113D-4C9B-99FD-CA9F6ED9A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27" y="2423071"/>
            <a:ext cx="687561" cy="36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TextBox 2060">
            <a:extLst>
              <a:ext uri="{FF2B5EF4-FFF2-40B4-BE49-F238E27FC236}">
                <a16:creationId xmlns:a16="http://schemas.microsoft.com/office/drawing/2014/main" id="{F9F2E2B2-8EBF-4FCB-8BBF-AB8BB2E4A309}"/>
              </a:ext>
            </a:extLst>
          </p:cNvPr>
          <p:cNvSpPr txBox="1"/>
          <p:nvPr/>
        </p:nvSpPr>
        <p:spPr>
          <a:xfrm>
            <a:off x="5176499" y="2751378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Storage Account</a:t>
            </a:r>
            <a:br>
              <a:rPr lang="en-US" sz="1000" dirty="0"/>
            </a:br>
            <a:r>
              <a:rPr lang="en-US" sz="1000" dirty="0"/>
              <a:t>(Terraform State)</a:t>
            </a:r>
          </a:p>
        </p:txBody>
      </p: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013D64AF-3E0A-4118-A629-1C28979D5DC6}"/>
              </a:ext>
            </a:extLst>
          </p:cNvPr>
          <p:cNvCxnSpPr>
            <a:cxnSpLocks/>
            <a:stCxn id="3080" idx="0"/>
          </p:cNvCxnSpPr>
          <p:nvPr/>
        </p:nvCxnSpPr>
        <p:spPr>
          <a:xfrm rot="5400000" flipH="1" flipV="1">
            <a:off x="4621339" y="-506269"/>
            <a:ext cx="2150874" cy="5839577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75258-65C6-4548-8413-0AC07CD25C35}"/>
              </a:ext>
            </a:extLst>
          </p:cNvPr>
          <p:cNvCxnSpPr>
            <a:cxnSpLocks/>
          </p:cNvCxnSpPr>
          <p:nvPr/>
        </p:nvCxnSpPr>
        <p:spPr>
          <a:xfrm>
            <a:off x="3693061" y="1516335"/>
            <a:ext cx="99512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Application Gateway | Microsoft Azure Color">
            <a:extLst>
              <a:ext uri="{FF2B5EF4-FFF2-40B4-BE49-F238E27FC236}">
                <a16:creationId xmlns:a16="http://schemas.microsoft.com/office/drawing/2014/main" id="{A1D4EB99-A000-4D2A-99E1-769194814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805" y="1079164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6B2748E0-790F-47FD-94AE-AA57E9E0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38" y="2850167"/>
            <a:ext cx="362389" cy="3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887EEE58-6B56-46AF-9B59-52422C91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27" y="3898841"/>
            <a:ext cx="362389" cy="3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60CAF33F-BEC3-4815-A337-5DFBBC95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65" y="4937470"/>
            <a:ext cx="362389" cy="3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Container Registry-icon | Brands AP - AZ">
            <a:extLst>
              <a:ext uri="{FF2B5EF4-FFF2-40B4-BE49-F238E27FC236}">
                <a16:creationId xmlns:a16="http://schemas.microsoft.com/office/drawing/2014/main" id="{4CB1C182-DA44-491D-A615-D055944A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60" y="2006992"/>
            <a:ext cx="369972" cy="3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(@Docker) / Twitter">
            <a:extLst>
              <a:ext uri="{FF2B5EF4-FFF2-40B4-BE49-F238E27FC236}">
                <a16:creationId xmlns:a16="http://schemas.microsoft.com/office/drawing/2014/main" id="{6AEA22BA-A6AA-44E1-BA2E-D2B0D5A7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807" y="1064781"/>
            <a:ext cx="476780" cy="47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06BE0F8-49D9-4E6F-AFCC-6EEB083782B7}"/>
              </a:ext>
            </a:extLst>
          </p:cNvPr>
          <p:cNvSpPr txBox="1"/>
          <p:nvPr/>
        </p:nvSpPr>
        <p:spPr>
          <a:xfrm>
            <a:off x="4941604" y="1144469"/>
            <a:ext cx="2374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App build ,image creation, push to Docker Hub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C2EB790-93BE-4A9E-BD65-C2594A3B2437}"/>
              </a:ext>
            </a:extLst>
          </p:cNvPr>
          <p:cNvCxnSpPr>
            <a:cxnSpLocks/>
            <a:stCxn id="1034" idx="2"/>
            <a:endCxn id="1032" idx="3"/>
          </p:cNvCxnSpPr>
          <p:nvPr/>
        </p:nvCxnSpPr>
        <p:spPr>
          <a:xfrm rot="5400000">
            <a:off x="8075482" y="1347212"/>
            <a:ext cx="622366" cy="1011065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D64AC906-7E46-4075-BDDA-A023FCA45903}"/>
              </a:ext>
            </a:extLst>
          </p:cNvPr>
          <p:cNvCxnSpPr>
            <a:cxnSpLocks/>
            <a:stCxn id="1032" idx="2"/>
            <a:endCxn id="40" idx="1"/>
          </p:cNvCxnSpPr>
          <p:nvPr/>
        </p:nvCxnSpPr>
        <p:spPr>
          <a:xfrm rot="5400000">
            <a:off x="6869590" y="3016874"/>
            <a:ext cx="1522568" cy="130545"/>
          </a:xfrm>
          <a:prstGeom prst="curvedConnector4">
            <a:avLst>
              <a:gd name="adj1" fmla="val 15417"/>
              <a:gd name="adj2" fmla="val -18018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con Developer #113365 - Free Icons Library">
            <a:extLst>
              <a:ext uri="{FF2B5EF4-FFF2-40B4-BE49-F238E27FC236}">
                <a16:creationId xmlns:a16="http://schemas.microsoft.com/office/drawing/2014/main" id="{EC9E0F05-0DA6-4815-834A-78BD2A540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" y="1207315"/>
            <a:ext cx="492754" cy="4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5D4C54-F8FE-4FD2-8725-07F1862BCDFB}"/>
              </a:ext>
            </a:extLst>
          </p:cNvPr>
          <p:cNvCxnSpPr>
            <a:stCxn id="1038" idx="2"/>
            <a:endCxn id="18" idx="1"/>
          </p:cNvCxnSpPr>
          <p:nvPr/>
        </p:nvCxnSpPr>
        <p:spPr>
          <a:xfrm rot="16200000" flipH="1">
            <a:off x="696503" y="1681025"/>
            <a:ext cx="426533" cy="4646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3EE9A94-9151-43C2-83AC-81875D135E26}"/>
              </a:ext>
            </a:extLst>
          </p:cNvPr>
          <p:cNvSpPr txBox="1"/>
          <p:nvPr/>
        </p:nvSpPr>
        <p:spPr>
          <a:xfrm>
            <a:off x="127125" y="2123044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Application Code</a:t>
            </a:r>
          </a:p>
        </p:txBody>
      </p:sp>
      <p:pic>
        <p:nvPicPr>
          <p:cNvPr id="129" name="Picture 22" descr="Azure - Free Icon Library">
            <a:extLst>
              <a:ext uri="{FF2B5EF4-FFF2-40B4-BE49-F238E27FC236}">
                <a16:creationId xmlns:a16="http://schemas.microsoft.com/office/drawing/2014/main" id="{0051A996-967D-4366-942F-E52BAAC4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75" y="6194839"/>
            <a:ext cx="376372" cy="37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CC677EA-08C2-4EF7-87B3-BCCF9BF77AAF}"/>
              </a:ext>
            </a:extLst>
          </p:cNvPr>
          <p:cNvCxnSpPr>
            <a:cxnSpLocks/>
            <a:stCxn id="129" idx="0"/>
          </p:cNvCxnSpPr>
          <p:nvPr/>
        </p:nvCxnSpPr>
        <p:spPr>
          <a:xfrm flipV="1">
            <a:off x="4374861" y="5755568"/>
            <a:ext cx="0" cy="439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4DBD61F-31BE-4F98-B109-C9B2C63EA60D}"/>
              </a:ext>
            </a:extLst>
          </p:cNvPr>
          <p:cNvSpPr txBox="1"/>
          <p:nvPr/>
        </p:nvSpPr>
        <p:spPr>
          <a:xfrm rot="16200000">
            <a:off x="4434679" y="5912947"/>
            <a:ext cx="888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with domain/Public IP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3C47E2-405A-4E83-AB06-8502FFC5FE0E}"/>
              </a:ext>
            </a:extLst>
          </p:cNvPr>
          <p:cNvSpPr txBox="1"/>
          <p:nvPr/>
        </p:nvSpPr>
        <p:spPr>
          <a:xfrm>
            <a:off x="3682473" y="6353826"/>
            <a:ext cx="57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9A3CDA6-A07E-4916-A86F-1FC75430CE8C}"/>
              </a:ext>
            </a:extLst>
          </p:cNvPr>
          <p:cNvSpPr/>
          <p:nvPr/>
        </p:nvSpPr>
        <p:spPr>
          <a:xfrm>
            <a:off x="3196278" y="5815182"/>
            <a:ext cx="2079782" cy="84028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4" name="Picture 20" descr="Improved Microsoft Azure AD Integration - 4me">
            <a:extLst>
              <a:ext uri="{FF2B5EF4-FFF2-40B4-BE49-F238E27FC236}">
                <a16:creationId xmlns:a16="http://schemas.microsoft.com/office/drawing/2014/main" id="{A70A5197-3DD6-4F81-9025-7BCEDC6E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79" y="6324131"/>
            <a:ext cx="464495" cy="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Zabbix Team (@zabbix) / Twitter">
            <a:extLst>
              <a:ext uri="{FF2B5EF4-FFF2-40B4-BE49-F238E27FC236}">
                <a16:creationId xmlns:a16="http://schemas.microsoft.com/office/drawing/2014/main" id="{CCFBB109-51D0-4FDA-8F93-71FFEC24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47" y="4759209"/>
            <a:ext cx="496545" cy="4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70FDCEA-E04C-4B1B-9523-A31F9BEC6B2B}"/>
              </a:ext>
            </a:extLst>
          </p:cNvPr>
          <p:cNvCxnSpPr>
            <a:cxnSpLocks/>
          </p:cNvCxnSpPr>
          <p:nvPr/>
        </p:nvCxnSpPr>
        <p:spPr>
          <a:xfrm>
            <a:off x="8096419" y="5316439"/>
            <a:ext cx="84804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AB16C320-CD4B-4D73-8FA6-4486016838CD}"/>
              </a:ext>
            </a:extLst>
          </p:cNvPr>
          <p:cNvSpPr/>
          <p:nvPr/>
        </p:nvSpPr>
        <p:spPr>
          <a:xfrm>
            <a:off x="952974" y="1445151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C907AF-887D-4364-92D3-8FF38945E5ED}"/>
              </a:ext>
            </a:extLst>
          </p:cNvPr>
          <p:cNvSpPr/>
          <p:nvPr/>
        </p:nvSpPr>
        <p:spPr>
          <a:xfrm>
            <a:off x="10495888" y="1463420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D1D24AF-8216-47BF-BD14-72FC20CBB500}"/>
              </a:ext>
            </a:extLst>
          </p:cNvPr>
          <p:cNvSpPr/>
          <p:nvPr/>
        </p:nvSpPr>
        <p:spPr>
          <a:xfrm>
            <a:off x="1196976" y="5720460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8F54905-9334-468A-AD44-5B499A973A3F}"/>
              </a:ext>
            </a:extLst>
          </p:cNvPr>
          <p:cNvSpPr/>
          <p:nvPr/>
        </p:nvSpPr>
        <p:spPr>
          <a:xfrm>
            <a:off x="2384494" y="3373369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04ABD6D-A1EF-498A-90A4-DCC9B4648D56}"/>
              </a:ext>
            </a:extLst>
          </p:cNvPr>
          <p:cNvSpPr/>
          <p:nvPr/>
        </p:nvSpPr>
        <p:spPr>
          <a:xfrm>
            <a:off x="5243660" y="3616991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5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ACC895D-837F-467C-A5FC-745A81CC7C6D}"/>
              </a:ext>
            </a:extLst>
          </p:cNvPr>
          <p:cNvSpPr/>
          <p:nvPr/>
        </p:nvSpPr>
        <p:spPr>
          <a:xfrm>
            <a:off x="8790371" y="3594923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6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DB1E9A7-DC3C-4D1B-A387-2B6175392DE0}"/>
              </a:ext>
            </a:extLst>
          </p:cNvPr>
          <p:cNvSpPr/>
          <p:nvPr/>
        </p:nvSpPr>
        <p:spPr>
          <a:xfrm>
            <a:off x="4865066" y="1429812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7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BC47102-3546-4D51-AFF7-F9EE951B2BCA}"/>
              </a:ext>
            </a:extLst>
          </p:cNvPr>
          <p:cNvSpPr/>
          <p:nvPr/>
        </p:nvSpPr>
        <p:spPr>
          <a:xfrm>
            <a:off x="2813633" y="6117109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8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1B4C9B3-2681-4406-9BF0-F7BD4C5B1EF7}"/>
              </a:ext>
            </a:extLst>
          </p:cNvPr>
          <p:cNvSpPr/>
          <p:nvPr/>
        </p:nvSpPr>
        <p:spPr>
          <a:xfrm>
            <a:off x="8825508" y="4661044"/>
            <a:ext cx="496545" cy="23724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10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4FCAD32-3DF9-4837-889E-58DE22D8ACDA}"/>
              </a:ext>
            </a:extLst>
          </p:cNvPr>
          <p:cNvSpPr/>
          <p:nvPr/>
        </p:nvSpPr>
        <p:spPr>
          <a:xfrm>
            <a:off x="7469964" y="3501051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6E4C2-D9E1-45FE-9093-850980D155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08667" y="5221283"/>
            <a:ext cx="438187" cy="4500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6195E2-8B55-4071-BD4D-7AAC4F5D055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41347" y="4311657"/>
            <a:ext cx="543001" cy="543001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3924F1-C524-43E9-A4FF-B2F7DCE0BC61}"/>
              </a:ext>
            </a:extLst>
          </p:cNvPr>
          <p:cNvCxnSpPr>
            <a:cxnSpLocks/>
          </p:cNvCxnSpPr>
          <p:nvPr/>
        </p:nvCxnSpPr>
        <p:spPr>
          <a:xfrm flipV="1">
            <a:off x="4374861" y="4782012"/>
            <a:ext cx="0" cy="439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175801C-5C17-4794-BEC6-15A8EDA9FB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3833" y="3984573"/>
            <a:ext cx="409632" cy="37152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A0253E0-DA4C-4FC5-86CD-774407E3A3C6}"/>
              </a:ext>
            </a:extLst>
          </p:cNvPr>
          <p:cNvSpPr txBox="1"/>
          <p:nvPr/>
        </p:nvSpPr>
        <p:spPr>
          <a:xfrm>
            <a:off x="4586784" y="4357456"/>
            <a:ext cx="147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Kubernetes Ingress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75AB2A-766D-4EFD-BDFF-1E7870C6419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374861" y="4170337"/>
            <a:ext cx="628972" cy="157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73A38416-0DE9-4BAD-8A27-45E3C45B8A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32564" y="1445151"/>
            <a:ext cx="371527" cy="39058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58EF16C-A650-4444-B42D-AFD0DDF52EA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14437" y="3705700"/>
            <a:ext cx="643830" cy="60595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B8475E2-130A-465C-8374-D0B14B5ED2D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59075" y="5251392"/>
            <a:ext cx="457996" cy="46204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D088C1D-DD76-4D8A-97A2-0A7EFC57D97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37003" y="1903637"/>
            <a:ext cx="384435" cy="450916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0E2270D-8108-44E8-AAED-3B67D2B55A5E}"/>
              </a:ext>
            </a:extLst>
          </p:cNvPr>
          <p:cNvSpPr txBox="1"/>
          <p:nvPr/>
        </p:nvSpPr>
        <p:spPr>
          <a:xfrm>
            <a:off x="1025187" y="2230766"/>
            <a:ext cx="80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</a:t>
            </a:r>
            <a:r>
              <a:rPr lang="en-US" sz="1200" dirty="0" err="1"/>
              <a:t>CodeCommit</a:t>
            </a:r>
            <a:endParaRPr lang="en-US" sz="12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77B87A5-4D63-446B-8287-998794F1AAE4}"/>
              </a:ext>
            </a:extLst>
          </p:cNvPr>
          <p:cNvSpPr/>
          <p:nvPr/>
        </p:nvSpPr>
        <p:spPr>
          <a:xfrm>
            <a:off x="8775626" y="4551177"/>
            <a:ext cx="1345464" cy="1329431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F9FC51-13DF-4AF5-BD46-625781836482}"/>
              </a:ext>
            </a:extLst>
          </p:cNvPr>
          <p:cNvSpPr/>
          <p:nvPr/>
        </p:nvSpPr>
        <p:spPr>
          <a:xfrm rot="16200000">
            <a:off x="6798418" y="345585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404D85-3B10-4630-8665-9081C84CF42F}"/>
              </a:ext>
            </a:extLst>
          </p:cNvPr>
          <p:cNvSpPr/>
          <p:nvPr/>
        </p:nvSpPr>
        <p:spPr>
          <a:xfrm rot="16200000">
            <a:off x="6818291" y="450930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47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95C4B2-07D0-46BB-8E58-3DCE18CAB216}"/>
              </a:ext>
            </a:extLst>
          </p:cNvPr>
          <p:cNvSpPr/>
          <p:nvPr/>
        </p:nvSpPr>
        <p:spPr>
          <a:xfrm>
            <a:off x="5116575" y="1007362"/>
            <a:ext cx="1958850" cy="640326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ABB86-7FB3-4D3E-8FE8-42520A1E4979}"/>
              </a:ext>
            </a:extLst>
          </p:cNvPr>
          <p:cNvSpPr txBox="1"/>
          <p:nvPr/>
        </p:nvSpPr>
        <p:spPr>
          <a:xfrm>
            <a:off x="5613532" y="1142859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D0D22A-D0FC-4480-A991-D1B4AABE41A4}"/>
              </a:ext>
            </a:extLst>
          </p:cNvPr>
          <p:cNvSpPr/>
          <p:nvPr/>
        </p:nvSpPr>
        <p:spPr>
          <a:xfrm>
            <a:off x="1898785" y="1608937"/>
            <a:ext cx="2303395" cy="4990646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1C7E33-1525-4F66-9290-D5C3DDF163B6}"/>
              </a:ext>
            </a:extLst>
          </p:cNvPr>
          <p:cNvSpPr/>
          <p:nvPr/>
        </p:nvSpPr>
        <p:spPr>
          <a:xfrm>
            <a:off x="7594737" y="1607735"/>
            <a:ext cx="2303395" cy="4990646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2D021-D74B-417D-9897-E52972315B95}"/>
              </a:ext>
            </a:extLst>
          </p:cNvPr>
          <p:cNvSpPr/>
          <p:nvPr/>
        </p:nvSpPr>
        <p:spPr>
          <a:xfrm>
            <a:off x="2071057" y="1931038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874EBA-E827-498D-89D9-E1C6FF9831D2}"/>
              </a:ext>
            </a:extLst>
          </p:cNvPr>
          <p:cNvSpPr/>
          <p:nvPr/>
        </p:nvSpPr>
        <p:spPr>
          <a:xfrm>
            <a:off x="2071057" y="2970133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6198E-AAD2-4AF0-86F9-D1C38387BFB4}"/>
              </a:ext>
            </a:extLst>
          </p:cNvPr>
          <p:cNvSpPr/>
          <p:nvPr/>
        </p:nvSpPr>
        <p:spPr>
          <a:xfrm>
            <a:off x="2071057" y="3986945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0E48A2-31A4-4557-B182-AAA341A2AE00}"/>
              </a:ext>
            </a:extLst>
          </p:cNvPr>
          <p:cNvSpPr/>
          <p:nvPr/>
        </p:nvSpPr>
        <p:spPr>
          <a:xfrm>
            <a:off x="2071057" y="5018212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AA0092-B3F6-43E4-BFCE-B78F5801B60F}"/>
              </a:ext>
            </a:extLst>
          </p:cNvPr>
          <p:cNvSpPr/>
          <p:nvPr/>
        </p:nvSpPr>
        <p:spPr>
          <a:xfrm>
            <a:off x="7802622" y="1931038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E6AC579-5812-4003-A509-31F0B57CB5E1}"/>
              </a:ext>
            </a:extLst>
          </p:cNvPr>
          <p:cNvSpPr/>
          <p:nvPr/>
        </p:nvSpPr>
        <p:spPr>
          <a:xfrm>
            <a:off x="7802622" y="2970133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C19A95-0B4F-4BC0-9ABE-452481FCE4F1}"/>
              </a:ext>
            </a:extLst>
          </p:cNvPr>
          <p:cNvSpPr/>
          <p:nvPr/>
        </p:nvSpPr>
        <p:spPr>
          <a:xfrm>
            <a:off x="7802622" y="3986945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C4DACF-816A-4D07-BB18-EA85673FDB93}"/>
              </a:ext>
            </a:extLst>
          </p:cNvPr>
          <p:cNvSpPr/>
          <p:nvPr/>
        </p:nvSpPr>
        <p:spPr>
          <a:xfrm>
            <a:off x="7802622" y="5018212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58E09-ACBD-462C-BD19-C22D588375B5}"/>
              </a:ext>
            </a:extLst>
          </p:cNvPr>
          <p:cNvSpPr/>
          <p:nvPr/>
        </p:nvSpPr>
        <p:spPr>
          <a:xfrm>
            <a:off x="2590516" y="2101534"/>
            <a:ext cx="91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AA4A7C-B98B-47F3-867E-84EEE8351509}"/>
              </a:ext>
            </a:extLst>
          </p:cNvPr>
          <p:cNvSpPr/>
          <p:nvPr/>
        </p:nvSpPr>
        <p:spPr>
          <a:xfrm>
            <a:off x="2457884" y="3112677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2F39B0-30E2-4663-A793-9E823F348AF6}"/>
              </a:ext>
            </a:extLst>
          </p:cNvPr>
          <p:cNvSpPr/>
          <p:nvPr/>
        </p:nvSpPr>
        <p:spPr>
          <a:xfrm>
            <a:off x="2716768" y="416041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41776D-B7C9-4083-882C-27C503944F56}"/>
              </a:ext>
            </a:extLst>
          </p:cNvPr>
          <p:cNvSpPr/>
          <p:nvPr/>
        </p:nvSpPr>
        <p:spPr>
          <a:xfrm>
            <a:off x="2528960" y="5170415"/>
            <a:ext cx="9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Delivery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839AA-636C-4FD2-BA0D-BDAC370ADC50}"/>
              </a:ext>
            </a:extLst>
          </p:cNvPr>
          <p:cNvSpPr/>
          <p:nvPr/>
        </p:nvSpPr>
        <p:spPr>
          <a:xfrm>
            <a:off x="8282139" y="2101534"/>
            <a:ext cx="1005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3775A-7E62-4E93-8046-F0B46A24801C}"/>
              </a:ext>
            </a:extLst>
          </p:cNvPr>
          <p:cNvSpPr/>
          <p:nvPr/>
        </p:nvSpPr>
        <p:spPr>
          <a:xfrm>
            <a:off x="7912953" y="3112677"/>
            <a:ext cx="184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510E49-9ECA-4262-9A21-DBA5DA7E276F}"/>
              </a:ext>
            </a:extLst>
          </p:cNvPr>
          <p:cNvSpPr/>
          <p:nvPr/>
        </p:nvSpPr>
        <p:spPr>
          <a:xfrm>
            <a:off x="8046643" y="4103058"/>
            <a:ext cx="158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3551FE-25E8-4E0A-8412-70343ADA1329}"/>
              </a:ext>
            </a:extLst>
          </p:cNvPr>
          <p:cNvSpPr/>
          <p:nvPr/>
        </p:nvSpPr>
        <p:spPr>
          <a:xfrm>
            <a:off x="8165073" y="5189932"/>
            <a:ext cx="146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Authorization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94DD17-77CE-4234-8D45-C7B426859AE2}"/>
              </a:ext>
            </a:extLst>
          </p:cNvPr>
          <p:cNvSpPr txBox="1"/>
          <p:nvPr/>
        </p:nvSpPr>
        <p:spPr>
          <a:xfrm>
            <a:off x="5224763" y="452325"/>
            <a:ext cx="17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Domain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585CB-2E7D-43FA-93BA-143012224FD9}"/>
              </a:ext>
            </a:extLst>
          </p:cNvPr>
          <p:cNvSpPr/>
          <p:nvPr/>
        </p:nvSpPr>
        <p:spPr>
          <a:xfrm>
            <a:off x="2323360" y="5896662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 Domain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1D7576-BC60-43A5-BEB9-9261E7858D8A}"/>
              </a:ext>
            </a:extLst>
          </p:cNvPr>
          <p:cNvSpPr/>
          <p:nvPr/>
        </p:nvSpPr>
        <p:spPr>
          <a:xfrm>
            <a:off x="7925036" y="5986085"/>
            <a:ext cx="186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Generic Domain</a:t>
            </a:r>
            <a:endParaRPr lang="en-US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4CBA4B-3862-493A-A228-4967AE48817A}"/>
              </a:ext>
            </a:extLst>
          </p:cNvPr>
          <p:cNvSpPr/>
          <p:nvPr/>
        </p:nvSpPr>
        <p:spPr>
          <a:xfrm>
            <a:off x="4944303" y="284384"/>
            <a:ext cx="2303394" cy="15861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2C3B64-0483-4EE5-A2DC-55C0B654141C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4029907" y="1647688"/>
            <a:ext cx="2066093" cy="63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E74F39-3E01-4C84-B0B9-36E912D94FFF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4029907" y="1647688"/>
            <a:ext cx="2066093" cy="167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BB153F-608B-4CFC-8E8E-CB546FCDBD64}"/>
              </a:ext>
            </a:extLst>
          </p:cNvPr>
          <p:cNvCxnSpPr>
            <a:stCxn id="4" idx="2"/>
            <a:endCxn id="11" idx="3"/>
          </p:cNvCxnSpPr>
          <p:nvPr/>
        </p:nvCxnSpPr>
        <p:spPr>
          <a:xfrm flipH="1">
            <a:off x="4029907" y="1647688"/>
            <a:ext cx="2066093" cy="269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4ACA36-BA67-4BAF-9AA5-FBF19DB491AF}"/>
              </a:ext>
            </a:extLst>
          </p:cNvPr>
          <p:cNvCxnSpPr>
            <a:stCxn id="4" idx="2"/>
            <a:endCxn id="12" idx="3"/>
          </p:cNvCxnSpPr>
          <p:nvPr/>
        </p:nvCxnSpPr>
        <p:spPr>
          <a:xfrm flipH="1">
            <a:off x="4029907" y="1647688"/>
            <a:ext cx="2066093" cy="372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985F76-ABFC-42C5-A670-0DDA4FB528D3}"/>
              </a:ext>
            </a:extLst>
          </p:cNvPr>
          <p:cNvCxnSpPr>
            <a:stCxn id="4" idx="2"/>
            <a:endCxn id="17" idx="1"/>
          </p:cNvCxnSpPr>
          <p:nvPr/>
        </p:nvCxnSpPr>
        <p:spPr>
          <a:xfrm>
            <a:off x="6096000" y="1647688"/>
            <a:ext cx="1706622" cy="63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40824C-B62C-4193-B554-F6347502798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>
            <a:off x="4029907" y="2287424"/>
            <a:ext cx="3772715" cy="103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BE5C4-0133-441D-BD6B-857C351D0C76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4029907" y="2287424"/>
            <a:ext cx="3772715" cy="103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8E4172-C0B9-45B8-919E-AE3FFCB2FBAF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4029907" y="3326519"/>
            <a:ext cx="3772715" cy="101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3C4196-DCAF-4CDD-967E-605C3811F185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4029907" y="3326519"/>
            <a:ext cx="3772715" cy="204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6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95C4B2-07D0-46BB-8E58-3DCE18CAB216}"/>
              </a:ext>
            </a:extLst>
          </p:cNvPr>
          <p:cNvSpPr/>
          <p:nvPr/>
        </p:nvSpPr>
        <p:spPr>
          <a:xfrm>
            <a:off x="7670239" y="679995"/>
            <a:ext cx="1958850" cy="640326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ABB86-7FB3-4D3E-8FE8-42520A1E4979}"/>
              </a:ext>
            </a:extLst>
          </p:cNvPr>
          <p:cNvSpPr txBox="1"/>
          <p:nvPr/>
        </p:nvSpPr>
        <p:spPr>
          <a:xfrm>
            <a:off x="7785219" y="815492"/>
            <a:ext cx="17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Frontend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2D021-D74B-417D-9897-E52972315B95}"/>
              </a:ext>
            </a:extLst>
          </p:cNvPr>
          <p:cNvSpPr/>
          <p:nvPr/>
        </p:nvSpPr>
        <p:spPr>
          <a:xfrm>
            <a:off x="2891542" y="2345484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874EBA-E827-498D-89D9-E1C6FF9831D2}"/>
              </a:ext>
            </a:extLst>
          </p:cNvPr>
          <p:cNvSpPr/>
          <p:nvPr/>
        </p:nvSpPr>
        <p:spPr>
          <a:xfrm>
            <a:off x="2883153" y="730487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AA0092-B3F6-43E4-BFCE-B78F5801B60F}"/>
              </a:ext>
            </a:extLst>
          </p:cNvPr>
          <p:cNvSpPr/>
          <p:nvPr/>
        </p:nvSpPr>
        <p:spPr>
          <a:xfrm>
            <a:off x="7670239" y="2345484"/>
            <a:ext cx="1958850" cy="71277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58E09-ACBD-462C-BD19-C22D588375B5}"/>
              </a:ext>
            </a:extLst>
          </p:cNvPr>
          <p:cNvSpPr/>
          <p:nvPr/>
        </p:nvSpPr>
        <p:spPr>
          <a:xfrm>
            <a:off x="3050482" y="2481176"/>
            <a:ext cx="18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AA4A7C-B98B-47F3-867E-84EEE8351509}"/>
              </a:ext>
            </a:extLst>
          </p:cNvPr>
          <p:cNvSpPr/>
          <p:nvPr/>
        </p:nvSpPr>
        <p:spPr>
          <a:xfrm>
            <a:off x="2892392" y="864334"/>
            <a:ext cx="2064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Customer Frontend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839AA-636C-4FD2-BA0D-BDAC370ADC50}"/>
              </a:ext>
            </a:extLst>
          </p:cNvPr>
          <p:cNvSpPr/>
          <p:nvPr/>
        </p:nvSpPr>
        <p:spPr>
          <a:xfrm>
            <a:off x="7925036" y="2515911"/>
            <a:ext cx="145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Order 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94DD17-77CE-4234-8D45-C7B426859AE2}"/>
              </a:ext>
            </a:extLst>
          </p:cNvPr>
          <p:cNvSpPr txBox="1"/>
          <p:nvPr/>
        </p:nvSpPr>
        <p:spPr>
          <a:xfrm>
            <a:off x="5607526" y="864334"/>
            <a:ext cx="17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  <a:endParaRPr lang="en-US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4CBA4B-3862-493A-A228-4967AE48817A}"/>
              </a:ext>
            </a:extLst>
          </p:cNvPr>
          <p:cNvSpPr/>
          <p:nvPr/>
        </p:nvSpPr>
        <p:spPr>
          <a:xfrm>
            <a:off x="2716768" y="284384"/>
            <a:ext cx="7576447" cy="15861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1B853F47-D4B9-4CB8-B38F-E64F04A4979A}"/>
              </a:ext>
            </a:extLst>
          </p:cNvPr>
          <p:cNvSpPr/>
          <p:nvPr/>
        </p:nvSpPr>
        <p:spPr>
          <a:xfrm>
            <a:off x="2673345" y="3668902"/>
            <a:ext cx="2197379" cy="98321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6599613A-F2C9-4BE3-A62F-33B3FF5FD153}"/>
              </a:ext>
            </a:extLst>
          </p:cNvPr>
          <p:cNvSpPr/>
          <p:nvPr/>
        </p:nvSpPr>
        <p:spPr>
          <a:xfrm>
            <a:off x="7543943" y="3694733"/>
            <a:ext cx="2197379" cy="98321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32FB6C-AA77-477E-8BBB-C0B040CBF09D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3862578" y="1443259"/>
            <a:ext cx="8389" cy="90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B9846A-9E35-4EB7-B0FD-B5D38E7F16AE}"/>
              </a:ext>
            </a:extLst>
          </p:cNvPr>
          <p:cNvCxnSpPr>
            <a:stCxn id="9" idx="2"/>
          </p:cNvCxnSpPr>
          <p:nvPr/>
        </p:nvCxnSpPr>
        <p:spPr>
          <a:xfrm>
            <a:off x="3870967" y="3058256"/>
            <a:ext cx="0" cy="75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EB0DD1-BE11-4EEE-89BE-567079319441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8649664" y="1320321"/>
            <a:ext cx="0" cy="102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78C3D2-E524-4573-829C-6CBAA673CF3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649664" y="3058256"/>
            <a:ext cx="0" cy="75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E205FCA-CE09-4E98-8240-42E9AFEE1CF6}"/>
              </a:ext>
            </a:extLst>
          </p:cNvPr>
          <p:cNvSpPr/>
          <p:nvPr/>
        </p:nvSpPr>
        <p:spPr>
          <a:xfrm>
            <a:off x="3155493" y="413839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DB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F23AD5-BFDF-49FD-A571-20A4E5010466}"/>
              </a:ext>
            </a:extLst>
          </p:cNvPr>
          <p:cNvSpPr/>
          <p:nvPr/>
        </p:nvSpPr>
        <p:spPr>
          <a:xfrm>
            <a:off x="8179162" y="4144064"/>
            <a:ext cx="105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Order DB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EEA0D6-89B0-4F16-9312-487359E9CF51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4842003" y="2700577"/>
            <a:ext cx="2828236" cy="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616201F-42D9-447F-8B5D-461AE43C19A9}"/>
              </a:ext>
            </a:extLst>
          </p:cNvPr>
          <p:cNvSpPr/>
          <p:nvPr/>
        </p:nvSpPr>
        <p:spPr>
          <a:xfrm>
            <a:off x="5335885" y="2400384"/>
            <a:ext cx="2088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CustomerOrders</a:t>
            </a:r>
            <a:r>
              <a:rPr lang="en-US" dirty="0"/>
              <a:t> API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172A43-8CA5-4A0E-99A1-70C4FD87E092}"/>
              </a:ext>
            </a:extLst>
          </p:cNvPr>
          <p:cNvSpPr/>
          <p:nvPr/>
        </p:nvSpPr>
        <p:spPr>
          <a:xfrm>
            <a:off x="3772034" y="1611639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API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6C1380-7459-4992-9F26-1E537DF5207A}"/>
              </a:ext>
            </a:extLst>
          </p:cNvPr>
          <p:cNvSpPr/>
          <p:nvPr/>
        </p:nvSpPr>
        <p:spPr>
          <a:xfrm>
            <a:off x="6880871" y="1507631"/>
            <a:ext cx="117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Orders API</a:t>
            </a:r>
          </a:p>
        </p:txBody>
      </p:sp>
    </p:spTree>
    <p:extLst>
      <p:ext uri="{BB962C8B-B14F-4D97-AF65-F5344CB8AC3E}">
        <p14:creationId xmlns:p14="http://schemas.microsoft.com/office/powerpoint/2010/main" val="172631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119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 Service Architecture &amp;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 Architecture &amp; Deployment</dc:title>
  <dc:creator>Mizanur Rahman</dc:creator>
  <cp:lastModifiedBy>Shoeb Ahmed Khan</cp:lastModifiedBy>
  <cp:revision>7</cp:revision>
  <dcterms:created xsi:type="dcterms:W3CDTF">2022-02-10T05:57:45Z</dcterms:created>
  <dcterms:modified xsi:type="dcterms:W3CDTF">2022-05-18T10:42:27Z</dcterms:modified>
</cp:coreProperties>
</file>