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31240-1735-4BA9-B398-5135D9D182E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35AD0-C0E9-424C-89ED-2C37768F6F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are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</a:t>
            </a:r>
            <a:r>
              <a:rPr lang="en-US" baseline="0" dirty="0" smtClean="0"/>
              <a:t> 0 together with the collection of natural numbers is called as whole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Money in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standing in a queue in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numbers to count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numbers are called as natural numbers or counting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</a:t>
            </a:r>
            <a:r>
              <a:rPr lang="en-US" baseline="0" dirty="0" smtClean="0"/>
              <a:t> can be used to show quantity or position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study a special case where there are no rose so we say there are no rose or Zero 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number line showing images from 0 to 10. Numbers from 1 to 10 are called natural or counting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5AD0-C0E9-424C-89ED-2C37768F6FB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215F-B801-4362-93FF-9F793593C62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6C02-EFFF-4B2D-9E54-1800170717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108</Words>
  <Application>Microsoft Office PowerPoint</Application>
  <PresentationFormat>On-screen Show (4:3)</PresentationFormat>
  <Paragraphs>19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Corporate Edition</cp:lastModifiedBy>
  <cp:revision>10</cp:revision>
  <dcterms:created xsi:type="dcterms:W3CDTF">2021-05-07T19:38:08Z</dcterms:created>
  <dcterms:modified xsi:type="dcterms:W3CDTF">2021-05-07T20:13:18Z</dcterms:modified>
</cp:coreProperties>
</file>