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h, Shoeb (SMO ASP RC-SG PE1 RAC DS)" userId="8f32ed57-e43a-4f6b-8f52-a55cfa4bf308" providerId="ADAL" clId="{A262D098-708F-4F48-B6DA-5535156E8D05}"/>
    <pc:docChg chg="custSel addSld modSld">
      <pc:chgData name="Shaikh, Shoeb (SMO ASP RC-SG PE1 RAC DS)" userId="8f32ed57-e43a-4f6b-8f52-a55cfa4bf308" providerId="ADAL" clId="{A262D098-708F-4F48-B6DA-5535156E8D05}" dt="2021-09-29T08:41:40.258" v="102" actId="1076"/>
      <pc:docMkLst>
        <pc:docMk/>
      </pc:docMkLst>
      <pc:sldChg chg="modSp new mod">
        <pc:chgData name="Shaikh, Shoeb (SMO ASP RC-SG PE1 RAC DS)" userId="8f32ed57-e43a-4f6b-8f52-a55cfa4bf308" providerId="ADAL" clId="{A262D098-708F-4F48-B6DA-5535156E8D05}" dt="2021-09-29T02:02:26.185" v="10" actId="20577"/>
        <pc:sldMkLst>
          <pc:docMk/>
          <pc:sldMk cId="1068941849" sldId="256"/>
        </pc:sldMkLst>
        <pc:spChg chg="mod">
          <ac:chgData name="Shaikh, Shoeb (SMO ASP RC-SG PE1 RAC DS)" userId="8f32ed57-e43a-4f6b-8f52-a55cfa4bf308" providerId="ADAL" clId="{A262D098-708F-4F48-B6DA-5535156E8D05}" dt="2021-09-29T02:02:26.185" v="10" actId="20577"/>
          <ac:spMkLst>
            <pc:docMk/>
            <pc:sldMk cId="1068941849" sldId="256"/>
            <ac:spMk id="2" creationId="{3C77D03A-7546-47BD-AB6E-BDCEB8DC67E2}"/>
          </ac:spMkLst>
        </pc:spChg>
      </pc:sldChg>
      <pc:sldChg chg="addSp modSp new mod">
        <pc:chgData name="Shaikh, Shoeb (SMO ASP RC-SG PE1 RAC DS)" userId="8f32ed57-e43a-4f6b-8f52-a55cfa4bf308" providerId="ADAL" clId="{A262D098-708F-4F48-B6DA-5535156E8D05}" dt="2021-09-29T02:21:10.008" v="61" actId="20577"/>
        <pc:sldMkLst>
          <pc:docMk/>
          <pc:sldMk cId="2213109840" sldId="257"/>
        </pc:sldMkLst>
        <pc:spChg chg="mod">
          <ac:chgData name="Shaikh, Shoeb (SMO ASP RC-SG PE1 RAC DS)" userId="8f32ed57-e43a-4f6b-8f52-a55cfa4bf308" providerId="ADAL" clId="{A262D098-708F-4F48-B6DA-5535156E8D05}" dt="2021-09-29T02:21:10.008" v="61" actId="20577"/>
          <ac:spMkLst>
            <pc:docMk/>
            <pc:sldMk cId="2213109840" sldId="257"/>
            <ac:spMk id="2" creationId="{7F35C695-1C86-4F37-A2FA-2F386310DA70}"/>
          </ac:spMkLst>
        </pc:spChg>
        <pc:picChg chg="add mod">
          <ac:chgData name="Shaikh, Shoeb (SMO ASP RC-SG PE1 RAC DS)" userId="8f32ed57-e43a-4f6b-8f52-a55cfa4bf308" providerId="ADAL" clId="{A262D098-708F-4F48-B6DA-5535156E8D05}" dt="2021-09-29T02:03:39.043" v="59" actId="1076"/>
          <ac:picMkLst>
            <pc:docMk/>
            <pc:sldMk cId="2213109840" sldId="257"/>
            <ac:picMk id="5" creationId="{BCF4BB5A-2909-4A8F-AA38-50204B1C0E03}"/>
          </ac:picMkLst>
        </pc:picChg>
      </pc:sldChg>
      <pc:sldChg chg="addSp modSp new mod">
        <pc:chgData name="Shaikh, Shoeb (SMO ASP RC-SG PE1 RAC DS)" userId="8f32ed57-e43a-4f6b-8f52-a55cfa4bf308" providerId="ADAL" clId="{A262D098-708F-4F48-B6DA-5535156E8D05}" dt="2021-09-29T08:41:40.258" v="102" actId="1076"/>
        <pc:sldMkLst>
          <pc:docMk/>
          <pc:sldMk cId="583879955" sldId="258"/>
        </pc:sldMkLst>
        <pc:spChg chg="mod">
          <ac:chgData name="Shaikh, Shoeb (SMO ASP RC-SG PE1 RAC DS)" userId="8f32ed57-e43a-4f6b-8f52-a55cfa4bf308" providerId="ADAL" clId="{A262D098-708F-4F48-B6DA-5535156E8D05}" dt="2021-09-29T07:34:36.203" v="101" actId="20577"/>
          <ac:spMkLst>
            <pc:docMk/>
            <pc:sldMk cId="583879955" sldId="258"/>
            <ac:spMk id="2" creationId="{BC575512-C6A3-4FDA-879C-5FD320461CBC}"/>
          </ac:spMkLst>
        </pc:spChg>
        <pc:picChg chg="add mod">
          <ac:chgData name="Shaikh, Shoeb (SMO ASP RC-SG PE1 RAC DS)" userId="8f32ed57-e43a-4f6b-8f52-a55cfa4bf308" providerId="ADAL" clId="{A262D098-708F-4F48-B6DA-5535156E8D05}" dt="2021-09-29T08:41:40.258" v="102" actId="1076"/>
          <ac:picMkLst>
            <pc:docMk/>
            <pc:sldMk cId="583879955" sldId="258"/>
            <ac:picMk id="5" creationId="{4F7650C6-EAF5-4D3A-9B72-2EC72F3410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2DEA-2B6A-4003-9EAC-29E9435E7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AC05-AEF1-4E37-A6A6-FAC90CE7B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1AC1-A563-46B6-ABBB-BC35C653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D7E-8084-405C-8404-3C496C2A284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75B09-9B99-409E-A706-3FD394FC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E367-16DB-4C5D-A3AA-D1AE07F8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FC56-B8E5-4888-8587-6F13BA67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8BF9-8E3A-4520-B025-B1A0BB61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774D-2C28-4386-875C-3402CEF4B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A1170-95EC-4B9C-8CB2-1569A34E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D7E-8084-405C-8404-3C496C2A284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07B2B-F3DA-44D9-8594-2A7B8A3E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89D54-954D-4695-84BE-072A4B0F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FC56-B8E5-4888-8587-6F13BA67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1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513B4-D6C5-4F1F-9185-43D694CCE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9553F-D62E-45B9-8214-416C1706E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1A05-0A80-433C-82F5-D0B0A499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D7E-8084-405C-8404-3C496C2A284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D6FB-7AC2-4EF9-8EEA-CCE3434E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02EF-A9FC-43E9-BCE5-4BB45842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FC56-B8E5-4888-8587-6F13BA67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B752-69E2-421A-8D7A-DF0BC33D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5BCE-5C26-4863-820E-7FCE0328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7882-095A-4D0F-938D-CE370EAC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D7E-8084-405C-8404-3C496C2A284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E7DE-EB90-46C5-A247-B90741D4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9A09-0F17-4915-915D-256A867E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FC56-B8E5-4888-8587-6F13BA67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60F7-AF8E-41F0-9753-12B76654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06F54-6F27-41A1-BB94-283F378F4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C3AEF-6A0D-4EE5-B49D-26D72E04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D7E-8084-405C-8404-3C496C2A284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4BCE3-C261-4873-A03A-B766BDCF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6AB6-8FCE-43C7-ACFC-DA2B3D0F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FC56-B8E5-4888-8587-6F13BA67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1791-9133-4722-9A07-59AE4822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7C58-E2A2-444D-AA2C-1539B7C66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C3214-0636-4D32-B3F3-032057F7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EDE4E-A80C-4FC1-8904-137233F6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D7E-8084-405C-8404-3C496C2A284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C0929-6EC8-495E-B6F4-FC6C9CA2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7021-8E3F-42DD-852D-C9C1C9FE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FC56-B8E5-4888-8587-6F13BA67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FC0E-BF30-4A38-80A9-7BBE7981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9B296-3EB3-4A40-8CA9-2CF12897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D3AE0-D7AD-48E8-BD19-E06EB6E1A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35C81-B5A1-4A99-A815-37E746BC7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1D36B-3793-40E0-92A9-9CDB548A8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93465-2467-4CC4-9D10-7C68D9F7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D7E-8084-405C-8404-3C496C2A284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C385C-8E61-46AB-97E4-C7937D6B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40964-1D56-44A2-A8AB-51CF8E26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FC56-B8E5-4888-8587-6F13BA67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E5B5-115A-440E-8651-7AFDD744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5B5AC-A0DF-4FA1-B034-A1D79DA6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D7E-8084-405C-8404-3C496C2A284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05A6-710B-4D59-A208-99A7D02A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45FED-1149-47C1-A4E1-23456E8A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FC56-B8E5-4888-8587-6F13BA67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2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A1DAB-6A0A-4786-807F-FD99B22F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D7E-8084-405C-8404-3C496C2A284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885E5-8D19-428E-A5DA-46793AD8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172D2-F0FE-44E5-ACEF-DEBE4CCD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FC56-B8E5-4888-8587-6F13BA67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3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D699-5D71-4DD3-A568-F12046A1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C884-3C85-483B-A29D-332E3354D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90C6-B844-45AF-AB45-9C8C16CDF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8E9C4-EACC-4BD2-946B-1AF40D4A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D7E-8084-405C-8404-3C496C2A284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6106C-6F3F-4F0A-BCAE-78674CD2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54EE7-6870-418E-BF5D-B574A895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FC56-B8E5-4888-8587-6F13BA67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84B7-7C20-4AE7-B10B-5D4F8860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70948-C4FF-45CC-A36A-F0D9BEABA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348B6-09E2-40AF-A45A-151DB330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3A6E9-B591-4ACB-A612-D1C61727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FD7E-8084-405C-8404-3C496C2A284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15EAF-C29A-444D-9814-6641CCB3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9363-D3B3-460C-82CC-2DCCBDF1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FC56-B8E5-4888-8587-6F13BA67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5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E6EBF-7E17-418E-AE94-2CC3DF37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A5A2D-A1E2-49F1-A044-C5DB7B6BC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EBF6-3561-48CE-A85F-201E01527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4FD7E-8084-405C-8404-3C496C2A284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07F5-5090-46F3-AECF-9B0098FC1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9B55C-B0F4-4554-84D0-77DAA392B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FC56-B8E5-4888-8587-6F13BA67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D03A-7546-47BD-AB6E-BDCEB8DC6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E988E-FD43-48A5-9392-73BF4E832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C695-1C86-4F37-A2FA-2F386310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 output != [AHP, Michael’s]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5FC2-9963-4A15-BC5F-33165FF7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4BB5A-2909-4A8F-AA38-50204B1C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8" y="1825625"/>
            <a:ext cx="115443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0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5512-C6A3-4FDA-879C-5FD32046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AHP not matching </a:t>
            </a:r>
            <a:r>
              <a:rPr lang="en-US" dirty="0" err="1"/>
              <a:t>sum_of_rankings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A840-473B-4753-80EF-60F926584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650C6-EAF5-4D3A-9B72-2EC72F34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5" y="2160903"/>
            <a:ext cx="121348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 Cases</vt:lpstr>
      <vt:lpstr>MOO output != [AHP, Michael’s] method</vt:lpstr>
      <vt:lpstr>AHP not matching sum_of_rankings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Shaikh, Shoeb (SMO ASP RC-SG PE1 RAC DS)</dc:creator>
  <cp:lastModifiedBy>Shaikh, Shoeb (SMO ASP RC-SG PE1 RAC DS)</cp:lastModifiedBy>
  <cp:revision>1</cp:revision>
  <dcterms:created xsi:type="dcterms:W3CDTF">2021-09-29T02:01:53Z</dcterms:created>
  <dcterms:modified xsi:type="dcterms:W3CDTF">2021-09-29T08:41:50Z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2021-09-29T02:02:05Z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91d6ef48-1919-4dd3-a8eb-0803138411b4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