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Data Engineer Applicant Assessment 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Mohammed Shoeb Khan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Assumption based on data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Upon reaching the “Order Complete” page considered as revenue fulfilled</a:t>
            </a:r>
            <a:endParaRPr lang="en-IN" altLang="en-US"/>
          </a:p>
          <a:p>
            <a:r>
              <a:rPr lang="en-IN" altLang="en-US"/>
              <a:t>“hit level data” received for esshopzilla platform alone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Observations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Search engine event record does not directly contain order event details. It has hierarchy path from referrer to url flow</a:t>
            </a:r>
            <a:endParaRPr lang="en-IN" altLang="en-US"/>
          </a:p>
          <a:p>
            <a:r>
              <a:rPr lang="en-IN" altLang="en-US">
                <a:sym typeface="+mn-ea"/>
              </a:rPr>
              <a:t>E</a:t>
            </a:r>
            <a:r>
              <a:rPr lang="en-US">
                <a:sym typeface="+mn-ea"/>
              </a:rPr>
              <a:t>vent_list</a:t>
            </a:r>
            <a:r>
              <a:rPr lang="en-IN" altLang="en-US">
                <a:sym typeface="+mn-ea"/>
              </a:rPr>
              <a:t> field is not in the format as provided in the example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Assumption considered for Search result revenue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Search keyword need not be the name of product purchased</a:t>
            </a:r>
            <a:endParaRPr lang="en-IN" altLang="en-US"/>
          </a:p>
          <a:p>
            <a:r>
              <a:rPr lang="en-IN" altLang="en-US"/>
              <a:t>Search to Order should have happened within definite time. Otherwise revenue will not factored for the search engine. As part of the code I have considered as 24 hours from search to 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WPS Presentation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 Applicant Assessment </dc:title>
  <dc:creator/>
  <cp:lastModifiedBy>shank</cp:lastModifiedBy>
  <cp:revision>3</cp:revision>
  <dcterms:created xsi:type="dcterms:W3CDTF">2022-10-20T17:30:48Z</dcterms:created>
  <dcterms:modified xsi:type="dcterms:W3CDTF">2022-10-20T19:54:27Z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F9F122AFE2C5463EAFB57707B694F33E</vt:lpwstr>
  </property>
  <property fmtid="{D5CDD505-2E9C-101B-9397-08002B2CF9AE}" pid="3" name="KSOProductBuildVer">
    <vt:lpwstr>1033-11.2.0.11341</vt:lpwstr>
  </property>
</Properties>
</file>