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
  </p:notesMasterIdLst>
  <p:sldIdLst>
    <p:sldId id="263" r:id="rId2"/>
    <p:sldId id="257" r:id="rId3"/>
    <p:sldId id="258" r:id="rId4"/>
    <p:sldId id="264"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79C5"/>
    <a:srgbClr val="FFFF66"/>
    <a:srgbClr val="0D89A8"/>
    <a:srgbClr val="F15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651AE7-6359-49A7-80D4-F91A05DC1AB7}" type="doc">
      <dgm:prSet loTypeId="urn:microsoft.com/office/officeart/2005/8/layout/default#1" loCatId="list" qsTypeId="urn:microsoft.com/office/officeart/2005/8/quickstyle/3d1" qsCatId="3D" csTypeId="urn:microsoft.com/office/officeart/2005/8/colors/accent1_2" csCatId="accent1" phldr="1"/>
      <dgm:spPr/>
      <dgm:t>
        <a:bodyPr/>
        <a:lstStyle/>
        <a:p>
          <a:endParaRPr lang="en-US"/>
        </a:p>
      </dgm:t>
    </dgm:pt>
    <dgm:pt modelId="{3ABBCC60-3D37-4E9D-B2D0-21082E95EDE5}">
      <dgm:prSet custT="1"/>
      <dgm:spPr/>
      <dgm:t>
        <a:bodyPr/>
        <a:lstStyle/>
        <a:p>
          <a:pPr rtl="0"/>
          <a:r>
            <a:rPr lang="en-US" sz="1000" b="1" dirty="0" smtClean="0"/>
            <a:t>Scan Emails for Malicious Content:</a:t>
          </a:r>
          <a:endParaRPr lang="en-IN" sz="1000" dirty="0"/>
        </a:p>
      </dgm:t>
    </dgm:pt>
    <dgm:pt modelId="{0D1E1F78-9135-4F04-9888-030952C257B9}" type="parTrans" cxnId="{5ED411D7-703B-44F2-9413-D6989488ECCE}">
      <dgm:prSet/>
      <dgm:spPr/>
      <dgm:t>
        <a:bodyPr/>
        <a:lstStyle/>
        <a:p>
          <a:endParaRPr lang="en-US"/>
        </a:p>
      </dgm:t>
    </dgm:pt>
    <dgm:pt modelId="{157B81F1-D01F-4480-9906-9D11DCAC43F3}" type="sibTrans" cxnId="{5ED411D7-703B-44F2-9413-D6989488ECCE}">
      <dgm:prSet/>
      <dgm:spPr/>
      <dgm:t>
        <a:bodyPr/>
        <a:lstStyle/>
        <a:p>
          <a:endParaRPr lang="en-US"/>
        </a:p>
      </dgm:t>
    </dgm:pt>
    <dgm:pt modelId="{252ED69C-5E51-4CD6-8AB3-B31E303912A9}">
      <dgm:prSet custT="1"/>
      <dgm:spPr/>
      <dgm:t>
        <a:bodyPr/>
        <a:lstStyle/>
        <a:p>
          <a:pPr rtl="0"/>
          <a:r>
            <a:rPr lang="en-US" sz="900" b="1" dirty="0" smtClean="0"/>
            <a:t>This use case involves scanning incoming emails for malicious content, such as phishing links, malware, or viruses that may target the user's wallet or banking accounts</a:t>
          </a:r>
          <a:r>
            <a:rPr lang="en-US" sz="900" dirty="0" smtClean="0"/>
            <a:t> </a:t>
          </a:r>
          <a:r>
            <a:rPr lang="en-US" sz="800" dirty="0" smtClean="0"/>
            <a:t>.</a:t>
          </a:r>
          <a:endParaRPr lang="en-IN" sz="800" dirty="0"/>
        </a:p>
      </dgm:t>
    </dgm:pt>
    <dgm:pt modelId="{5D316BEB-2E00-4C03-83E6-EB4A44C2C4F9}" type="parTrans" cxnId="{4D90CA38-96C2-431C-BE11-0AD06A09CCA6}">
      <dgm:prSet/>
      <dgm:spPr/>
      <dgm:t>
        <a:bodyPr/>
        <a:lstStyle/>
        <a:p>
          <a:endParaRPr lang="en-US"/>
        </a:p>
      </dgm:t>
    </dgm:pt>
    <dgm:pt modelId="{08CF8EF5-4467-48CB-AC35-8AC8A4541632}" type="sibTrans" cxnId="{4D90CA38-96C2-431C-BE11-0AD06A09CCA6}">
      <dgm:prSet/>
      <dgm:spPr/>
      <dgm:t>
        <a:bodyPr/>
        <a:lstStyle/>
        <a:p>
          <a:endParaRPr lang="en-US"/>
        </a:p>
      </dgm:t>
    </dgm:pt>
    <dgm:pt modelId="{C83E7CB3-8EEA-4686-AEE3-D7F6DE9B312B}">
      <dgm:prSet custT="1"/>
      <dgm:spPr/>
      <dgm:t>
        <a:bodyPr/>
        <a:lstStyle/>
        <a:p>
          <a:pPr rtl="0"/>
          <a:endParaRPr lang="en-US" sz="1000" b="1" dirty="0" smtClean="0"/>
        </a:p>
        <a:p>
          <a:pPr rtl="0"/>
          <a:r>
            <a:rPr lang="en-US" sz="1000" b="1" dirty="0" smtClean="0"/>
            <a:t>Scan Text Messages for Malicious Content: </a:t>
          </a:r>
          <a:endParaRPr lang="en-IN" sz="1000" dirty="0"/>
        </a:p>
      </dgm:t>
    </dgm:pt>
    <dgm:pt modelId="{40016B9B-4CBD-490E-BC4A-F0F65FDB1536}" type="parTrans" cxnId="{6D041E8F-AEF4-4938-AC9E-CE516898AD84}">
      <dgm:prSet/>
      <dgm:spPr/>
      <dgm:t>
        <a:bodyPr/>
        <a:lstStyle/>
        <a:p>
          <a:endParaRPr lang="en-US"/>
        </a:p>
      </dgm:t>
    </dgm:pt>
    <dgm:pt modelId="{0C05D77A-3017-482D-8063-AD2C4B5DFD0C}" type="sibTrans" cxnId="{6D041E8F-AEF4-4938-AC9E-CE516898AD84}">
      <dgm:prSet/>
      <dgm:spPr/>
      <dgm:t>
        <a:bodyPr/>
        <a:lstStyle/>
        <a:p>
          <a:endParaRPr lang="en-US"/>
        </a:p>
      </dgm:t>
    </dgm:pt>
    <dgm:pt modelId="{D545FA57-2438-459F-9B68-2581540D30FA}">
      <dgm:prSet custT="1"/>
      <dgm:spPr/>
      <dgm:t>
        <a:bodyPr/>
        <a:lstStyle/>
        <a:p>
          <a:pPr rtl="0"/>
          <a:r>
            <a:rPr lang="en-US" sz="900" b="1" dirty="0" smtClean="0"/>
            <a:t>This use case involves scanning incoming text messages for malicious content, such as phishing links, malware, or viruses that may target the user's wallet or banking accounts</a:t>
          </a:r>
          <a:r>
            <a:rPr lang="en-US" sz="900" dirty="0" smtClean="0"/>
            <a:t>.</a:t>
          </a:r>
          <a:endParaRPr lang="en-IN" sz="900" dirty="0"/>
        </a:p>
      </dgm:t>
    </dgm:pt>
    <dgm:pt modelId="{B357EE45-37B4-4B2C-866A-DAEE1197D766}" type="parTrans" cxnId="{C4E7D0D4-33A6-490D-AE4F-7FE1954164FC}">
      <dgm:prSet/>
      <dgm:spPr/>
      <dgm:t>
        <a:bodyPr/>
        <a:lstStyle/>
        <a:p>
          <a:endParaRPr lang="en-US"/>
        </a:p>
      </dgm:t>
    </dgm:pt>
    <dgm:pt modelId="{9D9B38E2-8199-4DCA-B41C-8038A827E2FE}" type="sibTrans" cxnId="{C4E7D0D4-33A6-490D-AE4F-7FE1954164FC}">
      <dgm:prSet/>
      <dgm:spPr/>
      <dgm:t>
        <a:bodyPr/>
        <a:lstStyle/>
        <a:p>
          <a:endParaRPr lang="en-US"/>
        </a:p>
      </dgm:t>
    </dgm:pt>
    <dgm:pt modelId="{E43F762A-8D8D-446D-8574-897A671F7C04}">
      <dgm:prSet custT="1"/>
      <dgm:spPr/>
      <dgm:t>
        <a:bodyPr/>
        <a:lstStyle/>
        <a:p>
          <a:pPr rtl="0"/>
          <a:r>
            <a:rPr lang="en-US" sz="1000" b="1" dirty="0" smtClean="0"/>
            <a:t>Scan Phone Calls for Fraudulent Activity: </a:t>
          </a:r>
          <a:endParaRPr lang="en-IN" sz="1000" dirty="0"/>
        </a:p>
      </dgm:t>
    </dgm:pt>
    <dgm:pt modelId="{246AA6DE-38C7-4FAA-8CBB-7B19FA5C311D}" type="parTrans" cxnId="{5CA606C6-E57D-4EA5-9F9E-DECE98B45155}">
      <dgm:prSet/>
      <dgm:spPr/>
      <dgm:t>
        <a:bodyPr/>
        <a:lstStyle/>
        <a:p>
          <a:endParaRPr lang="en-US"/>
        </a:p>
      </dgm:t>
    </dgm:pt>
    <dgm:pt modelId="{39166859-EB26-4B2E-A204-2BBB8914B4CC}" type="sibTrans" cxnId="{5CA606C6-E57D-4EA5-9F9E-DECE98B45155}">
      <dgm:prSet/>
      <dgm:spPr/>
      <dgm:t>
        <a:bodyPr/>
        <a:lstStyle/>
        <a:p>
          <a:endParaRPr lang="en-US"/>
        </a:p>
      </dgm:t>
    </dgm:pt>
    <dgm:pt modelId="{71BABE34-0C27-419A-87D6-8DE2631A9865}">
      <dgm:prSet custT="1"/>
      <dgm:spPr/>
      <dgm:t>
        <a:bodyPr/>
        <a:lstStyle/>
        <a:p>
          <a:pPr rtl="0"/>
          <a:r>
            <a:rPr lang="en-US" sz="900" b="1" dirty="0" smtClean="0"/>
            <a:t>This use case involves monitoring incoming and outgoing phone calls for fraudulent activity, such as phone scams or impersonation attempts</a:t>
          </a:r>
          <a:r>
            <a:rPr lang="en-US" sz="900" dirty="0" smtClean="0"/>
            <a:t>.</a:t>
          </a:r>
          <a:endParaRPr lang="en-IN" sz="900" dirty="0"/>
        </a:p>
      </dgm:t>
    </dgm:pt>
    <dgm:pt modelId="{7EBC5469-4C52-42B0-95E6-DC7AD947C93B}" type="parTrans" cxnId="{F984932A-080D-4689-A9F8-70007E944F24}">
      <dgm:prSet/>
      <dgm:spPr/>
      <dgm:t>
        <a:bodyPr/>
        <a:lstStyle/>
        <a:p>
          <a:endParaRPr lang="en-US"/>
        </a:p>
      </dgm:t>
    </dgm:pt>
    <dgm:pt modelId="{DE0CADF6-9B63-4CDC-ACA7-345BF7EA603D}" type="sibTrans" cxnId="{F984932A-080D-4689-A9F8-70007E944F24}">
      <dgm:prSet/>
      <dgm:spPr/>
      <dgm:t>
        <a:bodyPr/>
        <a:lstStyle/>
        <a:p>
          <a:endParaRPr lang="en-US"/>
        </a:p>
      </dgm:t>
    </dgm:pt>
    <dgm:pt modelId="{94B58B00-8DD9-4018-AC1C-FBEA31387E86}">
      <dgm:prSet custT="1"/>
      <dgm:spPr/>
      <dgm:t>
        <a:bodyPr/>
        <a:lstStyle/>
        <a:p>
          <a:pPr rtl="0"/>
          <a:endParaRPr lang="en-US" sz="1000" b="1" dirty="0" smtClean="0"/>
        </a:p>
        <a:p>
          <a:pPr rtl="0"/>
          <a:r>
            <a:rPr lang="en-US" sz="1000" b="1" dirty="0" smtClean="0"/>
            <a:t>Scan QR Codes for Malicious Content:</a:t>
          </a:r>
          <a:endParaRPr lang="en-IN" sz="1000" dirty="0"/>
        </a:p>
      </dgm:t>
    </dgm:pt>
    <dgm:pt modelId="{C3BB8E83-E34B-416D-9A28-4990D4531FC9}" type="parTrans" cxnId="{95406A28-39F9-4E01-9999-EABD7C0357D3}">
      <dgm:prSet/>
      <dgm:spPr/>
      <dgm:t>
        <a:bodyPr/>
        <a:lstStyle/>
        <a:p>
          <a:endParaRPr lang="en-US"/>
        </a:p>
      </dgm:t>
    </dgm:pt>
    <dgm:pt modelId="{48E55609-6353-4665-9954-36B4CEB16C5F}" type="sibTrans" cxnId="{95406A28-39F9-4E01-9999-EABD7C0357D3}">
      <dgm:prSet/>
      <dgm:spPr/>
      <dgm:t>
        <a:bodyPr/>
        <a:lstStyle/>
        <a:p>
          <a:endParaRPr lang="en-US"/>
        </a:p>
      </dgm:t>
    </dgm:pt>
    <dgm:pt modelId="{1D69ACFE-A98C-4B51-9F34-C57102407D1E}">
      <dgm:prSet custT="1"/>
      <dgm:spPr/>
      <dgm:t>
        <a:bodyPr/>
        <a:lstStyle/>
        <a:p>
          <a:pPr rtl="0"/>
          <a:r>
            <a:rPr lang="en-US" sz="900" b="1" dirty="0" smtClean="0"/>
            <a:t>This use case involves scanning QR codes for any malicious content, such as phishing links or malware that may lead to a cyber attack on the user's wallet or banking accounts.</a:t>
          </a:r>
          <a:endParaRPr lang="en-IN" sz="900" dirty="0"/>
        </a:p>
      </dgm:t>
    </dgm:pt>
    <dgm:pt modelId="{3D366DCA-8CFB-4746-92BC-12E6CB6A20B6}" type="parTrans" cxnId="{B7C6AAB2-3B15-40A6-A3C6-A4CC6520A2CB}">
      <dgm:prSet/>
      <dgm:spPr/>
      <dgm:t>
        <a:bodyPr/>
        <a:lstStyle/>
        <a:p>
          <a:endParaRPr lang="en-US"/>
        </a:p>
      </dgm:t>
    </dgm:pt>
    <dgm:pt modelId="{BC64F481-45F2-4321-AF7B-D95C65DA2670}" type="sibTrans" cxnId="{B7C6AAB2-3B15-40A6-A3C6-A4CC6520A2CB}">
      <dgm:prSet/>
      <dgm:spPr/>
      <dgm:t>
        <a:bodyPr/>
        <a:lstStyle/>
        <a:p>
          <a:endParaRPr lang="en-US"/>
        </a:p>
      </dgm:t>
    </dgm:pt>
    <dgm:pt modelId="{00C38801-8098-4B53-9B9C-8DB2F3066514}">
      <dgm:prSet custT="1"/>
      <dgm:spPr/>
      <dgm:t>
        <a:bodyPr/>
        <a:lstStyle/>
        <a:p>
          <a:pPr rtl="0"/>
          <a:endParaRPr lang="en-US" sz="1000" b="1" dirty="0" smtClean="0"/>
        </a:p>
        <a:p>
          <a:pPr rtl="0"/>
          <a:r>
            <a:rPr lang="en-US" sz="1000" b="1" dirty="0" smtClean="0"/>
            <a:t>Block Malicious Content: </a:t>
          </a:r>
          <a:endParaRPr lang="en-IN" sz="1000" dirty="0"/>
        </a:p>
      </dgm:t>
    </dgm:pt>
    <dgm:pt modelId="{62BED9C8-748F-42D9-850D-7852ECDD5135}" type="parTrans" cxnId="{8B91B79F-B50E-48B8-A8AF-EC5CF03051A5}">
      <dgm:prSet/>
      <dgm:spPr/>
      <dgm:t>
        <a:bodyPr/>
        <a:lstStyle/>
        <a:p>
          <a:endParaRPr lang="en-US"/>
        </a:p>
      </dgm:t>
    </dgm:pt>
    <dgm:pt modelId="{D49345BD-F5F8-422E-A54D-B434463C79DE}" type="sibTrans" cxnId="{8B91B79F-B50E-48B8-A8AF-EC5CF03051A5}">
      <dgm:prSet/>
      <dgm:spPr/>
      <dgm:t>
        <a:bodyPr/>
        <a:lstStyle/>
        <a:p>
          <a:endParaRPr lang="en-US"/>
        </a:p>
      </dgm:t>
    </dgm:pt>
    <dgm:pt modelId="{D4334114-FFC7-44EC-8C08-DC0FE6CD1125}">
      <dgm:prSet custT="1"/>
      <dgm:spPr/>
      <dgm:t>
        <a:bodyPr/>
        <a:lstStyle/>
        <a:p>
          <a:pPr rtl="0"/>
          <a:r>
            <a:rPr lang="en-US" sz="850" b="1" dirty="0" smtClean="0"/>
            <a:t>This use case involves blocking any malicious content that is detected by any of the above scan use cases, in order to prevent any damage to the user's wallet or banking accounts.</a:t>
          </a:r>
          <a:endParaRPr lang="en-IN" sz="850" dirty="0"/>
        </a:p>
      </dgm:t>
    </dgm:pt>
    <dgm:pt modelId="{DFB6496A-9E9E-4DF0-B529-1E1AD4796031}" type="parTrans" cxnId="{C9CC964A-1BF0-44E1-998D-D8D5D6AD74F0}">
      <dgm:prSet/>
      <dgm:spPr/>
      <dgm:t>
        <a:bodyPr/>
        <a:lstStyle/>
        <a:p>
          <a:endParaRPr lang="en-US"/>
        </a:p>
      </dgm:t>
    </dgm:pt>
    <dgm:pt modelId="{A9EB05E9-31AB-43BF-9A84-AA6EB6FAB4E8}" type="sibTrans" cxnId="{C9CC964A-1BF0-44E1-998D-D8D5D6AD74F0}">
      <dgm:prSet/>
      <dgm:spPr/>
      <dgm:t>
        <a:bodyPr/>
        <a:lstStyle/>
        <a:p>
          <a:endParaRPr lang="en-US"/>
        </a:p>
      </dgm:t>
    </dgm:pt>
    <dgm:pt modelId="{1DDB5CCA-4208-4D06-A83C-973FA47D9A76}">
      <dgm:prSet custT="1"/>
      <dgm:spPr/>
      <dgm:t>
        <a:bodyPr/>
        <a:lstStyle/>
        <a:p>
          <a:pPr rtl="0"/>
          <a:endParaRPr lang="en-US" sz="1000" b="1" dirty="0" smtClean="0"/>
        </a:p>
        <a:p>
          <a:pPr rtl="0"/>
          <a:r>
            <a:rPr lang="en-US" sz="1000" b="1" dirty="0" smtClean="0"/>
            <a:t>Monitor Social Media Accounts for Suspicious Activity: </a:t>
          </a:r>
          <a:endParaRPr lang="en-IN" sz="1000" dirty="0"/>
        </a:p>
      </dgm:t>
    </dgm:pt>
    <dgm:pt modelId="{B917233F-4E5A-4597-A22A-8A633372BBD7}" type="parTrans" cxnId="{6434564D-3720-42BF-96BD-BE8070CF7724}">
      <dgm:prSet/>
      <dgm:spPr/>
      <dgm:t>
        <a:bodyPr/>
        <a:lstStyle/>
        <a:p>
          <a:endParaRPr lang="en-US"/>
        </a:p>
      </dgm:t>
    </dgm:pt>
    <dgm:pt modelId="{086A8C2B-1CEF-4048-B630-A7AB31D8DC5A}" type="sibTrans" cxnId="{6434564D-3720-42BF-96BD-BE8070CF7724}">
      <dgm:prSet/>
      <dgm:spPr/>
      <dgm:t>
        <a:bodyPr/>
        <a:lstStyle/>
        <a:p>
          <a:endParaRPr lang="en-US"/>
        </a:p>
      </dgm:t>
    </dgm:pt>
    <dgm:pt modelId="{6053ED6A-A394-4C10-A035-1F98042D747D}">
      <dgm:prSet custT="1"/>
      <dgm:spPr/>
      <dgm:t>
        <a:bodyPr/>
        <a:lstStyle/>
        <a:p>
          <a:pPr rtl="0"/>
          <a:r>
            <a:rPr lang="en-US" sz="900" b="1" dirty="0" smtClean="0"/>
            <a:t>This use case involves monitoring the user's social media accounts for any suspicious activity, such as phishing attempts or suspicious logins.</a:t>
          </a:r>
          <a:endParaRPr lang="en-IN" sz="900" dirty="0"/>
        </a:p>
      </dgm:t>
    </dgm:pt>
    <dgm:pt modelId="{A846B299-A2B9-49E1-9537-C5AD848E1FEA}" type="parTrans" cxnId="{0519C391-D3FF-4AC3-8E55-6DB9BD8919EC}">
      <dgm:prSet/>
      <dgm:spPr/>
      <dgm:t>
        <a:bodyPr/>
        <a:lstStyle/>
        <a:p>
          <a:endParaRPr lang="en-US"/>
        </a:p>
      </dgm:t>
    </dgm:pt>
    <dgm:pt modelId="{EC60AF34-9D5D-45A2-BBBB-1D9AA67C0629}" type="sibTrans" cxnId="{0519C391-D3FF-4AC3-8E55-6DB9BD8919EC}">
      <dgm:prSet/>
      <dgm:spPr/>
      <dgm:t>
        <a:bodyPr/>
        <a:lstStyle/>
        <a:p>
          <a:endParaRPr lang="en-US"/>
        </a:p>
      </dgm:t>
    </dgm:pt>
    <dgm:pt modelId="{E97B56E5-C05B-4AEA-BDA7-A650D0F82CD0}">
      <dgm:prSet custT="1"/>
      <dgm:spPr/>
      <dgm:t>
        <a:bodyPr/>
        <a:lstStyle/>
        <a:p>
          <a:pPr rtl="0"/>
          <a:r>
            <a:rPr lang="en-US" sz="1000" b="1" dirty="0" smtClean="0"/>
            <a:t> </a:t>
          </a:r>
        </a:p>
        <a:p>
          <a:pPr rtl="0"/>
          <a:r>
            <a:rPr lang="en-US" sz="1000" b="1" dirty="0" smtClean="0"/>
            <a:t>Secure Wallet and Banking Accounts: </a:t>
          </a:r>
          <a:endParaRPr lang="en-IN" sz="1000" dirty="0"/>
        </a:p>
      </dgm:t>
    </dgm:pt>
    <dgm:pt modelId="{9CFFC5DD-D108-4E3C-9537-B692B5BF1E43}" type="parTrans" cxnId="{7264C5A9-2B73-4E16-A949-39CE0F75EC3D}">
      <dgm:prSet/>
      <dgm:spPr/>
      <dgm:t>
        <a:bodyPr/>
        <a:lstStyle/>
        <a:p>
          <a:endParaRPr lang="en-US"/>
        </a:p>
      </dgm:t>
    </dgm:pt>
    <dgm:pt modelId="{91624175-07B8-4F55-8B0E-50A7B08D842F}" type="sibTrans" cxnId="{7264C5A9-2B73-4E16-A949-39CE0F75EC3D}">
      <dgm:prSet/>
      <dgm:spPr/>
      <dgm:t>
        <a:bodyPr/>
        <a:lstStyle/>
        <a:p>
          <a:endParaRPr lang="en-US"/>
        </a:p>
      </dgm:t>
    </dgm:pt>
    <dgm:pt modelId="{798ADA2D-9C21-426F-A889-B69FA472B805}">
      <dgm:prSet custT="1"/>
      <dgm:spPr/>
      <dgm:t>
        <a:bodyPr/>
        <a:lstStyle/>
        <a:p>
          <a:pPr rtl="0"/>
          <a:r>
            <a:rPr lang="en-US" sz="850" b="1" dirty="0" smtClean="0"/>
            <a:t>This use case involves providing secure authentication mechanisms and transaction verifications to ensure the safety of the user's wallet and banking accounts.</a:t>
          </a:r>
          <a:endParaRPr lang="en-IN" sz="850" dirty="0"/>
        </a:p>
      </dgm:t>
    </dgm:pt>
    <dgm:pt modelId="{47FDDF6F-9C9A-41FE-A79A-9AFC90D3CBB4}" type="parTrans" cxnId="{C6C31444-3340-4FAB-94F9-18511944C451}">
      <dgm:prSet/>
      <dgm:spPr/>
      <dgm:t>
        <a:bodyPr/>
        <a:lstStyle/>
        <a:p>
          <a:endParaRPr lang="en-US"/>
        </a:p>
      </dgm:t>
    </dgm:pt>
    <dgm:pt modelId="{C93C6C5B-40FD-4EBC-B017-5F72E00DBE8C}" type="sibTrans" cxnId="{C6C31444-3340-4FAB-94F9-18511944C451}">
      <dgm:prSet/>
      <dgm:spPr/>
      <dgm:t>
        <a:bodyPr/>
        <a:lstStyle/>
        <a:p>
          <a:endParaRPr lang="en-US"/>
        </a:p>
      </dgm:t>
    </dgm:pt>
    <dgm:pt modelId="{D2AD619B-4643-42C8-BB27-09DD2CA99A94}">
      <dgm:prSet custT="1"/>
      <dgm:spPr/>
      <dgm:t>
        <a:bodyPr/>
        <a:lstStyle/>
        <a:p>
          <a:pPr rtl="0"/>
          <a:endParaRPr lang="en-US" sz="1000" b="1" dirty="0" smtClean="0"/>
        </a:p>
        <a:p>
          <a:pPr rtl="0"/>
          <a:r>
            <a:rPr lang="en-US" sz="1000" b="1" dirty="0" smtClean="0"/>
            <a:t>Alert Users of Potential Cyber Attacks:</a:t>
          </a:r>
          <a:endParaRPr lang="en-IN" sz="1000" dirty="0"/>
        </a:p>
      </dgm:t>
    </dgm:pt>
    <dgm:pt modelId="{1826EF81-B22D-445E-B79E-352E852AB117}" type="parTrans" cxnId="{2CACCE46-C57D-4018-8ADE-67BA9C00CF38}">
      <dgm:prSet/>
      <dgm:spPr/>
      <dgm:t>
        <a:bodyPr/>
        <a:lstStyle/>
        <a:p>
          <a:endParaRPr lang="en-US"/>
        </a:p>
      </dgm:t>
    </dgm:pt>
    <dgm:pt modelId="{135DE360-9B16-43FA-8F2E-EB214CA5CEC0}" type="sibTrans" cxnId="{2CACCE46-C57D-4018-8ADE-67BA9C00CF38}">
      <dgm:prSet/>
      <dgm:spPr/>
      <dgm:t>
        <a:bodyPr/>
        <a:lstStyle/>
        <a:p>
          <a:endParaRPr lang="en-US"/>
        </a:p>
      </dgm:t>
    </dgm:pt>
    <dgm:pt modelId="{BCDB0C22-CB28-4B3B-A04A-173A6C1F860D}">
      <dgm:prSet custT="1"/>
      <dgm:spPr/>
      <dgm:t>
        <a:bodyPr/>
        <a:lstStyle/>
        <a:p>
          <a:pPr rtl="0"/>
          <a:r>
            <a:rPr lang="en-US" sz="900" b="1" dirty="0" smtClean="0"/>
            <a:t>This use case involves alerting users of any potential cyber attacks that are detected by the app, and providing guidance on how to respond and protect themselves.</a:t>
          </a:r>
          <a:endParaRPr lang="en-IN" sz="900" dirty="0"/>
        </a:p>
      </dgm:t>
    </dgm:pt>
    <dgm:pt modelId="{AE3EAE35-3DD9-4789-8C8C-0268482DFC64}" type="parTrans" cxnId="{0E753E91-E40A-47F0-AB8B-A2C62C1F7B10}">
      <dgm:prSet/>
      <dgm:spPr/>
      <dgm:t>
        <a:bodyPr/>
        <a:lstStyle/>
        <a:p>
          <a:endParaRPr lang="en-US"/>
        </a:p>
      </dgm:t>
    </dgm:pt>
    <dgm:pt modelId="{FBBD4902-AD26-4668-A2D6-0A2B2188D449}" type="sibTrans" cxnId="{0E753E91-E40A-47F0-AB8B-A2C62C1F7B10}">
      <dgm:prSet/>
      <dgm:spPr/>
      <dgm:t>
        <a:bodyPr/>
        <a:lstStyle/>
        <a:p>
          <a:endParaRPr lang="en-US"/>
        </a:p>
      </dgm:t>
    </dgm:pt>
    <dgm:pt modelId="{42D07DD1-03A2-4423-9887-7E9988E5FE27}">
      <dgm:prSet custT="1"/>
      <dgm:spPr/>
      <dgm:t>
        <a:bodyPr/>
        <a:lstStyle/>
        <a:p>
          <a:pPr rtl="0"/>
          <a:r>
            <a:rPr lang="en-US" sz="1050" b="1" dirty="0" smtClean="0"/>
            <a:t> </a:t>
          </a:r>
        </a:p>
        <a:p>
          <a:pPr rtl="0"/>
          <a:r>
            <a:rPr lang="en-US" sz="1050" b="1" dirty="0" smtClean="0"/>
            <a:t>Record Activity:</a:t>
          </a:r>
          <a:endParaRPr lang="en-IN" sz="1050" dirty="0"/>
        </a:p>
      </dgm:t>
    </dgm:pt>
    <dgm:pt modelId="{36088EE5-4AE6-49AE-80E5-BEE6119BF1F2}" type="parTrans" cxnId="{72577D3E-E031-42F7-A325-1C06AD5B66BC}">
      <dgm:prSet/>
      <dgm:spPr/>
      <dgm:t>
        <a:bodyPr/>
        <a:lstStyle/>
        <a:p>
          <a:endParaRPr lang="en-US"/>
        </a:p>
      </dgm:t>
    </dgm:pt>
    <dgm:pt modelId="{FD7A2E91-171E-4AD4-BD7F-CBB9B29D599A}" type="sibTrans" cxnId="{72577D3E-E031-42F7-A325-1C06AD5B66BC}">
      <dgm:prSet/>
      <dgm:spPr/>
      <dgm:t>
        <a:bodyPr/>
        <a:lstStyle/>
        <a:p>
          <a:endParaRPr lang="en-US"/>
        </a:p>
      </dgm:t>
    </dgm:pt>
    <dgm:pt modelId="{FE51EA2F-B6AA-4DF7-A324-4D17FF486665}">
      <dgm:prSet custT="1"/>
      <dgm:spPr/>
      <dgm:t>
        <a:bodyPr/>
        <a:lstStyle/>
        <a:p>
          <a:pPr rtl="0"/>
          <a:r>
            <a:rPr lang="en-US" sz="900" b="1" dirty="0" smtClean="0"/>
            <a:t>This use case involves recording and logging all activity related to malicious content and potential cyber attacks, such as the content detected, the source, and the action taken. This can be useful for analysis and reporting.</a:t>
          </a:r>
          <a:endParaRPr lang="en-IN" sz="900" dirty="0"/>
        </a:p>
      </dgm:t>
    </dgm:pt>
    <dgm:pt modelId="{3DA1A3FC-DDB9-416C-9529-B25D825F6167}" type="parTrans" cxnId="{68AF9153-38B6-4278-85EE-7FB74ACB2DB8}">
      <dgm:prSet/>
      <dgm:spPr/>
      <dgm:t>
        <a:bodyPr/>
        <a:lstStyle/>
        <a:p>
          <a:endParaRPr lang="en-US"/>
        </a:p>
      </dgm:t>
    </dgm:pt>
    <dgm:pt modelId="{0270A83C-75DF-44CE-A91D-F0034D5761D8}" type="sibTrans" cxnId="{68AF9153-38B6-4278-85EE-7FB74ACB2DB8}">
      <dgm:prSet/>
      <dgm:spPr/>
      <dgm:t>
        <a:bodyPr/>
        <a:lstStyle/>
        <a:p>
          <a:endParaRPr lang="en-US"/>
        </a:p>
      </dgm:t>
    </dgm:pt>
    <dgm:pt modelId="{E13AED2D-FB60-4CCE-B1C7-5F6AD886442F}" type="pres">
      <dgm:prSet presAssocID="{C9651AE7-6359-49A7-80D4-F91A05DC1AB7}" presName="diagram" presStyleCnt="0">
        <dgm:presLayoutVars>
          <dgm:dir/>
          <dgm:resizeHandles val="exact"/>
        </dgm:presLayoutVars>
      </dgm:prSet>
      <dgm:spPr/>
      <dgm:t>
        <a:bodyPr/>
        <a:lstStyle/>
        <a:p>
          <a:endParaRPr lang="en-US"/>
        </a:p>
      </dgm:t>
    </dgm:pt>
    <dgm:pt modelId="{E2C2CE4C-DCE2-4B36-A3A6-8C4BFF0DFAF6}" type="pres">
      <dgm:prSet presAssocID="{3ABBCC60-3D37-4E9D-B2D0-21082E95EDE5}" presName="node" presStyleLbl="node1" presStyleIdx="0" presStyleCnt="18">
        <dgm:presLayoutVars>
          <dgm:bulletEnabled val="1"/>
        </dgm:presLayoutVars>
      </dgm:prSet>
      <dgm:spPr/>
      <dgm:t>
        <a:bodyPr/>
        <a:lstStyle/>
        <a:p>
          <a:endParaRPr lang="en-US"/>
        </a:p>
      </dgm:t>
    </dgm:pt>
    <dgm:pt modelId="{730B1756-C982-45F9-AD5E-D3EF35546812}" type="pres">
      <dgm:prSet presAssocID="{157B81F1-D01F-4480-9906-9D11DCAC43F3}" presName="sibTrans" presStyleCnt="0"/>
      <dgm:spPr/>
      <dgm:t>
        <a:bodyPr/>
        <a:lstStyle/>
        <a:p>
          <a:endParaRPr lang="en-US"/>
        </a:p>
      </dgm:t>
    </dgm:pt>
    <dgm:pt modelId="{C9B2F7B4-81E1-4093-AD1A-D2FD1289A596}" type="pres">
      <dgm:prSet presAssocID="{252ED69C-5E51-4CD6-8AB3-B31E303912A9}" presName="node" presStyleLbl="node1" presStyleIdx="1" presStyleCnt="18" custScaleX="111186" custScaleY="123537">
        <dgm:presLayoutVars>
          <dgm:bulletEnabled val="1"/>
        </dgm:presLayoutVars>
      </dgm:prSet>
      <dgm:spPr/>
      <dgm:t>
        <a:bodyPr/>
        <a:lstStyle/>
        <a:p>
          <a:endParaRPr lang="en-US"/>
        </a:p>
      </dgm:t>
    </dgm:pt>
    <dgm:pt modelId="{D06DD49C-A4DF-4489-971A-5B03CF70028C}" type="pres">
      <dgm:prSet presAssocID="{08CF8EF5-4467-48CB-AC35-8AC8A4541632}" presName="sibTrans" presStyleCnt="0"/>
      <dgm:spPr/>
      <dgm:t>
        <a:bodyPr/>
        <a:lstStyle/>
        <a:p>
          <a:endParaRPr lang="en-US"/>
        </a:p>
      </dgm:t>
    </dgm:pt>
    <dgm:pt modelId="{FCE5EC74-6DA2-4E4E-8944-6CA4A5CCBB06}" type="pres">
      <dgm:prSet presAssocID="{C83E7CB3-8EEA-4686-AEE3-D7F6DE9B312B}" presName="node" presStyleLbl="node1" presStyleIdx="2" presStyleCnt="18">
        <dgm:presLayoutVars>
          <dgm:bulletEnabled val="1"/>
        </dgm:presLayoutVars>
      </dgm:prSet>
      <dgm:spPr/>
      <dgm:t>
        <a:bodyPr/>
        <a:lstStyle/>
        <a:p>
          <a:endParaRPr lang="en-US"/>
        </a:p>
      </dgm:t>
    </dgm:pt>
    <dgm:pt modelId="{0229124B-63D1-49CC-8277-12F17E40D8E8}" type="pres">
      <dgm:prSet presAssocID="{0C05D77A-3017-482D-8063-AD2C4B5DFD0C}" presName="sibTrans" presStyleCnt="0"/>
      <dgm:spPr/>
      <dgm:t>
        <a:bodyPr/>
        <a:lstStyle/>
        <a:p>
          <a:endParaRPr lang="en-US"/>
        </a:p>
      </dgm:t>
    </dgm:pt>
    <dgm:pt modelId="{A889F6F1-E682-413B-A550-2BA5DACDB58D}" type="pres">
      <dgm:prSet presAssocID="{D545FA57-2438-459F-9B68-2581540D30FA}" presName="node" presStyleLbl="node1" presStyleIdx="3" presStyleCnt="18" custScaleX="108392" custScaleY="147997">
        <dgm:presLayoutVars>
          <dgm:bulletEnabled val="1"/>
        </dgm:presLayoutVars>
      </dgm:prSet>
      <dgm:spPr/>
      <dgm:t>
        <a:bodyPr/>
        <a:lstStyle/>
        <a:p>
          <a:endParaRPr lang="en-US"/>
        </a:p>
      </dgm:t>
    </dgm:pt>
    <dgm:pt modelId="{222C307A-FBAC-4091-9086-79142CD48C55}" type="pres">
      <dgm:prSet presAssocID="{9D9B38E2-8199-4DCA-B41C-8038A827E2FE}" presName="sibTrans" presStyleCnt="0"/>
      <dgm:spPr/>
      <dgm:t>
        <a:bodyPr/>
        <a:lstStyle/>
        <a:p>
          <a:endParaRPr lang="en-US"/>
        </a:p>
      </dgm:t>
    </dgm:pt>
    <dgm:pt modelId="{8D692801-BF2B-47A4-AD0F-1DB3AE50DCDF}" type="pres">
      <dgm:prSet presAssocID="{E43F762A-8D8D-446D-8574-897A671F7C04}" presName="node" presStyleLbl="node1" presStyleIdx="4" presStyleCnt="18">
        <dgm:presLayoutVars>
          <dgm:bulletEnabled val="1"/>
        </dgm:presLayoutVars>
      </dgm:prSet>
      <dgm:spPr/>
      <dgm:t>
        <a:bodyPr/>
        <a:lstStyle/>
        <a:p>
          <a:endParaRPr lang="en-US"/>
        </a:p>
      </dgm:t>
    </dgm:pt>
    <dgm:pt modelId="{279A36DF-6803-497B-ADFE-11AD79A6EBEE}" type="pres">
      <dgm:prSet presAssocID="{39166859-EB26-4B2E-A204-2BBB8914B4CC}" presName="sibTrans" presStyleCnt="0"/>
      <dgm:spPr/>
      <dgm:t>
        <a:bodyPr/>
        <a:lstStyle/>
        <a:p>
          <a:endParaRPr lang="en-US"/>
        </a:p>
      </dgm:t>
    </dgm:pt>
    <dgm:pt modelId="{9DDF0F51-A423-4655-9B05-01DDDD7B0DEC}" type="pres">
      <dgm:prSet presAssocID="{71BABE34-0C27-419A-87D6-8DE2631A9865}" presName="node" presStyleLbl="node1" presStyleIdx="5" presStyleCnt="18">
        <dgm:presLayoutVars>
          <dgm:bulletEnabled val="1"/>
        </dgm:presLayoutVars>
      </dgm:prSet>
      <dgm:spPr/>
      <dgm:t>
        <a:bodyPr/>
        <a:lstStyle/>
        <a:p>
          <a:endParaRPr lang="en-US"/>
        </a:p>
      </dgm:t>
    </dgm:pt>
    <dgm:pt modelId="{AD0D7A67-232F-428F-99EB-ADB47AF069C5}" type="pres">
      <dgm:prSet presAssocID="{DE0CADF6-9B63-4CDC-ACA7-345BF7EA603D}" presName="sibTrans" presStyleCnt="0"/>
      <dgm:spPr/>
      <dgm:t>
        <a:bodyPr/>
        <a:lstStyle/>
        <a:p>
          <a:endParaRPr lang="en-US"/>
        </a:p>
      </dgm:t>
    </dgm:pt>
    <dgm:pt modelId="{FCDCF99B-606B-4B4C-B8AC-D6E60989A4D3}" type="pres">
      <dgm:prSet presAssocID="{94B58B00-8DD9-4018-AC1C-FBEA31387E86}" presName="node" presStyleLbl="node1" presStyleIdx="6" presStyleCnt="18">
        <dgm:presLayoutVars>
          <dgm:bulletEnabled val="1"/>
        </dgm:presLayoutVars>
      </dgm:prSet>
      <dgm:spPr/>
      <dgm:t>
        <a:bodyPr/>
        <a:lstStyle/>
        <a:p>
          <a:endParaRPr lang="en-US"/>
        </a:p>
      </dgm:t>
    </dgm:pt>
    <dgm:pt modelId="{B759ABEC-46C8-480C-8D6D-4410D65BE1F9}" type="pres">
      <dgm:prSet presAssocID="{48E55609-6353-4665-9954-36B4CEB16C5F}" presName="sibTrans" presStyleCnt="0"/>
      <dgm:spPr/>
      <dgm:t>
        <a:bodyPr/>
        <a:lstStyle/>
        <a:p>
          <a:endParaRPr lang="en-US"/>
        </a:p>
      </dgm:t>
    </dgm:pt>
    <dgm:pt modelId="{80BFC2C7-7FA2-4FA5-AB49-F85C7717967E}" type="pres">
      <dgm:prSet presAssocID="{1D69ACFE-A98C-4B51-9F34-C57102407D1E}" presName="node" presStyleLbl="node1" presStyleIdx="7" presStyleCnt="18" custScaleX="117877" custScaleY="111010">
        <dgm:presLayoutVars>
          <dgm:bulletEnabled val="1"/>
        </dgm:presLayoutVars>
      </dgm:prSet>
      <dgm:spPr/>
      <dgm:t>
        <a:bodyPr/>
        <a:lstStyle/>
        <a:p>
          <a:endParaRPr lang="en-US"/>
        </a:p>
      </dgm:t>
    </dgm:pt>
    <dgm:pt modelId="{7A671EFF-1BB1-4DCB-B730-14EAE46D9290}" type="pres">
      <dgm:prSet presAssocID="{BC64F481-45F2-4321-AF7B-D95C65DA2670}" presName="sibTrans" presStyleCnt="0"/>
      <dgm:spPr/>
      <dgm:t>
        <a:bodyPr/>
        <a:lstStyle/>
        <a:p>
          <a:endParaRPr lang="en-US"/>
        </a:p>
      </dgm:t>
    </dgm:pt>
    <dgm:pt modelId="{B5628502-6151-4459-A82A-98F1BB423BE5}" type="pres">
      <dgm:prSet presAssocID="{00C38801-8098-4B53-9B9C-8DB2F3066514}" presName="node" presStyleLbl="node1" presStyleIdx="8" presStyleCnt="18" custLinFactNeighborX="-8462" custLinFactNeighborY="2767">
        <dgm:presLayoutVars>
          <dgm:bulletEnabled val="1"/>
        </dgm:presLayoutVars>
      </dgm:prSet>
      <dgm:spPr/>
      <dgm:t>
        <a:bodyPr/>
        <a:lstStyle/>
        <a:p>
          <a:endParaRPr lang="en-US"/>
        </a:p>
      </dgm:t>
    </dgm:pt>
    <dgm:pt modelId="{7D1F2ADD-E6D5-42D1-BBA3-7FE68347B447}" type="pres">
      <dgm:prSet presAssocID="{D49345BD-F5F8-422E-A54D-B434463C79DE}" presName="sibTrans" presStyleCnt="0"/>
      <dgm:spPr/>
      <dgm:t>
        <a:bodyPr/>
        <a:lstStyle/>
        <a:p>
          <a:endParaRPr lang="en-US"/>
        </a:p>
      </dgm:t>
    </dgm:pt>
    <dgm:pt modelId="{6AF0589B-2176-42C3-829A-09184191DC41}" type="pres">
      <dgm:prSet presAssocID="{D4334114-FFC7-44EC-8C08-DC0FE6CD1125}" presName="node" presStyleLbl="node1" presStyleIdx="9" presStyleCnt="18" custScaleX="95366" custScaleY="111662" custLinFactNeighborX="-3852" custLinFactNeighborY="-1658">
        <dgm:presLayoutVars>
          <dgm:bulletEnabled val="1"/>
        </dgm:presLayoutVars>
      </dgm:prSet>
      <dgm:spPr/>
      <dgm:t>
        <a:bodyPr/>
        <a:lstStyle/>
        <a:p>
          <a:endParaRPr lang="en-US"/>
        </a:p>
      </dgm:t>
    </dgm:pt>
    <dgm:pt modelId="{BC37D187-21F7-4699-AA8E-4AD548250EC7}" type="pres">
      <dgm:prSet presAssocID="{A9EB05E9-31AB-43BF-9A84-AA6EB6FAB4E8}" presName="sibTrans" presStyleCnt="0"/>
      <dgm:spPr/>
      <dgm:t>
        <a:bodyPr/>
        <a:lstStyle/>
        <a:p>
          <a:endParaRPr lang="en-US"/>
        </a:p>
      </dgm:t>
    </dgm:pt>
    <dgm:pt modelId="{9E6EA588-25D9-42B7-A0B0-783754C5FD69}" type="pres">
      <dgm:prSet presAssocID="{1DDB5CCA-4208-4D06-A83C-973FA47D9A76}" presName="node" presStyleLbl="node1" presStyleIdx="10" presStyleCnt="18">
        <dgm:presLayoutVars>
          <dgm:bulletEnabled val="1"/>
        </dgm:presLayoutVars>
      </dgm:prSet>
      <dgm:spPr/>
      <dgm:t>
        <a:bodyPr/>
        <a:lstStyle/>
        <a:p>
          <a:endParaRPr lang="en-US"/>
        </a:p>
      </dgm:t>
    </dgm:pt>
    <dgm:pt modelId="{F7916D71-2731-4C74-99ED-4D525A800D7F}" type="pres">
      <dgm:prSet presAssocID="{086A8C2B-1CEF-4048-B630-A7AB31D8DC5A}" presName="sibTrans" presStyleCnt="0"/>
      <dgm:spPr/>
      <dgm:t>
        <a:bodyPr/>
        <a:lstStyle/>
        <a:p>
          <a:endParaRPr lang="en-US"/>
        </a:p>
      </dgm:t>
    </dgm:pt>
    <dgm:pt modelId="{C2F171E2-3F1A-402E-901B-E22A5A30DB1C}" type="pres">
      <dgm:prSet presAssocID="{6053ED6A-A394-4C10-A035-1F98042D747D}" presName="node" presStyleLbl="node1" presStyleIdx="11" presStyleCnt="18">
        <dgm:presLayoutVars>
          <dgm:bulletEnabled val="1"/>
        </dgm:presLayoutVars>
      </dgm:prSet>
      <dgm:spPr/>
      <dgm:t>
        <a:bodyPr/>
        <a:lstStyle/>
        <a:p>
          <a:endParaRPr lang="en-US"/>
        </a:p>
      </dgm:t>
    </dgm:pt>
    <dgm:pt modelId="{B62093F1-1654-41EF-ADA2-D47FD64B643C}" type="pres">
      <dgm:prSet presAssocID="{EC60AF34-9D5D-45A2-BBBB-1D9AA67C0629}" presName="sibTrans" presStyleCnt="0"/>
      <dgm:spPr/>
      <dgm:t>
        <a:bodyPr/>
        <a:lstStyle/>
        <a:p>
          <a:endParaRPr lang="en-US"/>
        </a:p>
      </dgm:t>
    </dgm:pt>
    <dgm:pt modelId="{CF0FE58A-BD14-4CA7-A35B-DBCE2F602B66}" type="pres">
      <dgm:prSet presAssocID="{E97B56E5-C05B-4AEA-BDA7-A650D0F82CD0}" presName="node" presStyleLbl="node1" presStyleIdx="12" presStyleCnt="18">
        <dgm:presLayoutVars>
          <dgm:bulletEnabled val="1"/>
        </dgm:presLayoutVars>
      </dgm:prSet>
      <dgm:spPr/>
      <dgm:t>
        <a:bodyPr/>
        <a:lstStyle/>
        <a:p>
          <a:endParaRPr lang="en-US"/>
        </a:p>
      </dgm:t>
    </dgm:pt>
    <dgm:pt modelId="{EFDD6F46-288E-4B98-9F09-939AF97A93A7}" type="pres">
      <dgm:prSet presAssocID="{91624175-07B8-4F55-8B0E-50A7B08D842F}" presName="sibTrans" presStyleCnt="0"/>
      <dgm:spPr/>
      <dgm:t>
        <a:bodyPr/>
        <a:lstStyle/>
        <a:p>
          <a:endParaRPr lang="en-US"/>
        </a:p>
      </dgm:t>
    </dgm:pt>
    <dgm:pt modelId="{D57E6B8A-987A-4B0C-80FE-4AED69A63787}" type="pres">
      <dgm:prSet presAssocID="{798ADA2D-9C21-426F-A889-B69FA472B805}" presName="node" presStyleLbl="node1" presStyleIdx="13" presStyleCnt="18" custScaleX="113973" custScaleY="114155" custLinFactNeighborX="2542" custLinFactNeighborY="584">
        <dgm:presLayoutVars>
          <dgm:bulletEnabled val="1"/>
        </dgm:presLayoutVars>
      </dgm:prSet>
      <dgm:spPr/>
      <dgm:t>
        <a:bodyPr/>
        <a:lstStyle/>
        <a:p>
          <a:endParaRPr lang="en-US"/>
        </a:p>
      </dgm:t>
    </dgm:pt>
    <dgm:pt modelId="{CA3896F5-63B8-4798-A262-2BB7224858CB}" type="pres">
      <dgm:prSet presAssocID="{C93C6C5B-40FD-4EBC-B017-5F72E00DBE8C}" presName="sibTrans" presStyleCnt="0"/>
      <dgm:spPr/>
      <dgm:t>
        <a:bodyPr/>
        <a:lstStyle/>
        <a:p>
          <a:endParaRPr lang="en-US"/>
        </a:p>
      </dgm:t>
    </dgm:pt>
    <dgm:pt modelId="{F0D7EE2A-3D0A-4900-94A9-9FF65DD180B9}" type="pres">
      <dgm:prSet presAssocID="{D2AD619B-4643-42C8-BB27-09DD2CA99A94}" presName="node" presStyleLbl="node1" presStyleIdx="14" presStyleCnt="18">
        <dgm:presLayoutVars>
          <dgm:bulletEnabled val="1"/>
        </dgm:presLayoutVars>
      </dgm:prSet>
      <dgm:spPr/>
      <dgm:t>
        <a:bodyPr/>
        <a:lstStyle/>
        <a:p>
          <a:endParaRPr lang="en-US"/>
        </a:p>
      </dgm:t>
    </dgm:pt>
    <dgm:pt modelId="{5A723CAD-7C07-4A33-B378-EA6974AEA0F8}" type="pres">
      <dgm:prSet presAssocID="{135DE360-9B16-43FA-8F2E-EB214CA5CEC0}" presName="sibTrans" presStyleCnt="0"/>
      <dgm:spPr/>
      <dgm:t>
        <a:bodyPr/>
        <a:lstStyle/>
        <a:p>
          <a:endParaRPr lang="en-US"/>
        </a:p>
      </dgm:t>
    </dgm:pt>
    <dgm:pt modelId="{16FFB084-08CD-4579-A689-29DA85CDC02B}" type="pres">
      <dgm:prSet presAssocID="{BCDB0C22-CB28-4B3B-A04A-173A6C1F860D}" presName="node" presStyleLbl="node1" presStyleIdx="15" presStyleCnt="18" custScaleX="117877" custScaleY="143536">
        <dgm:presLayoutVars>
          <dgm:bulletEnabled val="1"/>
        </dgm:presLayoutVars>
      </dgm:prSet>
      <dgm:spPr/>
      <dgm:t>
        <a:bodyPr/>
        <a:lstStyle/>
        <a:p>
          <a:endParaRPr lang="en-US"/>
        </a:p>
      </dgm:t>
    </dgm:pt>
    <dgm:pt modelId="{61471152-AE88-4A61-9BF1-776E380AF8EA}" type="pres">
      <dgm:prSet presAssocID="{FBBD4902-AD26-4668-A2D6-0A2B2188D449}" presName="sibTrans" presStyleCnt="0"/>
      <dgm:spPr/>
      <dgm:t>
        <a:bodyPr/>
        <a:lstStyle/>
        <a:p>
          <a:endParaRPr lang="en-US"/>
        </a:p>
      </dgm:t>
    </dgm:pt>
    <dgm:pt modelId="{46D5C34D-2991-4C47-8882-E871543D5119}" type="pres">
      <dgm:prSet presAssocID="{42D07DD1-03A2-4423-9887-7E9988E5FE27}" presName="node" presStyleLbl="node1" presStyleIdx="16" presStyleCnt="18" custLinFactX="-9960" custLinFactNeighborX="-100000" custLinFactNeighborY="-21863">
        <dgm:presLayoutVars>
          <dgm:bulletEnabled val="1"/>
        </dgm:presLayoutVars>
      </dgm:prSet>
      <dgm:spPr/>
      <dgm:t>
        <a:bodyPr/>
        <a:lstStyle/>
        <a:p>
          <a:endParaRPr lang="en-US"/>
        </a:p>
      </dgm:t>
    </dgm:pt>
    <dgm:pt modelId="{2DCCF3D5-C430-4468-A2DA-7C5ED4ACAC3F}" type="pres">
      <dgm:prSet presAssocID="{FD7A2E91-171E-4AD4-BD7F-CBB9B29D599A}" presName="sibTrans" presStyleCnt="0"/>
      <dgm:spPr/>
      <dgm:t>
        <a:bodyPr/>
        <a:lstStyle/>
        <a:p>
          <a:endParaRPr lang="en-US"/>
        </a:p>
      </dgm:t>
    </dgm:pt>
    <dgm:pt modelId="{5B581FDA-7A26-4C2D-A70D-6E3558009746}" type="pres">
      <dgm:prSet presAssocID="{FE51EA2F-B6AA-4DF7-A324-4D17FF486665}" presName="node" presStyleLbl="node1" presStyleIdx="17" presStyleCnt="18" custScaleX="133927" custScaleY="113372" custLinFactX="-5881" custLinFactNeighborX="-100000" custLinFactNeighborY="-12539">
        <dgm:presLayoutVars>
          <dgm:bulletEnabled val="1"/>
        </dgm:presLayoutVars>
      </dgm:prSet>
      <dgm:spPr/>
      <dgm:t>
        <a:bodyPr/>
        <a:lstStyle/>
        <a:p>
          <a:endParaRPr lang="en-US"/>
        </a:p>
      </dgm:t>
    </dgm:pt>
  </dgm:ptLst>
  <dgm:cxnLst>
    <dgm:cxn modelId="{6161D23A-AE2E-423A-A831-DF957843D1B7}" type="presOf" srcId="{C83E7CB3-8EEA-4686-AEE3-D7F6DE9B312B}" destId="{FCE5EC74-6DA2-4E4E-8944-6CA4A5CCBB06}" srcOrd="0" destOrd="0" presId="urn:microsoft.com/office/officeart/2005/8/layout/default#1"/>
    <dgm:cxn modelId="{07523B7A-FB8B-47C9-A208-F01E18FC8545}" type="presOf" srcId="{1D69ACFE-A98C-4B51-9F34-C57102407D1E}" destId="{80BFC2C7-7FA2-4FA5-AB49-F85C7717967E}" srcOrd="0" destOrd="0" presId="urn:microsoft.com/office/officeart/2005/8/layout/default#1"/>
    <dgm:cxn modelId="{0519C391-D3FF-4AC3-8E55-6DB9BD8919EC}" srcId="{C9651AE7-6359-49A7-80D4-F91A05DC1AB7}" destId="{6053ED6A-A394-4C10-A035-1F98042D747D}" srcOrd="11" destOrd="0" parTransId="{A846B299-A2B9-49E1-9537-C5AD848E1FEA}" sibTransId="{EC60AF34-9D5D-45A2-BBBB-1D9AA67C0629}"/>
    <dgm:cxn modelId="{412C3E46-74CE-4B90-8BFB-4F7C588B5E61}" type="presOf" srcId="{E43F762A-8D8D-446D-8574-897A671F7C04}" destId="{8D692801-BF2B-47A4-AD0F-1DB3AE50DCDF}" srcOrd="0" destOrd="0" presId="urn:microsoft.com/office/officeart/2005/8/layout/default#1"/>
    <dgm:cxn modelId="{5B7B4C11-3DD3-48A4-AD13-D7BAD225E304}" type="presOf" srcId="{3ABBCC60-3D37-4E9D-B2D0-21082E95EDE5}" destId="{E2C2CE4C-DCE2-4B36-A3A6-8C4BFF0DFAF6}" srcOrd="0" destOrd="0" presId="urn:microsoft.com/office/officeart/2005/8/layout/default#1"/>
    <dgm:cxn modelId="{161FD88B-6371-4DB6-B837-DF7F0F12C073}" type="presOf" srcId="{00C38801-8098-4B53-9B9C-8DB2F3066514}" destId="{B5628502-6151-4459-A82A-98F1BB423BE5}" srcOrd="0" destOrd="0" presId="urn:microsoft.com/office/officeart/2005/8/layout/default#1"/>
    <dgm:cxn modelId="{2CACCE46-C57D-4018-8ADE-67BA9C00CF38}" srcId="{C9651AE7-6359-49A7-80D4-F91A05DC1AB7}" destId="{D2AD619B-4643-42C8-BB27-09DD2CA99A94}" srcOrd="14" destOrd="0" parTransId="{1826EF81-B22D-445E-B79E-352E852AB117}" sibTransId="{135DE360-9B16-43FA-8F2E-EB214CA5CEC0}"/>
    <dgm:cxn modelId="{48C07CAF-C372-4238-83D5-9942666BEFB5}" type="presOf" srcId="{D4334114-FFC7-44EC-8C08-DC0FE6CD1125}" destId="{6AF0589B-2176-42C3-829A-09184191DC41}" srcOrd="0" destOrd="0" presId="urn:microsoft.com/office/officeart/2005/8/layout/default#1"/>
    <dgm:cxn modelId="{5E4EEC70-7619-4D69-A673-9B2B5B0EF7E4}" type="presOf" srcId="{6053ED6A-A394-4C10-A035-1F98042D747D}" destId="{C2F171E2-3F1A-402E-901B-E22A5A30DB1C}" srcOrd="0" destOrd="0" presId="urn:microsoft.com/office/officeart/2005/8/layout/default#1"/>
    <dgm:cxn modelId="{F83641A5-D990-4854-90B8-297B9F7C0F5C}" type="presOf" srcId="{252ED69C-5E51-4CD6-8AB3-B31E303912A9}" destId="{C9B2F7B4-81E1-4093-AD1A-D2FD1289A596}" srcOrd="0" destOrd="0" presId="urn:microsoft.com/office/officeart/2005/8/layout/default#1"/>
    <dgm:cxn modelId="{0E753E91-E40A-47F0-AB8B-A2C62C1F7B10}" srcId="{C9651AE7-6359-49A7-80D4-F91A05DC1AB7}" destId="{BCDB0C22-CB28-4B3B-A04A-173A6C1F860D}" srcOrd="15" destOrd="0" parTransId="{AE3EAE35-3DD9-4789-8C8C-0268482DFC64}" sibTransId="{FBBD4902-AD26-4668-A2D6-0A2B2188D449}"/>
    <dgm:cxn modelId="{95406A28-39F9-4E01-9999-EABD7C0357D3}" srcId="{C9651AE7-6359-49A7-80D4-F91A05DC1AB7}" destId="{94B58B00-8DD9-4018-AC1C-FBEA31387E86}" srcOrd="6" destOrd="0" parTransId="{C3BB8E83-E34B-416D-9A28-4990D4531FC9}" sibTransId="{48E55609-6353-4665-9954-36B4CEB16C5F}"/>
    <dgm:cxn modelId="{90D60654-C474-493F-ACA3-774B315CA762}" type="presOf" srcId="{798ADA2D-9C21-426F-A889-B69FA472B805}" destId="{D57E6B8A-987A-4B0C-80FE-4AED69A63787}" srcOrd="0" destOrd="0" presId="urn:microsoft.com/office/officeart/2005/8/layout/default#1"/>
    <dgm:cxn modelId="{5ED411D7-703B-44F2-9413-D6989488ECCE}" srcId="{C9651AE7-6359-49A7-80D4-F91A05DC1AB7}" destId="{3ABBCC60-3D37-4E9D-B2D0-21082E95EDE5}" srcOrd="0" destOrd="0" parTransId="{0D1E1F78-9135-4F04-9888-030952C257B9}" sibTransId="{157B81F1-D01F-4480-9906-9D11DCAC43F3}"/>
    <dgm:cxn modelId="{C9CC964A-1BF0-44E1-998D-D8D5D6AD74F0}" srcId="{C9651AE7-6359-49A7-80D4-F91A05DC1AB7}" destId="{D4334114-FFC7-44EC-8C08-DC0FE6CD1125}" srcOrd="9" destOrd="0" parTransId="{DFB6496A-9E9E-4DF0-B529-1E1AD4796031}" sibTransId="{A9EB05E9-31AB-43BF-9A84-AA6EB6FAB4E8}"/>
    <dgm:cxn modelId="{7264C5A9-2B73-4E16-A949-39CE0F75EC3D}" srcId="{C9651AE7-6359-49A7-80D4-F91A05DC1AB7}" destId="{E97B56E5-C05B-4AEA-BDA7-A650D0F82CD0}" srcOrd="12" destOrd="0" parTransId="{9CFFC5DD-D108-4E3C-9537-B692B5BF1E43}" sibTransId="{91624175-07B8-4F55-8B0E-50A7B08D842F}"/>
    <dgm:cxn modelId="{11B32560-A8C2-4798-ACE5-C91C07C79107}" type="presOf" srcId="{94B58B00-8DD9-4018-AC1C-FBEA31387E86}" destId="{FCDCF99B-606B-4B4C-B8AC-D6E60989A4D3}" srcOrd="0" destOrd="0" presId="urn:microsoft.com/office/officeart/2005/8/layout/default#1"/>
    <dgm:cxn modelId="{D0EC598A-687D-4863-9254-D66001E31C11}" type="presOf" srcId="{C9651AE7-6359-49A7-80D4-F91A05DC1AB7}" destId="{E13AED2D-FB60-4CCE-B1C7-5F6AD886442F}" srcOrd="0" destOrd="0" presId="urn:microsoft.com/office/officeart/2005/8/layout/default#1"/>
    <dgm:cxn modelId="{4D90CA38-96C2-431C-BE11-0AD06A09CCA6}" srcId="{C9651AE7-6359-49A7-80D4-F91A05DC1AB7}" destId="{252ED69C-5E51-4CD6-8AB3-B31E303912A9}" srcOrd="1" destOrd="0" parTransId="{5D316BEB-2E00-4C03-83E6-EB4A44C2C4F9}" sibTransId="{08CF8EF5-4467-48CB-AC35-8AC8A4541632}"/>
    <dgm:cxn modelId="{C4E7D0D4-33A6-490D-AE4F-7FE1954164FC}" srcId="{C9651AE7-6359-49A7-80D4-F91A05DC1AB7}" destId="{D545FA57-2438-459F-9B68-2581540D30FA}" srcOrd="3" destOrd="0" parTransId="{B357EE45-37B4-4B2C-866A-DAEE1197D766}" sibTransId="{9D9B38E2-8199-4DCA-B41C-8038A827E2FE}"/>
    <dgm:cxn modelId="{68AF9153-38B6-4278-85EE-7FB74ACB2DB8}" srcId="{C9651AE7-6359-49A7-80D4-F91A05DC1AB7}" destId="{FE51EA2F-B6AA-4DF7-A324-4D17FF486665}" srcOrd="17" destOrd="0" parTransId="{3DA1A3FC-DDB9-416C-9529-B25D825F6167}" sibTransId="{0270A83C-75DF-44CE-A91D-F0034D5761D8}"/>
    <dgm:cxn modelId="{7343F249-F4FB-4C69-96F5-2CD0885208DD}" type="presOf" srcId="{BCDB0C22-CB28-4B3B-A04A-173A6C1F860D}" destId="{16FFB084-08CD-4579-A689-29DA85CDC02B}" srcOrd="0" destOrd="0" presId="urn:microsoft.com/office/officeart/2005/8/layout/default#1"/>
    <dgm:cxn modelId="{CB8056E3-828C-4A1C-83C4-0DF8B00B62C8}" type="presOf" srcId="{D2AD619B-4643-42C8-BB27-09DD2CA99A94}" destId="{F0D7EE2A-3D0A-4900-94A9-9FF65DD180B9}" srcOrd="0" destOrd="0" presId="urn:microsoft.com/office/officeart/2005/8/layout/default#1"/>
    <dgm:cxn modelId="{7CEF79D4-4D52-47BE-AEE7-D978D12774BF}" type="presOf" srcId="{E97B56E5-C05B-4AEA-BDA7-A650D0F82CD0}" destId="{CF0FE58A-BD14-4CA7-A35B-DBCE2F602B66}" srcOrd="0" destOrd="0" presId="urn:microsoft.com/office/officeart/2005/8/layout/default#1"/>
    <dgm:cxn modelId="{F984932A-080D-4689-A9F8-70007E944F24}" srcId="{C9651AE7-6359-49A7-80D4-F91A05DC1AB7}" destId="{71BABE34-0C27-419A-87D6-8DE2631A9865}" srcOrd="5" destOrd="0" parTransId="{7EBC5469-4C52-42B0-95E6-DC7AD947C93B}" sibTransId="{DE0CADF6-9B63-4CDC-ACA7-345BF7EA603D}"/>
    <dgm:cxn modelId="{C6C31444-3340-4FAB-94F9-18511944C451}" srcId="{C9651AE7-6359-49A7-80D4-F91A05DC1AB7}" destId="{798ADA2D-9C21-426F-A889-B69FA472B805}" srcOrd="13" destOrd="0" parTransId="{47FDDF6F-9C9A-41FE-A79A-9AFC90D3CBB4}" sibTransId="{C93C6C5B-40FD-4EBC-B017-5F72E00DBE8C}"/>
    <dgm:cxn modelId="{5CA606C6-E57D-4EA5-9F9E-DECE98B45155}" srcId="{C9651AE7-6359-49A7-80D4-F91A05DC1AB7}" destId="{E43F762A-8D8D-446D-8574-897A671F7C04}" srcOrd="4" destOrd="0" parTransId="{246AA6DE-38C7-4FAA-8CBB-7B19FA5C311D}" sibTransId="{39166859-EB26-4B2E-A204-2BBB8914B4CC}"/>
    <dgm:cxn modelId="{5B9A0535-A10C-43D0-8F7F-67E65FD81670}" type="presOf" srcId="{71BABE34-0C27-419A-87D6-8DE2631A9865}" destId="{9DDF0F51-A423-4655-9B05-01DDDD7B0DEC}" srcOrd="0" destOrd="0" presId="urn:microsoft.com/office/officeart/2005/8/layout/default#1"/>
    <dgm:cxn modelId="{8214E0B1-B45C-471C-8BE9-5EB92654971B}" type="presOf" srcId="{1DDB5CCA-4208-4D06-A83C-973FA47D9A76}" destId="{9E6EA588-25D9-42B7-A0B0-783754C5FD69}" srcOrd="0" destOrd="0" presId="urn:microsoft.com/office/officeart/2005/8/layout/default#1"/>
    <dgm:cxn modelId="{57F3A64F-46C4-44FF-948F-05C31BEBE43D}" type="presOf" srcId="{D545FA57-2438-459F-9B68-2581540D30FA}" destId="{A889F6F1-E682-413B-A550-2BA5DACDB58D}" srcOrd="0" destOrd="0" presId="urn:microsoft.com/office/officeart/2005/8/layout/default#1"/>
    <dgm:cxn modelId="{4EE0F9E2-B669-498D-8FE6-AA37CAB4DD58}" type="presOf" srcId="{FE51EA2F-B6AA-4DF7-A324-4D17FF486665}" destId="{5B581FDA-7A26-4C2D-A70D-6E3558009746}" srcOrd="0" destOrd="0" presId="urn:microsoft.com/office/officeart/2005/8/layout/default#1"/>
    <dgm:cxn modelId="{72577D3E-E031-42F7-A325-1C06AD5B66BC}" srcId="{C9651AE7-6359-49A7-80D4-F91A05DC1AB7}" destId="{42D07DD1-03A2-4423-9887-7E9988E5FE27}" srcOrd="16" destOrd="0" parTransId="{36088EE5-4AE6-49AE-80E5-BEE6119BF1F2}" sibTransId="{FD7A2E91-171E-4AD4-BD7F-CBB9B29D599A}"/>
    <dgm:cxn modelId="{443A81DD-C72E-4B4B-85CB-7CEB4CBB4960}" type="presOf" srcId="{42D07DD1-03A2-4423-9887-7E9988E5FE27}" destId="{46D5C34D-2991-4C47-8882-E871543D5119}" srcOrd="0" destOrd="0" presId="urn:microsoft.com/office/officeart/2005/8/layout/default#1"/>
    <dgm:cxn modelId="{6434564D-3720-42BF-96BD-BE8070CF7724}" srcId="{C9651AE7-6359-49A7-80D4-F91A05DC1AB7}" destId="{1DDB5CCA-4208-4D06-A83C-973FA47D9A76}" srcOrd="10" destOrd="0" parTransId="{B917233F-4E5A-4597-A22A-8A633372BBD7}" sibTransId="{086A8C2B-1CEF-4048-B630-A7AB31D8DC5A}"/>
    <dgm:cxn modelId="{B7C6AAB2-3B15-40A6-A3C6-A4CC6520A2CB}" srcId="{C9651AE7-6359-49A7-80D4-F91A05DC1AB7}" destId="{1D69ACFE-A98C-4B51-9F34-C57102407D1E}" srcOrd="7" destOrd="0" parTransId="{3D366DCA-8CFB-4746-92BC-12E6CB6A20B6}" sibTransId="{BC64F481-45F2-4321-AF7B-D95C65DA2670}"/>
    <dgm:cxn modelId="{6D041E8F-AEF4-4938-AC9E-CE516898AD84}" srcId="{C9651AE7-6359-49A7-80D4-F91A05DC1AB7}" destId="{C83E7CB3-8EEA-4686-AEE3-D7F6DE9B312B}" srcOrd="2" destOrd="0" parTransId="{40016B9B-4CBD-490E-BC4A-F0F65FDB1536}" sibTransId="{0C05D77A-3017-482D-8063-AD2C4B5DFD0C}"/>
    <dgm:cxn modelId="{8B91B79F-B50E-48B8-A8AF-EC5CF03051A5}" srcId="{C9651AE7-6359-49A7-80D4-F91A05DC1AB7}" destId="{00C38801-8098-4B53-9B9C-8DB2F3066514}" srcOrd="8" destOrd="0" parTransId="{62BED9C8-748F-42D9-850D-7852ECDD5135}" sibTransId="{D49345BD-F5F8-422E-A54D-B434463C79DE}"/>
    <dgm:cxn modelId="{30493719-9381-44EA-A141-C8EB27A66DA8}" type="presParOf" srcId="{E13AED2D-FB60-4CCE-B1C7-5F6AD886442F}" destId="{E2C2CE4C-DCE2-4B36-A3A6-8C4BFF0DFAF6}" srcOrd="0" destOrd="0" presId="urn:microsoft.com/office/officeart/2005/8/layout/default#1"/>
    <dgm:cxn modelId="{BBC27FDD-A9EB-4256-9D3E-95FA325455EE}" type="presParOf" srcId="{E13AED2D-FB60-4CCE-B1C7-5F6AD886442F}" destId="{730B1756-C982-45F9-AD5E-D3EF35546812}" srcOrd="1" destOrd="0" presId="urn:microsoft.com/office/officeart/2005/8/layout/default#1"/>
    <dgm:cxn modelId="{11479211-407C-4151-91E6-47DF15C83B5E}" type="presParOf" srcId="{E13AED2D-FB60-4CCE-B1C7-5F6AD886442F}" destId="{C9B2F7B4-81E1-4093-AD1A-D2FD1289A596}" srcOrd="2" destOrd="0" presId="urn:microsoft.com/office/officeart/2005/8/layout/default#1"/>
    <dgm:cxn modelId="{C074273D-73CB-437C-807E-8D466A80B4F1}" type="presParOf" srcId="{E13AED2D-FB60-4CCE-B1C7-5F6AD886442F}" destId="{D06DD49C-A4DF-4489-971A-5B03CF70028C}" srcOrd="3" destOrd="0" presId="urn:microsoft.com/office/officeart/2005/8/layout/default#1"/>
    <dgm:cxn modelId="{C80FCB29-A0E3-48F9-B9BD-ABAD9F2D441C}" type="presParOf" srcId="{E13AED2D-FB60-4CCE-B1C7-5F6AD886442F}" destId="{FCE5EC74-6DA2-4E4E-8944-6CA4A5CCBB06}" srcOrd="4" destOrd="0" presId="urn:microsoft.com/office/officeart/2005/8/layout/default#1"/>
    <dgm:cxn modelId="{9D627218-0A99-47D3-9287-ABBE1DB22546}" type="presParOf" srcId="{E13AED2D-FB60-4CCE-B1C7-5F6AD886442F}" destId="{0229124B-63D1-49CC-8277-12F17E40D8E8}" srcOrd="5" destOrd="0" presId="urn:microsoft.com/office/officeart/2005/8/layout/default#1"/>
    <dgm:cxn modelId="{3696082F-1E37-4657-8B54-CBB0805465B4}" type="presParOf" srcId="{E13AED2D-FB60-4CCE-B1C7-5F6AD886442F}" destId="{A889F6F1-E682-413B-A550-2BA5DACDB58D}" srcOrd="6" destOrd="0" presId="urn:microsoft.com/office/officeart/2005/8/layout/default#1"/>
    <dgm:cxn modelId="{1E10C8B3-4B3C-4124-882D-1EA1225D5512}" type="presParOf" srcId="{E13AED2D-FB60-4CCE-B1C7-5F6AD886442F}" destId="{222C307A-FBAC-4091-9086-79142CD48C55}" srcOrd="7" destOrd="0" presId="urn:microsoft.com/office/officeart/2005/8/layout/default#1"/>
    <dgm:cxn modelId="{58399F4E-29DE-4CA9-B9C1-46DCD6A0CAC9}" type="presParOf" srcId="{E13AED2D-FB60-4CCE-B1C7-5F6AD886442F}" destId="{8D692801-BF2B-47A4-AD0F-1DB3AE50DCDF}" srcOrd="8" destOrd="0" presId="urn:microsoft.com/office/officeart/2005/8/layout/default#1"/>
    <dgm:cxn modelId="{3566A5BD-0E97-488E-AB79-0F3B106380E4}" type="presParOf" srcId="{E13AED2D-FB60-4CCE-B1C7-5F6AD886442F}" destId="{279A36DF-6803-497B-ADFE-11AD79A6EBEE}" srcOrd="9" destOrd="0" presId="urn:microsoft.com/office/officeart/2005/8/layout/default#1"/>
    <dgm:cxn modelId="{93E7177D-850A-45A9-8334-1BAB73872DE5}" type="presParOf" srcId="{E13AED2D-FB60-4CCE-B1C7-5F6AD886442F}" destId="{9DDF0F51-A423-4655-9B05-01DDDD7B0DEC}" srcOrd="10" destOrd="0" presId="urn:microsoft.com/office/officeart/2005/8/layout/default#1"/>
    <dgm:cxn modelId="{B621BEE2-4A4A-46EE-9800-A33153C0C68F}" type="presParOf" srcId="{E13AED2D-FB60-4CCE-B1C7-5F6AD886442F}" destId="{AD0D7A67-232F-428F-99EB-ADB47AF069C5}" srcOrd="11" destOrd="0" presId="urn:microsoft.com/office/officeart/2005/8/layout/default#1"/>
    <dgm:cxn modelId="{AB168BF2-C0B1-4CF6-88B4-E08AE77786D0}" type="presParOf" srcId="{E13AED2D-FB60-4CCE-B1C7-5F6AD886442F}" destId="{FCDCF99B-606B-4B4C-B8AC-D6E60989A4D3}" srcOrd="12" destOrd="0" presId="urn:microsoft.com/office/officeart/2005/8/layout/default#1"/>
    <dgm:cxn modelId="{9D499737-3F89-4625-8411-BAE2B4674474}" type="presParOf" srcId="{E13AED2D-FB60-4CCE-B1C7-5F6AD886442F}" destId="{B759ABEC-46C8-480C-8D6D-4410D65BE1F9}" srcOrd="13" destOrd="0" presId="urn:microsoft.com/office/officeart/2005/8/layout/default#1"/>
    <dgm:cxn modelId="{A9E3F82E-8779-43CE-A9F2-C6B7FEF5D70B}" type="presParOf" srcId="{E13AED2D-FB60-4CCE-B1C7-5F6AD886442F}" destId="{80BFC2C7-7FA2-4FA5-AB49-F85C7717967E}" srcOrd="14" destOrd="0" presId="urn:microsoft.com/office/officeart/2005/8/layout/default#1"/>
    <dgm:cxn modelId="{C3E3C20E-2A13-448A-A933-6AB3C772011E}" type="presParOf" srcId="{E13AED2D-FB60-4CCE-B1C7-5F6AD886442F}" destId="{7A671EFF-1BB1-4DCB-B730-14EAE46D9290}" srcOrd="15" destOrd="0" presId="urn:microsoft.com/office/officeart/2005/8/layout/default#1"/>
    <dgm:cxn modelId="{5FB74938-2B5B-4704-8C68-BFC0054ADFC1}" type="presParOf" srcId="{E13AED2D-FB60-4CCE-B1C7-5F6AD886442F}" destId="{B5628502-6151-4459-A82A-98F1BB423BE5}" srcOrd="16" destOrd="0" presId="urn:microsoft.com/office/officeart/2005/8/layout/default#1"/>
    <dgm:cxn modelId="{B9A635E9-F586-415F-BABB-A5A1D6D5DDD5}" type="presParOf" srcId="{E13AED2D-FB60-4CCE-B1C7-5F6AD886442F}" destId="{7D1F2ADD-E6D5-42D1-BBA3-7FE68347B447}" srcOrd="17" destOrd="0" presId="urn:microsoft.com/office/officeart/2005/8/layout/default#1"/>
    <dgm:cxn modelId="{BB9D529C-B681-4CDC-AD75-66137EEB76AC}" type="presParOf" srcId="{E13AED2D-FB60-4CCE-B1C7-5F6AD886442F}" destId="{6AF0589B-2176-42C3-829A-09184191DC41}" srcOrd="18" destOrd="0" presId="urn:microsoft.com/office/officeart/2005/8/layout/default#1"/>
    <dgm:cxn modelId="{2B6491DF-BC8D-4252-B0FB-133A883EE6ED}" type="presParOf" srcId="{E13AED2D-FB60-4CCE-B1C7-5F6AD886442F}" destId="{BC37D187-21F7-4699-AA8E-4AD548250EC7}" srcOrd="19" destOrd="0" presId="urn:microsoft.com/office/officeart/2005/8/layout/default#1"/>
    <dgm:cxn modelId="{7C613983-0CFD-4E90-9E2B-FED45B165202}" type="presParOf" srcId="{E13AED2D-FB60-4CCE-B1C7-5F6AD886442F}" destId="{9E6EA588-25D9-42B7-A0B0-783754C5FD69}" srcOrd="20" destOrd="0" presId="urn:microsoft.com/office/officeart/2005/8/layout/default#1"/>
    <dgm:cxn modelId="{541D509E-CCB1-4A47-8BF7-058C16B166B9}" type="presParOf" srcId="{E13AED2D-FB60-4CCE-B1C7-5F6AD886442F}" destId="{F7916D71-2731-4C74-99ED-4D525A800D7F}" srcOrd="21" destOrd="0" presId="urn:microsoft.com/office/officeart/2005/8/layout/default#1"/>
    <dgm:cxn modelId="{1ADB0B37-CEAC-497B-AC4F-4EED7F4A23D6}" type="presParOf" srcId="{E13AED2D-FB60-4CCE-B1C7-5F6AD886442F}" destId="{C2F171E2-3F1A-402E-901B-E22A5A30DB1C}" srcOrd="22" destOrd="0" presId="urn:microsoft.com/office/officeart/2005/8/layout/default#1"/>
    <dgm:cxn modelId="{38BBCBCB-DA94-4B25-81CC-78A2A19E2308}" type="presParOf" srcId="{E13AED2D-FB60-4CCE-B1C7-5F6AD886442F}" destId="{B62093F1-1654-41EF-ADA2-D47FD64B643C}" srcOrd="23" destOrd="0" presId="urn:microsoft.com/office/officeart/2005/8/layout/default#1"/>
    <dgm:cxn modelId="{9B141272-88C3-4B0D-8D63-5B7B46D4A8B7}" type="presParOf" srcId="{E13AED2D-FB60-4CCE-B1C7-5F6AD886442F}" destId="{CF0FE58A-BD14-4CA7-A35B-DBCE2F602B66}" srcOrd="24" destOrd="0" presId="urn:microsoft.com/office/officeart/2005/8/layout/default#1"/>
    <dgm:cxn modelId="{010C2D51-BE92-4408-943D-F82E35159CBF}" type="presParOf" srcId="{E13AED2D-FB60-4CCE-B1C7-5F6AD886442F}" destId="{EFDD6F46-288E-4B98-9F09-939AF97A93A7}" srcOrd="25" destOrd="0" presId="urn:microsoft.com/office/officeart/2005/8/layout/default#1"/>
    <dgm:cxn modelId="{B01B56F4-2991-4FEA-866D-EA3169E221C5}" type="presParOf" srcId="{E13AED2D-FB60-4CCE-B1C7-5F6AD886442F}" destId="{D57E6B8A-987A-4B0C-80FE-4AED69A63787}" srcOrd="26" destOrd="0" presId="urn:microsoft.com/office/officeart/2005/8/layout/default#1"/>
    <dgm:cxn modelId="{DB324C4F-AD58-41B0-BDF8-5F60DCC4819C}" type="presParOf" srcId="{E13AED2D-FB60-4CCE-B1C7-5F6AD886442F}" destId="{CA3896F5-63B8-4798-A262-2BB7224858CB}" srcOrd="27" destOrd="0" presId="urn:microsoft.com/office/officeart/2005/8/layout/default#1"/>
    <dgm:cxn modelId="{FD335354-1E21-4366-9506-BEC88C928914}" type="presParOf" srcId="{E13AED2D-FB60-4CCE-B1C7-5F6AD886442F}" destId="{F0D7EE2A-3D0A-4900-94A9-9FF65DD180B9}" srcOrd="28" destOrd="0" presId="urn:microsoft.com/office/officeart/2005/8/layout/default#1"/>
    <dgm:cxn modelId="{9452B5E7-0A33-4DC1-9562-467331C00280}" type="presParOf" srcId="{E13AED2D-FB60-4CCE-B1C7-5F6AD886442F}" destId="{5A723CAD-7C07-4A33-B378-EA6974AEA0F8}" srcOrd="29" destOrd="0" presId="urn:microsoft.com/office/officeart/2005/8/layout/default#1"/>
    <dgm:cxn modelId="{8C358140-2C7D-4171-A2AC-412459EC1F8A}" type="presParOf" srcId="{E13AED2D-FB60-4CCE-B1C7-5F6AD886442F}" destId="{16FFB084-08CD-4579-A689-29DA85CDC02B}" srcOrd="30" destOrd="0" presId="urn:microsoft.com/office/officeart/2005/8/layout/default#1"/>
    <dgm:cxn modelId="{D6966AA4-AC16-43F1-B5E3-A4A5CB552315}" type="presParOf" srcId="{E13AED2D-FB60-4CCE-B1C7-5F6AD886442F}" destId="{61471152-AE88-4A61-9BF1-776E380AF8EA}" srcOrd="31" destOrd="0" presId="urn:microsoft.com/office/officeart/2005/8/layout/default#1"/>
    <dgm:cxn modelId="{E886B294-AFBF-4848-B46E-A4E18678AA17}" type="presParOf" srcId="{E13AED2D-FB60-4CCE-B1C7-5F6AD886442F}" destId="{46D5C34D-2991-4C47-8882-E871543D5119}" srcOrd="32" destOrd="0" presId="urn:microsoft.com/office/officeart/2005/8/layout/default#1"/>
    <dgm:cxn modelId="{0042D3EA-E2EF-4DFD-8B85-C4905D9C3E8F}" type="presParOf" srcId="{E13AED2D-FB60-4CCE-B1C7-5F6AD886442F}" destId="{2DCCF3D5-C430-4468-A2DA-7C5ED4ACAC3F}" srcOrd="33" destOrd="0" presId="urn:microsoft.com/office/officeart/2005/8/layout/default#1"/>
    <dgm:cxn modelId="{52194012-FA65-4E40-9EF2-859AF15E29F7}" type="presParOf" srcId="{E13AED2D-FB60-4CCE-B1C7-5F6AD886442F}" destId="{5B581FDA-7A26-4C2D-A70D-6E3558009746}" srcOrd="34" destOrd="0" presId="urn:microsoft.com/office/officeart/2005/8/layout/default#1"/>
  </dgm:cxnLst>
  <dgm:bg>
    <a:effectLst>
      <a:outerShdw blurRad="76200" dist="12700" dir="2700000" sy="-23000" kx="-800400" algn="bl" rotWithShape="0">
        <a:prstClr val="black">
          <a:alpha val="2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2CE4C-DCE2-4B36-A3A6-8C4BFF0DFAF6}">
      <dsp:nvSpPr>
        <dsp:cNvPr id="0" name=""/>
        <dsp:cNvSpPr/>
      </dsp:nvSpPr>
      <dsp:spPr>
        <a:xfrm>
          <a:off x="139988" y="27237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Scan Emails for Malicious Content:</a:t>
          </a:r>
          <a:endParaRPr lang="en-IN" sz="1000" kern="1200" dirty="0"/>
        </a:p>
      </dsp:txBody>
      <dsp:txXfrm>
        <a:off x="139988" y="272375"/>
        <a:ext cx="1510431" cy="906258"/>
      </dsp:txXfrm>
    </dsp:sp>
    <dsp:sp modelId="{C9B2F7B4-81E1-4093-AD1A-D2FD1289A596}">
      <dsp:nvSpPr>
        <dsp:cNvPr id="0" name=""/>
        <dsp:cNvSpPr/>
      </dsp:nvSpPr>
      <dsp:spPr>
        <a:xfrm>
          <a:off x="1801463" y="165722"/>
          <a:ext cx="1679388" cy="1119564"/>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scanning incoming emails for malicious content, such as phishing links, malware, or viruses that may target the user's wallet or banking accounts</a:t>
          </a:r>
          <a:r>
            <a:rPr lang="en-US" sz="900" kern="1200" dirty="0" smtClean="0"/>
            <a:t> </a:t>
          </a:r>
          <a:r>
            <a:rPr lang="en-US" sz="800" kern="1200" dirty="0" smtClean="0"/>
            <a:t>.</a:t>
          </a:r>
          <a:endParaRPr lang="en-IN" sz="800" kern="1200" dirty="0"/>
        </a:p>
      </dsp:txBody>
      <dsp:txXfrm>
        <a:off x="1801463" y="165722"/>
        <a:ext cx="1679388" cy="1119564"/>
      </dsp:txXfrm>
    </dsp:sp>
    <dsp:sp modelId="{FCE5EC74-6DA2-4E4E-8944-6CA4A5CCBB06}">
      <dsp:nvSpPr>
        <dsp:cNvPr id="0" name=""/>
        <dsp:cNvSpPr/>
      </dsp:nvSpPr>
      <dsp:spPr>
        <a:xfrm>
          <a:off x="3631894" y="27237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b="1" kern="1200" dirty="0" smtClean="0"/>
        </a:p>
        <a:p>
          <a:pPr lvl="0" algn="ctr" defTabSz="444500" rtl="0">
            <a:lnSpc>
              <a:spcPct val="90000"/>
            </a:lnSpc>
            <a:spcBef>
              <a:spcPct val="0"/>
            </a:spcBef>
            <a:spcAft>
              <a:spcPct val="35000"/>
            </a:spcAft>
          </a:pPr>
          <a:r>
            <a:rPr lang="en-US" sz="1000" b="1" kern="1200" dirty="0" smtClean="0"/>
            <a:t>Scan Text Messages for Malicious Content: </a:t>
          </a:r>
          <a:endParaRPr lang="en-IN" sz="1000" kern="1200" dirty="0"/>
        </a:p>
      </dsp:txBody>
      <dsp:txXfrm>
        <a:off x="3631894" y="272375"/>
        <a:ext cx="1510431" cy="906258"/>
      </dsp:txXfrm>
    </dsp:sp>
    <dsp:sp modelId="{A889F6F1-E682-413B-A550-2BA5DACDB58D}">
      <dsp:nvSpPr>
        <dsp:cNvPr id="0" name=""/>
        <dsp:cNvSpPr/>
      </dsp:nvSpPr>
      <dsp:spPr>
        <a:xfrm>
          <a:off x="5293369" y="54887"/>
          <a:ext cx="1637186" cy="1341235"/>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scanning incoming text messages for malicious content, such as phishing links, malware, or viruses that may target the user's wallet or banking accounts</a:t>
          </a:r>
          <a:r>
            <a:rPr lang="en-US" sz="900" kern="1200" dirty="0" smtClean="0"/>
            <a:t>.</a:t>
          </a:r>
          <a:endParaRPr lang="en-IN" sz="900" kern="1200" dirty="0"/>
        </a:p>
      </dsp:txBody>
      <dsp:txXfrm>
        <a:off x="5293369" y="54887"/>
        <a:ext cx="1637186" cy="1341235"/>
      </dsp:txXfrm>
    </dsp:sp>
    <dsp:sp modelId="{8D692801-BF2B-47A4-AD0F-1DB3AE50DCDF}">
      <dsp:nvSpPr>
        <dsp:cNvPr id="0" name=""/>
        <dsp:cNvSpPr/>
      </dsp:nvSpPr>
      <dsp:spPr>
        <a:xfrm>
          <a:off x="152835" y="159705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Scan Phone Calls for Fraudulent Activity: </a:t>
          </a:r>
          <a:endParaRPr lang="en-IN" sz="1000" kern="1200" dirty="0"/>
        </a:p>
      </dsp:txBody>
      <dsp:txXfrm>
        <a:off x="152835" y="1597055"/>
        <a:ext cx="1510431" cy="906258"/>
      </dsp:txXfrm>
    </dsp:sp>
    <dsp:sp modelId="{9DDF0F51-A423-4655-9B05-01DDDD7B0DEC}">
      <dsp:nvSpPr>
        <dsp:cNvPr id="0" name=""/>
        <dsp:cNvSpPr/>
      </dsp:nvSpPr>
      <dsp:spPr>
        <a:xfrm>
          <a:off x="1814309" y="159705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monitoring incoming and outgoing phone calls for fraudulent activity, such as phone scams or impersonation attempts</a:t>
          </a:r>
          <a:r>
            <a:rPr lang="en-US" sz="900" kern="1200" dirty="0" smtClean="0"/>
            <a:t>.</a:t>
          </a:r>
          <a:endParaRPr lang="en-IN" sz="900" kern="1200" dirty="0"/>
        </a:p>
      </dsp:txBody>
      <dsp:txXfrm>
        <a:off x="1814309" y="1597055"/>
        <a:ext cx="1510431" cy="906258"/>
      </dsp:txXfrm>
    </dsp:sp>
    <dsp:sp modelId="{FCDCF99B-606B-4B4C-B8AC-D6E60989A4D3}">
      <dsp:nvSpPr>
        <dsp:cNvPr id="0" name=""/>
        <dsp:cNvSpPr/>
      </dsp:nvSpPr>
      <dsp:spPr>
        <a:xfrm>
          <a:off x="3475784" y="159705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b="1" kern="1200" dirty="0" smtClean="0"/>
        </a:p>
        <a:p>
          <a:pPr lvl="0" algn="ctr" defTabSz="444500" rtl="0">
            <a:lnSpc>
              <a:spcPct val="90000"/>
            </a:lnSpc>
            <a:spcBef>
              <a:spcPct val="0"/>
            </a:spcBef>
            <a:spcAft>
              <a:spcPct val="35000"/>
            </a:spcAft>
          </a:pPr>
          <a:r>
            <a:rPr lang="en-US" sz="1000" b="1" kern="1200" dirty="0" smtClean="0"/>
            <a:t>Scan QR Codes for Malicious Content:</a:t>
          </a:r>
          <a:endParaRPr lang="en-IN" sz="1000" kern="1200" dirty="0"/>
        </a:p>
      </dsp:txBody>
      <dsp:txXfrm>
        <a:off x="3475784" y="1597055"/>
        <a:ext cx="1510431" cy="906258"/>
      </dsp:txXfrm>
    </dsp:sp>
    <dsp:sp modelId="{80BFC2C7-7FA2-4FA5-AB49-F85C7717967E}">
      <dsp:nvSpPr>
        <dsp:cNvPr id="0" name=""/>
        <dsp:cNvSpPr/>
      </dsp:nvSpPr>
      <dsp:spPr>
        <a:xfrm>
          <a:off x="5137258" y="1547166"/>
          <a:ext cx="1780451" cy="1006037"/>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scanning QR codes for any malicious content, such as phishing links or malware that may lead to a cyber attack on the user's wallet or banking accounts.</a:t>
          </a:r>
          <a:endParaRPr lang="en-IN" sz="900" kern="1200" dirty="0"/>
        </a:p>
      </dsp:txBody>
      <dsp:txXfrm>
        <a:off x="5137258" y="1547166"/>
        <a:ext cx="1780451" cy="1006037"/>
      </dsp:txXfrm>
    </dsp:sp>
    <dsp:sp modelId="{B5628502-6151-4459-A82A-98F1BB423BE5}">
      <dsp:nvSpPr>
        <dsp:cNvPr id="0" name=""/>
        <dsp:cNvSpPr/>
      </dsp:nvSpPr>
      <dsp:spPr>
        <a:xfrm>
          <a:off x="195029" y="2782167"/>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b="1" kern="1200" dirty="0" smtClean="0"/>
        </a:p>
        <a:p>
          <a:pPr lvl="0" algn="ctr" defTabSz="444500" rtl="0">
            <a:lnSpc>
              <a:spcPct val="90000"/>
            </a:lnSpc>
            <a:spcBef>
              <a:spcPct val="0"/>
            </a:spcBef>
            <a:spcAft>
              <a:spcPct val="35000"/>
            </a:spcAft>
          </a:pPr>
          <a:r>
            <a:rPr lang="en-US" sz="1000" b="1" kern="1200" dirty="0" smtClean="0"/>
            <a:t>Block Malicious Content: </a:t>
          </a:r>
          <a:endParaRPr lang="en-IN" sz="1000" kern="1200" dirty="0"/>
        </a:p>
      </dsp:txBody>
      <dsp:txXfrm>
        <a:off x="195029" y="2782167"/>
        <a:ext cx="1510431" cy="906258"/>
      </dsp:txXfrm>
    </dsp:sp>
    <dsp:sp modelId="{6AF0589B-2176-42C3-829A-09184191DC41}">
      <dsp:nvSpPr>
        <dsp:cNvPr id="0" name=""/>
        <dsp:cNvSpPr/>
      </dsp:nvSpPr>
      <dsp:spPr>
        <a:xfrm>
          <a:off x="1926134" y="2689221"/>
          <a:ext cx="1440437" cy="1011946"/>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377825" rtl="0">
            <a:lnSpc>
              <a:spcPct val="90000"/>
            </a:lnSpc>
            <a:spcBef>
              <a:spcPct val="0"/>
            </a:spcBef>
            <a:spcAft>
              <a:spcPct val="35000"/>
            </a:spcAft>
          </a:pPr>
          <a:r>
            <a:rPr lang="en-US" sz="850" b="1" kern="1200" dirty="0" smtClean="0"/>
            <a:t>This use case involves blocking any malicious content that is detected by any of the above scan use cases, in order to prevent any damage to the user's wallet or banking accounts.</a:t>
          </a:r>
          <a:endParaRPr lang="en-IN" sz="850" kern="1200" dirty="0"/>
        </a:p>
      </dsp:txBody>
      <dsp:txXfrm>
        <a:off x="1926134" y="2689221"/>
        <a:ext cx="1440437" cy="1011946"/>
      </dsp:txXfrm>
    </dsp:sp>
    <dsp:sp modelId="{9E6EA588-25D9-42B7-A0B0-783754C5FD69}">
      <dsp:nvSpPr>
        <dsp:cNvPr id="0" name=""/>
        <dsp:cNvSpPr/>
      </dsp:nvSpPr>
      <dsp:spPr>
        <a:xfrm>
          <a:off x="3575797" y="2757091"/>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b="1" kern="1200" dirty="0" smtClean="0"/>
        </a:p>
        <a:p>
          <a:pPr lvl="0" algn="ctr" defTabSz="444500" rtl="0">
            <a:lnSpc>
              <a:spcPct val="90000"/>
            </a:lnSpc>
            <a:spcBef>
              <a:spcPct val="0"/>
            </a:spcBef>
            <a:spcAft>
              <a:spcPct val="35000"/>
            </a:spcAft>
          </a:pPr>
          <a:r>
            <a:rPr lang="en-US" sz="1000" b="1" kern="1200" dirty="0" smtClean="0"/>
            <a:t>Monitor Social Media Accounts for Suspicious Activity: </a:t>
          </a:r>
          <a:endParaRPr lang="en-IN" sz="1000" kern="1200" dirty="0"/>
        </a:p>
      </dsp:txBody>
      <dsp:txXfrm>
        <a:off x="3575797" y="2757091"/>
        <a:ext cx="1510431" cy="906258"/>
      </dsp:txXfrm>
    </dsp:sp>
    <dsp:sp modelId="{C2F171E2-3F1A-402E-901B-E22A5A30DB1C}">
      <dsp:nvSpPr>
        <dsp:cNvPr id="0" name=""/>
        <dsp:cNvSpPr/>
      </dsp:nvSpPr>
      <dsp:spPr>
        <a:xfrm>
          <a:off x="5237271" y="2757091"/>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monitoring the user's social media accounts for any suspicious activity, such as phishing attempts or suspicious logins.</a:t>
          </a:r>
          <a:endParaRPr lang="en-IN" sz="900" kern="1200" dirty="0"/>
        </a:p>
      </dsp:txBody>
      <dsp:txXfrm>
        <a:off x="5237271" y="2757091"/>
        <a:ext cx="1510431" cy="906258"/>
      </dsp:txXfrm>
    </dsp:sp>
    <dsp:sp modelId="{CF0FE58A-BD14-4CA7-A35B-DBCE2F602B66}">
      <dsp:nvSpPr>
        <dsp:cNvPr id="0" name=""/>
        <dsp:cNvSpPr/>
      </dsp:nvSpPr>
      <dsp:spPr>
        <a:xfrm>
          <a:off x="47308" y="4064511"/>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t> </a:t>
          </a:r>
        </a:p>
        <a:p>
          <a:pPr lvl="0" algn="ctr" defTabSz="444500" rtl="0">
            <a:lnSpc>
              <a:spcPct val="90000"/>
            </a:lnSpc>
            <a:spcBef>
              <a:spcPct val="0"/>
            </a:spcBef>
            <a:spcAft>
              <a:spcPct val="35000"/>
            </a:spcAft>
          </a:pPr>
          <a:r>
            <a:rPr lang="en-US" sz="1000" b="1" kern="1200" dirty="0" smtClean="0"/>
            <a:t>Secure Wallet and Banking Accounts: </a:t>
          </a:r>
          <a:endParaRPr lang="en-IN" sz="1000" kern="1200" dirty="0"/>
        </a:p>
      </dsp:txBody>
      <dsp:txXfrm>
        <a:off x="47308" y="4064511"/>
        <a:ext cx="1510431" cy="906258"/>
      </dsp:txXfrm>
    </dsp:sp>
    <dsp:sp modelId="{D57E6B8A-987A-4B0C-80FE-4AED69A63787}">
      <dsp:nvSpPr>
        <dsp:cNvPr id="0" name=""/>
        <dsp:cNvSpPr/>
      </dsp:nvSpPr>
      <dsp:spPr>
        <a:xfrm>
          <a:off x="1747178" y="4005663"/>
          <a:ext cx="1721483" cy="1034539"/>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377825" rtl="0">
            <a:lnSpc>
              <a:spcPct val="90000"/>
            </a:lnSpc>
            <a:spcBef>
              <a:spcPct val="0"/>
            </a:spcBef>
            <a:spcAft>
              <a:spcPct val="35000"/>
            </a:spcAft>
          </a:pPr>
          <a:r>
            <a:rPr lang="en-US" sz="850" b="1" kern="1200" dirty="0" smtClean="0"/>
            <a:t>This use case involves providing secure authentication mechanisms and transaction verifications to ensure the safety of the user's wallet and banking accounts.</a:t>
          </a:r>
          <a:endParaRPr lang="en-IN" sz="850" kern="1200" dirty="0"/>
        </a:p>
      </dsp:txBody>
      <dsp:txXfrm>
        <a:off x="1747178" y="4005663"/>
        <a:ext cx="1721483" cy="1034539"/>
      </dsp:txXfrm>
    </dsp:sp>
    <dsp:sp modelId="{F0D7EE2A-3D0A-4900-94A9-9FF65DD180B9}">
      <dsp:nvSpPr>
        <dsp:cNvPr id="0" name=""/>
        <dsp:cNvSpPr/>
      </dsp:nvSpPr>
      <dsp:spPr>
        <a:xfrm>
          <a:off x="3581310" y="4064511"/>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endParaRPr lang="en-US" sz="1000" b="1" kern="1200" dirty="0" smtClean="0"/>
        </a:p>
        <a:p>
          <a:pPr lvl="0" algn="ctr" defTabSz="444500" rtl="0">
            <a:lnSpc>
              <a:spcPct val="90000"/>
            </a:lnSpc>
            <a:spcBef>
              <a:spcPct val="0"/>
            </a:spcBef>
            <a:spcAft>
              <a:spcPct val="35000"/>
            </a:spcAft>
          </a:pPr>
          <a:r>
            <a:rPr lang="en-US" sz="1000" b="1" kern="1200" dirty="0" smtClean="0"/>
            <a:t>Alert Users of Potential Cyber Attacks:</a:t>
          </a:r>
          <a:endParaRPr lang="en-IN" sz="1000" kern="1200" dirty="0"/>
        </a:p>
      </dsp:txBody>
      <dsp:txXfrm>
        <a:off x="3581310" y="4064511"/>
        <a:ext cx="1510431" cy="906258"/>
      </dsp:txXfrm>
    </dsp:sp>
    <dsp:sp modelId="{16FFB084-08CD-4579-A689-29DA85CDC02B}">
      <dsp:nvSpPr>
        <dsp:cNvPr id="0" name=""/>
        <dsp:cNvSpPr/>
      </dsp:nvSpPr>
      <dsp:spPr>
        <a:xfrm>
          <a:off x="5242784" y="3867237"/>
          <a:ext cx="1780451" cy="1300807"/>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alerting users of any potential cyber attacks that are detected by the app, and providing guidance on how to respond and protect themselves.</a:t>
          </a:r>
          <a:endParaRPr lang="en-IN" sz="900" kern="1200" dirty="0"/>
        </a:p>
      </dsp:txBody>
      <dsp:txXfrm>
        <a:off x="5242784" y="3867237"/>
        <a:ext cx="1780451" cy="1300807"/>
      </dsp:txXfrm>
    </dsp:sp>
    <dsp:sp modelId="{46D5C34D-2991-4C47-8882-E871543D5119}">
      <dsp:nvSpPr>
        <dsp:cNvPr id="0" name=""/>
        <dsp:cNvSpPr/>
      </dsp:nvSpPr>
      <dsp:spPr>
        <a:xfrm>
          <a:off x="32227" y="5181545"/>
          <a:ext cx="1510431" cy="906258"/>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rtl="0">
            <a:lnSpc>
              <a:spcPct val="90000"/>
            </a:lnSpc>
            <a:spcBef>
              <a:spcPct val="0"/>
            </a:spcBef>
            <a:spcAft>
              <a:spcPct val="35000"/>
            </a:spcAft>
          </a:pPr>
          <a:r>
            <a:rPr lang="en-US" sz="1050" b="1" kern="1200" dirty="0" smtClean="0"/>
            <a:t> </a:t>
          </a:r>
        </a:p>
        <a:p>
          <a:pPr lvl="0" algn="ctr" defTabSz="466725" rtl="0">
            <a:lnSpc>
              <a:spcPct val="90000"/>
            </a:lnSpc>
            <a:spcBef>
              <a:spcPct val="0"/>
            </a:spcBef>
            <a:spcAft>
              <a:spcPct val="35000"/>
            </a:spcAft>
          </a:pPr>
          <a:r>
            <a:rPr lang="en-US" sz="1050" b="1" kern="1200" dirty="0" smtClean="0"/>
            <a:t>Record Activity:</a:t>
          </a:r>
          <a:endParaRPr lang="en-IN" sz="1050" kern="1200" dirty="0"/>
        </a:p>
      </dsp:txBody>
      <dsp:txXfrm>
        <a:off x="32227" y="5181545"/>
        <a:ext cx="1510431" cy="906258"/>
      </dsp:txXfrm>
    </dsp:sp>
    <dsp:sp modelId="{5B581FDA-7A26-4C2D-A70D-6E3558009746}">
      <dsp:nvSpPr>
        <dsp:cNvPr id="0" name=""/>
        <dsp:cNvSpPr/>
      </dsp:nvSpPr>
      <dsp:spPr>
        <a:xfrm>
          <a:off x="1755312" y="5205452"/>
          <a:ext cx="2022875" cy="1027443"/>
        </a:xfrm>
        <a:prstGeom prst="rect">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t>This use case involves recording and logging all activity related to malicious content and potential cyber attacks, such as the content detected, the source, and the action taken. This can be useful for analysis and reporting.</a:t>
          </a:r>
          <a:endParaRPr lang="en-IN" sz="900" kern="1200" dirty="0"/>
        </a:p>
      </dsp:txBody>
      <dsp:txXfrm>
        <a:off x="1755312" y="5205452"/>
        <a:ext cx="2022875" cy="10274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4F69D4B-336E-4FE1-A4F5-B5AC26692E11}" type="datetimeFigureOut">
              <a:rPr lang="en-IN" smtClean="0"/>
              <a:pPr/>
              <a:t>23-04-2023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0F2CBB5-97F8-4771-9541-1601E5BFCDC8}" type="slidenum">
              <a:rPr lang="en-IN" smtClean="0"/>
              <a:pPr/>
              <a:t>‹#›</a:t>
            </a:fld>
            <a:endParaRPr lang="en-IN"/>
          </a:p>
        </p:txBody>
      </p:sp>
    </p:spTree>
    <p:extLst>
      <p:ext uri="{BB962C8B-B14F-4D97-AF65-F5344CB8AC3E}">
        <p14:creationId xmlns:p14="http://schemas.microsoft.com/office/powerpoint/2010/main" val="232158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0F2CBB5-97F8-4771-9541-1601E5BFCDC8}"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60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9132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1056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98069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054977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74759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04029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334671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38874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39523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2335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4345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4/23/2023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43078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4/23/2023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99771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317720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80940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7294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4/23/2023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316019880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diagramLayout" Target="../diagrams/layout1.xml"/><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8.jpeg"/><Relationship Id="rId5" Type="http://schemas.openxmlformats.org/officeDocument/2006/relationships/diagramColors" Target="../diagrams/colors1.xml"/><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diagramQuickStyle" Target="../diagrams/quickStyle1.xml"/><Relationship Id="rId9" Type="http://schemas.openxmlformats.org/officeDocument/2006/relationships/image" Target="../media/image16.jpeg"/><Relationship Id="rId14"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239625" cy="6831418"/>
          </a:xfrm>
          <a:prstGeom prst="rect">
            <a:avLst/>
          </a:prstGeom>
        </p:spPr>
      </p:pic>
      <p:pic>
        <p:nvPicPr>
          <p:cNvPr id="3" name="Picture 2"/>
          <p:cNvPicPr>
            <a:picLocks noChangeAspect="1"/>
          </p:cNvPicPr>
          <p:nvPr/>
        </p:nvPicPr>
        <p:blipFill>
          <a:blip r:embed="rId3"/>
          <a:stretch>
            <a:fillRect/>
          </a:stretch>
        </p:blipFill>
        <p:spPr>
          <a:xfrm>
            <a:off x="0" y="0"/>
            <a:ext cx="2311399" cy="1981200"/>
          </a:xfrm>
          <a:prstGeom prst="rect">
            <a:avLst/>
          </a:prstGeom>
        </p:spPr>
      </p:pic>
      <p:sp>
        <p:nvSpPr>
          <p:cNvPr id="7" name="Content Placeholder 39"/>
          <p:cNvSpPr txBox="1">
            <a:spLocks/>
          </p:cNvSpPr>
          <p:nvPr/>
        </p:nvSpPr>
        <p:spPr>
          <a:xfrm>
            <a:off x="3505200" y="647700"/>
            <a:ext cx="7315200" cy="685799"/>
          </a:xfrm>
          <a:prstGeom prst="rect">
            <a:avLst/>
          </a:prstGeom>
        </p:spPr>
        <p:style>
          <a:lnRef idx="0">
            <a:scrgbClr r="0" g="0" b="0"/>
          </a:lnRef>
          <a:fillRef idx="1002">
            <a:schemeClr val="dk2"/>
          </a:fillRef>
          <a:effectRef idx="0">
            <a:scrgbClr r="0" g="0" b="0"/>
          </a:effectRef>
          <a:fontRef idx="major"/>
        </p:style>
        <p:txBody>
          <a:bodyPr>
            <a:normAutofit lnSpcReduction="10000"/>
          </a:bodyPr>
          <a:lstStyle/>
          <a:p>
            <a:pPr marL="285750" marR="0" lvl="0" indent="-285750" algn="l" defTabSz="457200" rtl="0" eaLnBrk="1" fontAlgn="auto" latinLnBrk="0" hangingPunct="1">
              <a:lnSpc>
                <a:spcPct val="100000"/>
              </a:lnSpc>
              <a:spcBef>
                <a:spcPct val="20000"/>
              </a:spcBef>
              <a:spcAft>
                <a:spcPts val="600"/>
              </a:spcAft>
              <a:buClr>
                <a:schemeClr val="tx1"/>
              </a:buClr>
              <a:buSzPct val="80000"/>
              <a:buFont typeface="Wingdings 3" panose="05040102010807070707" pitchFamily="18" charset="2"/>
              <a:buNone/>
              <a:tabLst/>
              <a:defRPr/>
            </a:pPr>
            <a:r>
              <a:rPr kumimoji="0" lang="en-US" sz="2000" i="0" u="none" strike="noStrike" kern="1200" normalizeH="0" baseline="0" noProof="0" dirty="0" smtClean="0">
                <a:ln w="0"/>
                <a:effectLst>
                  <a:outerShdw blurRad="38100" dist="19050" dir="2700000" algn="tl" rotWithShape="0">
                    <a:schemeClr val="dk1">
                      <a:alpha val="40000"/>
                    </a:schemeClr>
                  </a:outerShdw>
                </a:effectLst>
                <a:uLnTx/>
                <a:uFill>
                  <a:solidFill>
                    <a:srgbClr val="000000"/>
                  </a:solidFill>
                </a:uFill>
                <a:latin typeface="Arial Black" pitchFamily="34" charset="0"/>
                <a:ea typeface="+mj-ea"/>
                <a:cs typeface="Calibri" pitchFamily="34" charset="0"/>
              </a:rPr>
              <a:t>BASIC  DETAILS  OF   THE   TEAM  AND  PROBLEM  STATEMENT</a:t>
            </a:r>
            <a:endParaRPr kumimoji="0" lang="en-US" sz="2000" i="0" u="none" strike="noStrike" kern="1200" normalizeH="0" baseline="0" noProof="0" dirty="0">
              <a:ln w="0"/>
              <a:effectLst>
                <a:outerShdw blurRad="38100" dist="19050" dir="2700000" algn="tl" rotWithShape="0">
                  <a:schemeClr val="dk1">
                    <a:alpha val="40000"/>
                  </a:schemeClr>
                </a:outerShdw>
              </a:effectLst>
              <a:uLnTx/>
              <a:uFillTx/>
              <a:latin typeface="Arial Black" pitchFamily="34" charset="0"/>
              <a:ea typeface="+mj-ea"/>
              <a:cs typeface="Calibri" pitchFamily="34" charset="0"/>
            </a:endParaRPr>
          </a:p>
        </p:txBody>
      </p:sp>
      <p:sp>
        <p:nvSpPr>
          <p:cNvPr id="9" name="object 4"/>
          <p:cNvSpPr txBox="1"/>
          <p:nvPr/>
        </p:nvSpPr>
        <p:spPr>
          <a:xfrm>
            <a:off x="3505200" y="1752600"/>
            <a:ext cx="8661400" cy="362984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2000" b="1" spc="-150" dirty="0">
                <a:latin typeface="Arial"/>
                <a:cs typeface="Arial"/>
              </a:rPr>
              <a:t>PSID</a:t>
            </a:r>
            <a:r>
              <a:rPr sz="2000" b="1" spc="-85" dirty="0">
                <a:latin typeface="Arial"/>
                <a:cs typeface="Arial"/>
              </a:rPr>
              <a:t>:</a:t>
            </a:r>
            <a:r>
              <a:rPr sz="2000" b="1" spc="-60" dirty="0">
                <a:latin typeface="Arial"/>
                <a:cs typeface="Arial"/>
              </a:rPr>
              <a:t> </a:t>
            </a:r>
            <a:r>
              <a:rPr sz="2000" b="1" spc="20" dirty="0">
                <a:latin typeface="Franklin Gothic Medium"/>
                <a:cs typeface="Franklin Gothic Medium"/>
              </a:rPr>
              <a:t>KVH</a:t>
            </a:r>
            <a:r>
              <a:rPr sz="2000" b="1" spc="30" dirty="0">
                <a:latin typeface="Franklin Gothic Medium"/>
                <a:cs typeface="Franklin Gothic Medium"/>
              </a:rPr>
              <a:t>-</a:t>
            </a:r>
            <a:r>
              <a:rPr sz="2000" b="1" spc="-25" dirty="0">
                <a:latin typeface="Franklin Gothic Medium"/>
                <a:cs typeface="Franklin Gothic Medium"/>
              </a:rPr>
              <a:t>0</a:t>
            </a:r>
            <a:r>
              <a:rPr sz="2000" b="1" spc="20" dirty="0">
                <a:latin typeface="Franklin Gothic Medium"/>
                <a:cs typeface="Franklin Gothic Medium"/>
              </a:rPr>
              <a:t>1</a:t>
            </a:r>
            <a:r>
              <a:rPr sz="2000" b="1" dirty="0">
                <a:latin typeface="Franklin Gothic Medium"/>
                <a:cs typeface="Franklin Gothic Medium"/>
              </a:rPr>
              <a:t>1</a:t>
            </a:r>
          </a:p>
          <a:p>
            <a:pPr marL="12700" marR="5080">
              <a:lnSpc>
                <a:spcPts val="5320"/>
              </a:lnSpc>
              <a:spcBef>
                <a:spcPts val="650"/>
              </a:spcBef>
              <a:tabLst>
                <a:tab pos="2868930" algn="l"/>
              </a:tabLst>
            </a:pPr>
            <a:r>
              <a:rPr lang="en-US" sz="2000" b="1" spc="-135" dirty="0" smtClean="0">
                <a:latin typeface="Arial"/>
                <a:cs typeface="Arial"/>
              </a:rPr>
              <a:t> </a:t>
            </a:r>
            <a:r>
              <a:rPr sz="2000" b="1" spc="-135" dirty="0" smtClean="0">
                <a:latin typeface="Arial"/>
                <a:cs typeface="Arial"/>
              </a:rPr>
              <a:t>Pr</a:t>
            </a:r>
            <a:r>
              <a:rPr sz="2000" b="1" spc="-165" dirty="0" smtClean="0">
                <a:latin typeface="Arial"/>
                <a:cs typeface="Arial"/>
              </a:rPr>
              <a:t>o</a:t>
            </a:r>
            <a:r>
              <a:rPr sz="2000" b="1" spc="-90" dirty="0" smtClean="0">
                <a:latin typeface="Arial"/>
                <a:cs typeface="Arial"/>
              </a:rPr>
              <a:t>ble</a:t>
            </a:r>
            <a:r>
              <a:rPr sz="2000" b="1" spc="-35" dirty="0" smtClean="0">
                <a:latin typeface="Arial"/>
                <a:cs typeface="Arial"/>
              </a:rPr>
              <a:t>m</a:t>
            </a:r>
            <a:r>
              <a:rPr sz="2000" b="1" spc="-70" dirty="0" smtClean="0">
                <a:latin typeface="Arial"/>
                <a:cs typeface="Arial"/>
              </a:rPr>
              <a:t> </a:t>
            </a:r>
            <a:r>
              <a:rPr sz="2000" b="1" spc="-75" dirty="0">
                <a:latin typeface="Arial"/>
                <a:cs typeface="Arial"/>
              </a:rPr>
              <a:t>Statemen</a:t>
            </a:r>
            <a:r>
              <a:rPr sz="2000" b="1" spc="-40" dirty="0">
                <a:latin typeface="Arial"/>
                <a:cs typeface="Arial"/>
              </a:rPr>
              <a:t>t</a:t>
            </a:r>
            <a:r>
              <a:rPr sz="2000" b="1" spc="-65" dirty="0">
                <a:latin typeface="Arial"/>
                <a:cs typeface="Arial"/>
              </a:rPr>
              <a:t> </a:t>
            </a:r>
            <a:r>
              <a:rPr sz="2000" b="1" spc="-130" dirty="0">
                <a:latin typeface="Arial"/>
                <a:cs typeface="Arial"/>
              </a:rPr>
              <a:t>Ti</a:t>
            </a:r>
            <a:r>
              <a:rPr sz="2000" b="1" spc="-90" dirty="0">
                <a:latin typeface="Arial"/>
                <a:cs typeface="Arial"/>
              </a:rPr>
              <a:t>t</a:t>
            </a:r>
            <a:r>
              <a:rPr sz="2000" b="1" spc="-65" dirty="0">
                <a:latin typeface="Arial"/>
                <a:cs typeface="Arial"/>
              </a:rPr>
              <a:t>le</a:t>
            </a:r>
            <a:r>
              <a:rPr sz="2000" b="1" spc="-185" dirty="0">
                <a:latin typeface="Arial"/>
                <a:cs typeface="Arial"/>
              </a:rPr>
              <a:t>:</a:t>
            </a:r>
            <a:r>
              <a:rPr sz="2000" b="1" dirty="0">
                <a:latin typeface="Arial"/>
                <a:cs typeface="Arial"/>
              </a:rPr>
              <a:t>	</a:t>
            </a:r>
            <a:r>
              <a:rPr sz="2000" b="1" spc="-145" dirty="0">
                <a:latin typeface="Arial"/>
                <a:cs typeface="Arial"/>
              </a:rPr>
              <a:t>Ci</a:t>
            </a:r>
            <a:r>
              <a:rPr sz="2000" b="1" spc="-90" dirty="0">
                <a:latin typeface="Arial"/>
                <a:cs typeface="Arial"/>
              </a:rPr>
              <a:t>t</a:t>
            </a:r>
            <a:r>
              <a:rPr sz="2000" b="1" spc="-85" dirty="0">
                <a:latin typeface="Arial"/>
                <a:cs typeface="Arial"/>
              </a:rPr>
              <a:t>iz</a:t>
            </a:r>
            <a:r>
              <a:rPr sz="2000" b="1" spc="-120" dirty="0">
                <a:latin typeface="Arial"/>
                <a:cs typeface="Arial"/>
              </a:rPr>
              <a:t>e</a:t>
            </a:r>
            <a:r>
              <a:rPr sz="2000" b="1" spc="-140" dirty="0">
                <a:latin typeface="Arial"/>
                <a:cs typeface="Arial"/>
              </a:rPr>
              <a:t>n</a:t>
            </a:r>
            <a:r>
              <a:rPr sz="2000" b="1" spc="-70" dirty="0">
                <a:latin typeface="Arial"/>
                <a:cs typeface="Arial"/>
              </a:rPr>
              <a:t> </a:t>
            </a:r>
            <a:r>
              <a:rPr sz="2000" b="1" spc="-85" dirty="0">
                <a:latin typeface="Arial"/>
                <a:cs typeface="Arial"/>
              </a:rPr>
              <a:t>saf</a:t>
            </a:r>
            <a:r>
              <a:rPr sz="2000" b="1" spc="-95" dirty="0">
                <a:latin typeface="Arial"/>
                <a:cs typeface="Arial"/>
              </a:rPr>
              <a:t>e</a:t>
            </a:r>
            <a:r>
              <a:rPr sz="2000" b="1" spc="-100" dirty="0">
                <a:latin typeface="Arial"/>
                <a:cs typeface="Arial"/>
              </a:rPr>
              <a:t>t</a:t>
            </a:r>
            <a:r>
              <a:rPr sz="2000" b="1" spc="-155" dirty="0">
                <a:latin typeface="Arial"/>
                <a:cs typeface="Arial"/>
              </a:rPr>
              <a:t>y</a:t>
            </a:r>
            <a:r>
              <a:rPr sz="2000" b="1" spc="-60" dirty="0">
                <a:latin typeface="Arial"/>
                <a:cs typeface="Arial"/>
              </a:rPr>
              <a:t> </a:t>
            </a:r>
            <a:r>
              <a:rPr sz="2000" b="1" spc="-40" dirty="0">
                <a:latin typeface="Arial"/>
                <a:cs typeface="Arial"/>
              </a:rPr>
              <a:t>a</a:t>
            </a:r>
            <a:r>
              <a:rPr sz="2000" b="1" spc="-145" dirty="0">
                <a:latin typeface="Arial"/>
                <a:cs typeface="Arial"/>
              </a:rPr>
              <a:t>pp</a:t>
            </a:r>
            <a:r>
              <a:rPr sz="2000" b="1" spc="-75" dirty="0">
                <a:latin typeface="Arial"/>
                <a:cs typeface="Arial"/>
              </a:rPr>
              <a:t> </a:t>
            </a:r>
            <a:r>
              <a:rPr sz="2000" b="1" spc="-105" dirty="0">
                <a:latin typeface="Arial"/>
                <a:cs typeface="Arial"/>
              </a:rPr>
              <a:t>for</a:t>
            </a:r>
            <a:r>
              <a:rPr sz="2000" b="1" spc="-50" dirty="0">
                <a:latin typeface="Arial"/>
                <a:cs typeface="Arial"/>
              </a:rPr>
              <a:t> </a:t>
            </a:r>
            <a:r>
              <a:rPr sz="2000" b="1" spc="-130" dirty="0">
                <a:latin typeface="Arial"/>
                <a:cs typeface="Arial"/>
              </a:rPr>
              <a:t>pr</a:t>
            </a:r>
            <a:r>
              <a:rPr sz="2000" b="1" spc="-170" dirty="0">
                <a:latin typeface="Arial"/>
                <a:cs typeface="Arial"/>
              </a:rPr>
              <a:t>o</a:t>
            </a:r>
            <a:r>
              <a:rPr sz="2000" b="1" spc="-40" dirty="0">
                <a:latin typeface="Arial"/>
                <a:cs typeface="Arial"/>
              </a:rPr>
              <a:t>t</a:t>
            </a:r>
            <a:r>
              <a:rPr sz="2000" b="1" spc="-50" dirty="0">
                <a:latin typeface="Arial"/>
                <a:cs typeface="Arial"/>
              </a:rPr>
              <a:t>e</a:t>
            </a:r>
            <a:r>
              <a:rPr sz="2000" b="1" spc="-114" dirty="0">
                <a:latin typeface="Arial"/>
                <a:cs typeface="Arial"/>
              </a:rPr>
              <a:t>ction</a:t>
            </a:r>
            <a:r>
              <a:rPr sz="2000" b="1" spc="-50" dirty="0">
                <a:latin typeface="Arial"/>
                <a:cs typeface="Arial"/>
              </a:rPr>
              <a:t> </a:t>
            </a:r>
            <a:r>
              <a:rPr sz="2000" b="1" spc="-85" dirty="0">
                <a:latin typeface="Arial"/>
                <a:cs typeface="Arial"/>
              </a:rPr>
              <a:t>agai</a:t>
            </a:r>
            <a:r>
              <a:rPr sz="2000" b="1" spc="-114" dirty="0">
                <a:latin typeface="Arial"/>
                <a:cs typeface="Arial"/>
              </a:rPr>
              <a:t>n</a:t>
            </a:r>
            <a:r>
              <a:rPr sz="2000" b="1" spc="-145" dirty="0">
                <a:latin typeface="Arial"/>
                <a:cs typeface="Arial"/>
              </a:rPr>
              <a:t>s</a:t>
            </a:r>
            <a:r>
              <a:rPr sz="2000" b="1" spc="-85" dirty="0">
                <a:latin typeface="Arial"/>
                <a:cs typeface="Arial"/>
              </a:rPr>
              <a:t>t</a:t>
            </a:r>
            <a:r>
              <a:rPr sz="2000" b="1" spc="-75" dirty="0">
                <a:latin typeface="Arial"/>
                <a:cs typeface="Arial"/>
              </a:rPr>
              <a:t> </a:t>
            </a:r>
            <a:r>
              <a:rPr sz="2000" b="1" spc="-155" dirty="0">
                <a:latin typeface="Arial"/>
                <a:cs typeface="Arial"/>
              </a:rPr>
              <a:t>cyb</a:t>
            </a:r>
            <a:r>
              <a:rPr sz="2000" b="1" spc="-145" dirty="0">
                <a:latin typeface="Arial"/>
                <a:cs typeface="Arial"/>
              </a:rPr>
              <a:t>e</a:t>
            </a:r>
            <a:r>
              <a:rPr sz="2000" b="1" spc="-114" dirty="0">
                <a:latin typeface="Arial"/>
                <a:cs typeface="Arial"/>
              </a:rPr>
              <a:t>r</a:t>
            </a:r>
            <a:r>
              <a:rPr sz="2000" b="1" spc="-70" dirty="0">
                <a:latin typeface="Arial"/>
                <a:cs typeface="Arial"/>
              </a:rPr>
              <a:t> </a:t>
            </a:r>
            <a:r>
              <a:rPr sz="2000" b="1" spc="-100" dirty="0">
                <a:latin typeface="Arial"/>
                <a:cs typeface="Arial"/>
              </a:rPr>
              <a:t>crimes  </a:t>
            </a:r>
            <a:r>
              <a:rPr lang="en-US" sz="2000" b="1" spc="-100" dirty="0" smtClean="0">
                <a:latin typeface="Arial"/>
                <a:cs typeface="Arial"/>
              </a:rPr>
              <a:t>      </a:t>
            </a:r>
            <a:r>
              <a:rPr sz="2000" b="1" spc="-170" dirty="0" smtClean="0">
                <a:latin typeface="Arial"/>
                <a:cs typeface="Arial"/>
              </a:rPr>
              <a:t>T</a:t>
            </a:r>
            <a:r>
              <a:rPr sz="2000" b="1" spc="-145" dirty="0" smtClean="0">
                <a:latin typeface="Arial"/>
                <a:cs typeface="Arial"/>
              </a:rPr>
              <a:t>e</a:t>
            </a:r>
            <a:r>
              <a:rPr sz="2000" b="1" spc="-35" dirty="0" smtClean="0">
                <a:latin typeface="Arial"/>
                <a:cs typeface="Arial"/>
              </a:rPr>
              <a:t>am</a:t>
            </a:r>
            <a:r>
              <a:rPr sz="2000" b="1" spc="-85" dirty="0" smtClean="0">
                <a:latin typeface="Arial"/>
                <a:cs typeface="Arial"/>
              </a:rPr>
              <a:t> </a:t>
            </a:r>
            <a:r>
              <a:rPr sz="2000" b="1" spc="-70" dirty="0">
                <a:latin typeface="Arial"/>
                <a:cs typeface="Arial"/>
              </a:rPr>
              <a:t>Name</a:t>
            </a:r>
            <a:r>
              <a:rPr sz="2000" b="1" spc="-185" dirty="0">
                <a:latin typeface="Arial"/>
                <a:cs typeface="Arial"/>
              </a:rPr>
              <a:t>:</a:t>
            </a:r>
            <a:r>
              <a:rPr sz="2000" b="1" dirty="0">
                <a:latin typeface="Arial"/>
                <a:cs typeface="Arial"/>
              </a:rPr>
              <a:t> </a:t>
            </a:r>
            <a:r>
              <a:rPr sz="2000" b="1" spc="-135" dirty="0">
                <a:latin typeface="Arial"/>
                <a:cs typeface="Arial"/>
              </a:rPr>
              <a:t> </a:t>
            </a:r>
            <a:r>
              <a:rPr sz="2000" b="1" spc="-204" dirty="0">
                <a:latin typeface="Arial"/>
                <a:cs typeface="Arial"/>
              </a:rPr>
              <a:t>c</a:t>
            </a:r>
            <a:r>
              <a:rPr sz="2000" b="1" spc="-200" dirty="0">
                <a:latin typeface="Arial"/>
                <a:cs typeface="Arial"/>
              </a:rPr>
              <a:t>y</a:t>
            </a:r>
            <a:r>
              <a:rPr sz="2000" b="1" spc="-110" dirty="0">
                <a:latin typeface="Arial"/>
                <a:cs typeface="Arial"/>
              </a:rPr>
              <a:t>ber</a:t>
            </a:r>
            <a:r>
              <a:rPr sz="2000" b="1" spc="-65" dirty="0">
                <a:latin typeface="Arial"/>
                <a:cs typeface="Arial"/>
              </a:rPr>
              <a:t> </a:t>
            </a:r>
            <a:r>
              <a:rPr sz="2000" b="1" spc="-100" dirty="0">
                <a:latin typeface="Arial"/>
                <a:cs typeface="Arial"/>
              </a:rPr>
              <a:t>com</a:t>
            </a:r>
            <a:r>
              <a:rPr sz="2000" b="1" spc="-135" dirty="0">
                <a:latin typeface="Arial"/>
                <a:cs typeface="Arial"/>
              </a:rPr>
              <a:t>m</a:t>
            </a:r>
            <a:r>
              <a:rPr sz="2000" b="1" spc="-80" dirty="0">
                <a:latin typeface="Arial"/>
                <a:cs typeface="Arial"/>
              </a:rPr>
              <a:t>a</a:t>
            </a:r>
            <a:r>
              <a:rPr sz="2000" b="1" spc="-100" dirty="0">
                <a:latin typeface="Arial"/>
                <a:cs typeface="Arial"/>
              </a:rPr>
              <a:t>n</a:t>
            </a:r>
            <a:r>
              <a:rPr sz="2000" b="1" spc="-175" dirty="0">
                <a:latin typeface="Arial"/>
                <a:cs typeface="Arial"/>
              </a:rPr>
              <a:t>ds</a:t>
            </a:r>
            <a:r>
              <a:rPr sz="2000" b="1" spc="-55" dirty="0">
                <a:latin typeface="Arial"/>
                <a:cs typeface="Arial"/>
              </a:rPr>
              <a:t> </a:t>
            </a:r>
            <a:r>
              <a:rPr sz="2000" b="1" spc="-50" dirty="0">
                <a:latin typeface="Arial"/>
                <a:cs typeface="Arial"/>
              </a:rPr>
              <a:t>ali</a:t>
            </a:r>
            <a:r>
              <a:rPr sz="2000" b="1" spc="-70" dirty="0">
                <a:latin typeface="Arial"/>
                <a:cs typeface="Arial"/>
              </a:rPr>
              <a:t>e</a:t>
            </a:r>
            <a:r>
              <a:rPr sz="2000" b="1" spc="-145" dirty="0">
                <a:latin typeface="Arial"/>
                <a:cs typeface="Arial"/>
              </a:rPr>
              <a:t>n</a:t>
            </a:r>
            <a:r>
              <a:rPr sz="2000" b="1" spc="-204" dirty="0">
                <a:latin typeface="Arial"/>
                <a:cs typeface="Arial"/>
              </a:rPr>
              <a:t>s</a:t>
            </a:r>
            <a:endParaRPr sz="2000" b="1" dirty="0">
              <a:latin typeface="Arial"/>
              <a:cs typeface="Arial"/>
            </a:endParaRPr>
          </a:p>
          <a:p>
            <a:pPr>
              <a:lnSpc>
                <a:spcPct val="100000"/>
              </a:lnSpc>
              <a:spcBef>
                <a:spcPts val="5"/>
              </a:spcBef>
            </a:pPr>
            <a:endParaRPr sz="2000" b="1" dirty="0">
              <a:latin typeface="Arial"/>
              <a:cs typeface="Arial"/>
            </a:endParaRPr>
          </a:p>
          <a:p>
            <a:pPr marL="12700">
              <a:lnSpc>
                <a:spcPct val="100000"/>
              </a:lnSpc>
            </a:pPr>
            <a:r>
              <a:rPr sz="2000" b="1" spc="-170" dirty="0">
                <a:latin typeface="Arial"/>
                <a:cs typeface="Arial"/>
              </a:rPr>
              <a:t>T</a:t>
            </a:r>
            <a:r>
              <a:rPr sz="2000" b="1" spc="-145" dirty="0">
                <a:latin typeface="Arial"/>
                <a:cs typeface="Arial"/>
              </a:rPr>
              <a:t>e</a:t>
            </a:r>
            <a:r>
              <a:rPr sz="2000" b="1" spc="-35" dirty="0">
                <a:latin typeface="Arial"/>
                <a:cs typeface="Arial"/>
              </a:rPr>
              <a:t>am</a:t>
            </a:r>
            <a:r>
              <a:rPr sz="2000" b="1" spc="-85" dirty="0">
                <a:latin typeface="Arial"/>
                <a:cs typeface="Arial"/>
              </a:rPr>
              <a:t> </a:t>
            </a:r>
            <a:r>
              <a:rPr sz="2000" b="1" spc="-110" dirty="0">
                <a:latin typeface="Arial"/>
                <a:cs typeface="Arial"/>
              </a:rPr>
              <a:t>Leader</a:t>
            </a:r>
            <a:r>
              <a:rPr sz="2000" b="1" spc="-75" dirty="0">
                <a:latin typeface="Arial"/>
                <a:cs typeface="Arial"/>
              </a:rPr>
              <a:t> Nam</a:t>
            </a:r>
            <a:r>
              <a:rPr sz="2000" b="1" spc="-60" dirty="0">
                <a:latin typeface="Arial"/>
                <a:cs typeface="Arial"/>
              </a:rPr>
              <a:t>e</a:t>
            </a:r>
            <a:r>
              <a:rPr sz="2000" b="1" spc="-185" dirty="0">
                <a:latin typeface="Arial"/>
                <a:cs typeface="Arial"/>
              </a:rPr>
              <a:t>:</a:t>
            </a:r>
            <a:r>
              <a:rPr sz="2000" b="1" spc="-70" dirty="0">
                <a:latin typeface="Arial"/>
                <a:cs typeface="Arial"/>
              </a:rPr>
              <a:t> </a:t>
            </a:r>
            <a:r>
              <a:rPr sz="2000" b="1" spc="-185" dirty="0">
                <a:latin typeface="Arial"/>
                <a:cs typeface="Arial"/>
              </a:rPr>
              <a:t>Joye</a:t>
            </a:r>
            <a:r>
              <a:rPr sz="2000" b="1" spc="-175" dirty="0">
                <a:latin typeface="Arial"/>
                <a:cs typeface="Arial"/>
              </a:rPr>
              <a:t>e</a:t>
            </a:r>
            <a:r>
              <a:rPr sz="2000" b="1" spc="-70" dirty="0">
                <a:latin typeface="Arial"/>
                <a:cs typeface="Arial"/>
              </a:rPr>
              <a:t> </a:t>
            </a:r>
            <a:r>
              <a:rPr sz="2000" b="1" spc="-145" dirty="0">
                <a:latin typeface="Arial"/>
                <a:cs typeface="Arial"/>
              </a:rPr>
              <a:t>Ray</a:t>
            </a:r>
            <a:endParaRPr sz="2000" b="1" dirty="0">
              <a:latin typeface="Arial"/>
              <a:cs typeface="Arial"/>
            </a:endParaRPr>
          </a:p>
          <a:p>
            <a:pPr>
              <a:lnSpc>
                <a:spcPct val="100000"/>
              </a:lnSpc>
              <a:spcBef>
                <a:spcPts val="55"/>
              </a:spcBef>
            </a:pPr>
            <a:endParaRPr sz="2000" b="1" dirty="0">
              <a:latin typeface="Arial"/>
              <a:cs typeface="Arial"/>
            </a:endParaRPr>
          </a:p>
          <a:p>
            <a:pPr marL="12700">
              <a:lnSpc>
                <a:spcPct val="100000"/>
              </a:lnSpc>
            </a:pPr>
            <a:r>
              <a:rPr sz="2000" b="1" spc="-85" dirty="0">
                <a:latin typeface="Arial"/>
                <a:cs typeface="Arial"/>
              </a:rPr>
              <a:t>Insti</a:t>
            </a:r>
            <a:r>
              <a:rPr sz="2000" b="1" spc="-60" dirty="0">
                <a:latin typeface="Arial"/>
                <a:cs typeface="Arial"/>
              </a:rPr>
              <a:t>t</a:t>
            </a:r>
            <a:r>
              <a:rPr sz="2000" b="1" spc="-75" dirty="0">
                <a:latin typeface="Arial"/>
                <a:cs typeface="Arial"/>
              </a:rPr>
              <a:t>ute</a:t>
            </a:r>
            <a:r>
              <a:rPr sz="2000" b="1" spc="-60" dirty="0">
                <a:latin typeface="Arial"/>
                <a:cs typeface="Arial"/>
              </a:rPr>
              <a:t> </a:t>
            </a:r>
            <a:r>
              <a:rPr sz="2000" b="1" spc="-175" dirty="0">
                <a:latin typeface="Arial"/>
                <a:cs typeface="Arial"/>
              </a:rPr>
              <a:t>Cod</a:t>
            </a:r>
            <a:r>
              <a:rPr sz="2000" b="1" spc="-145" dirty="0">
                <a:latin typeface="Arial"/>
                <a:cs typeface="Arial"/>
              </a:rPr>
              <a:t>e</a:t>
            </a:r>
            <a:r>
              <a:rPr sz="2000" b="1" spc="-50" dirty="0">
                <a:latin typeface="Arial"/>
                <a:cs typeface="Arial"/>
              </a:rPr>
              <a:t> </a:t>
            </a:r>
            <a:r>
              <a:rPr sz="2000" b="1" spc="-185" dirty="0" smtClean="0">
                <a:latin typeface="Arial"/>
                <a:cs typeface="Arial"/>
              </a:rPr>
              <a:t>:</a:t>
            </a:r>
            <a:r>
              <a:rPr lang="en-US" sz="2000" b="1" spc="-55" dirty="0" smtClean="0">
                <a:latin typeface="Arial"/>
                <a:cs typeface="Arial"/>
              </a:rPr>
              <a:t>C-7623</a:t>
            </a:r>
            <a:endParaRPr sz="2000" b="1" dirty="0">
              <a:latin typeface="Arial"/>
              <a:cs typeface="Arial"/>
            </a:endParaRPr>
          </a:p>
          <a:p>
            <a:pPr>
              <a:lnSpc>
                <a:spcPct val="100000"/>
              </a:lnSpc>
              <a:spcBef>
                <a:spcPts val="45"/>
              </a:spcBef>
            </a:pPr>
            <a:endParaRPr sz="2000" b="1" dirty="0">
              <a:latin typeface="Arial"/>
              <a:cs typeface="Arial"/>
            </a:endParaRPr>
          </a:p>
          <a:p>
            <a:pPr marL="12700">
              <a:lnSpc>
                <a:spcPct val="100000"/>
              </a:lnSpc>
            </a:pPr>
            <a:r>
              <a:rPr sz="2000" b="1" spc="-80" dirty="0">
                <a:latin typeface="Arial"/>
                <a:cs typeface="Arial"/>
              </a:rPr>
              <a:t>Institute</a:t>
            </a:r>
            <a:r>
              <a:rPr sz="2000" b="1" spc="-55" dirty="0">
                <a:latin typeface="Arial"/>
                <a:cs typeface="Arial"/>
              </a:rPr>
              <a:t> </a:t>
            </a:r>
            <a:r>
              <a:rPr sz="2000" b="1" spc="-95" dirty="0">
                <a:latin typeface="Arial"/>
                <a:cs typeface="Arial"/>
              </a:rPr>
              <a:t>Name:</a:t>
            </a:r>
            <a:r>
              <a:rPr sz="2000" b="1" spc="-60" dirty="0">
                <a:latin typeface="Arial"/>
                <a:cs typeface="Arial"/>
              </a:rPr>
              <a:t> </a:t>
            </a:r>
            <a:r>
              <a:rPr sz="2000" b="1" spc="-110" dirty="0" err="1">
                <a:latin typeface="Arial"/>
                <a:cs typeface="Arial"/>
              </a:rPr>
              <a:t>Mgm’s</a:t>
            </a:r>
            <a:r>
              <a:rPr sz="2000" b="1" spc="-65" dirty="0">
                <a:latin typeface="Arial"/>
                <a:cs typeface="Arial"/>
              </a:rPr>
              <a:t> </a:t>
            </a:r>
            <a:r>
              <a:rPr lang="en-US" sz="2000" b="1" spc="-114" dirty="0">
                <a:latin typeface="Arial"/>
                <a:cs typeface="Arial"/>
              </a:rPr>
              <a:t>C</a:t>
            </a:r>
            <a:r>
              <a:rPr sz="2000" b="1" spc="-114" dirty="0" smtClean="0">
                <a:latin typeface="Arial"/>
                <a:cs typeface="Arial"/>
              </a:rPr>
              <a:t>ollege</a:t>
            </a:r>
            <a:r>
              <a:rPr sz="2000" b="1" spc="-65" dirty="0" smtClean="0">
                <a:latin typeface="Arial"/>
                <a:cs typeface="Arial"/>
              </a:rPr>
              <a:t> </a:t>
            </a:r>
            <a:r>
              <a:rPr lang="en-US" sz="2000" b="1" spc="-100" dirty="0">
                <a:latin typeface="Arial"/>
                <a:cs typeface="Arial"/>
              </a:rPr>
              <a:t>O</a:t>
            </a:r>
            <a:r>
              <a:rPr sz="2000" b="1" spc="-100" dirty="0" smtClean="0">
                <a:latin typeface="Arial"/>
                <a:cs typeface="Arial"/>
              </a:rPr>
              <a:t>f</a:t>
            </a:r>
            <a:r>
              <a:rPr sz="2000" b="1" spc="-50" dirty="0" smtClean="0">
                <a:latin typeface="Arial"/>
                <a:cs typeface="Arial"/>
              </a:rPr>
              <a:t> </a:t>
            </a:r>
            <a:r>
              <a:rPr lang="en-US" sz="2000" b="1" spc="-114" dirty="0">
                <a:latin typeface="Arial"/>
                <a:cs typeface="Arial"/>
              </a:rPr>
              <a:t>E</a:t>
            </a:r>
            <a:r>
              <a:rPr sz="2000" b="1" spc="-114" dirty="0" smtClean="0">
                <a:latin typeface="Arial"/>
                <a:cs typeface="Arial"/>
              </a:rPr>
              <a:t>ngineering</a:t>
            </a:r>
            <a:r>
              <a:rPr sz="2000" b="1" spc="-50" dirty="0" smtClean="0">
                <a:latin typeface="Arial"/>
                <a:cs typeface="Arial"/>
              </a:rPr>
              <a:t> </a:t>
            </a:r>
            <a:r>
              <a:rPr sz="2000" b="1" spc="-75" dirty="0">
                <a:latin typeface="Arial"/>
                <a:cs typeface="Arial"/>
              </a:rPr>
              <a:t>,</a:t>
            </a:r>
            <a:r>
              <a:rPr sz="2000" b="1" spc="-45" dirty="0">
                <a:latin typeface="Arial"/>
                <a:cs typeface="Arial"/>
              </a:rPr>
              <a:t> </a:t>
            </a:r>
            <a:r>
              <a:rPr lang="en-US" sz="2000" b="1" spc="-114" dirty="0" err="1">
                <a:latin typeface="Arial"/>
                <a:cs typeface="Arial"/>
              </a:rPr>
              <a:t>N</a:t>
            </a:r>
            <a:r>
              <a:rPr sz="2000" b="1" spc="-114" dirty="0" err="1" smtClean="0">
                <a:latin typeface="Arial"/>
                <a:cs typeface="Arial"/>
              </a:rPr>
              <a:t>anded</a:t>
            </a:r>
            <a:endParaRPr sz="2000" b="1" dirty="0">
              <a:latin typeface="Arial"/>
              <a:cs typeface="Arial"/>
            </a:endParaRPr>
          </a:p>
        </p:txBody>
      </p:sp>
    </p:spTree>
    <p:extLst>
      <p:ext uri="{BB962C8B-B14F-4D97-AF65-F5344CB8AC3E}">
        <p14:creationId xmlns:p14="http://schemas.microsoft.com/office/powerpoint/2010/main" val="1299354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28600" y="0"/>
            <a:ext cx="4114800" cy="541867"/>
          </a:xfrm>
        </p:spPr>
        <p:txBody>
          <a:bodyPr>
            <a:noAutofit/>
          </a:bodyPr>
          <a:lstStyle/>
          <a:p>
            <a:r>
              <a:rPr lang="en-US" sz="1800" b="1" u="sng" cap="none" dirty="0" smtClean="0">
                <a:solidFill>
                  <a:schemeClr val="bg2">
                    <a:lumMod val="50000"/>
                  </a:schemeClr>
                </a:solidFill>
              </a:rPr>
              <a:t>idea approach /details</a:t>
            </a:r>
            <a:r>
              <a:rPr lang="en-US" sz="2000" b="1" u="sng" cap="none" dirty="0" smtClean="0">
                <a:solidFill>
                  <a:schemeClr val="bg2">
                    <a:lumMod val="50000"/>
                  </a:schemeClr>
                </a:solidFill>
              </a:rPr>
              <a:t>:</a:t>
            </a:r>
            <a:endParaRPr lang="en-US" sz="2000" b="1" u="sng" cap="none" dirty="0">
              <a:solidFill>
                <a:schemeClr val="bg2">
                  <a:lumMod val="50000"/>
                </a:schemeClr>
              </a:solidFill>
            </a:endParaRPr>
          </a:p>
        </p:txBody>
      </p:sp>
      <p:pic>
        <p:nvPicPr>
          <p:cNvPr id="9" name="object 8"/>
          <p:cNvPicPr/>
          <p:nvPr/>
        </p:nvPicPr>
        <p:blipFill>
          <a:blip r:embed="rId3" cstate="print"/>
          <a:stretch>
            <a:fillRect/>
          </a:stretch>
        </p:blipFill>
        <p:spPr>
          <a:xfrm flipV="1">
            <a:off x="1600200" y="457200"/>
            <a:ext cx="2417452"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object 12"/>
          <p:cNvSpPr txBox="1"/>
          <p:nvPr/>
        </p:nvSpPr>
        <p:spPr>
          <a:xfrm>
            <a:off x="457200" y="1066800"/>
            <a:ext cx="5938386" cy="782265"/>
          </a:xfrm>
          <a:prstGeom prst="rect">
            <a:avLst/>
          </a:prstGeom>
          <a:solidFill>
            <a:schemeClr val="accent4">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4"/>
          </a:lnRef>
          <a:fillRef idx="2">
            <a:schemeClr val="accent4"/>
          </a:fillRef>
          <a:effectRef idx="1">
            <a:schemeClr val="accent4"/>
          </a:effectRef>
          <a:fontRef idx="minor">
            <a:schemeClr val="dk1"/>
          </a:fontRef>
        </p:style>
        <p:txBody>
          <a:bodyPr vert="horz" wrap="square" lIns="0" tIns="43180" rIns="0" bIns="0" rtlCol="0">
            <a:spAutoFit/>
          </a:bodyPr>
          <a:lstStyle/>
          <a:p>
            <a:pPr marL="95250" marR="80645" algn="just">
              <a:lnSpc>
                <a:spcPct val="100000"/>
              </a:lnSpc>
              <a:spcBef>
                <a:spcPts val="340"/>
              </a:spcBef>
            </a:pPr>
            <a:r>
              <a:rPr lang="en-US" sz="1200" dirty="0" smtClean="0">
                <a:solidFill>
                  <a:schemeClr val="bg1"/>
                </a:solidFill>
              </a:rPr>
              <a:t>This app provides comprehensive protection to users from cyber attacks related to wallet and banking, emails, messages, social media, calls, QR Codes, and URL links. With advanced security measures such as encryption, authentication, and real-time threat detection.</a:t>
            </a:r>
            <a:endParaRPr lang="en-IN" sz="1600" spc="-15" dirty="0">
              <a:solidFill>
                <a:schemeClr val="bg1"/>
              </a:solidFill>
              <a:latin typeface="Microsoft Sans Serif"/>
              <a:cs typeface="Microsoft Sans Serif"/>
            </a:endParaRPr>
          </a:p>
        </p:txBody>
      </p:sp>
      <p:sp>
        <p:nvSpPr>
          <p:cNvPr id="14" name="TextBox 13"/>
          <p:cNvSpPr txBox="1"/>
          <p:nvPr/>
        </p:nvSpPr>
        <p:spPr>
          <a:xfrm>
            <a:off x="1676400" y="609600"/>
            <a:ext cx="2362200" cy="338554"/>
          </a:xfrm>
          <a:prstGeom prst="rect">
            <a:avLst/>
          </a:prstGeom>
          <a:noFill/>
        </p:spPr>
        <p:txBody>
          <a:bodyPr wrap="square" rtlCol="0">
            <a:spAutoFit/>
          </a:bodyPr>
          <a:lstStyle/>
          <a:p>
            <a:r>
              <a:rPr lang="en-US" sz="1600" b="1" dirty="0" smtClean="0">
                <a:solidFill>
                  <a:schemeClr val="bg1"/>
                </a:solidFill>
              </a:rPr>
              <a:t>Solution Description</a:t>
            </a:r>
            <a:endParaRPr lang="en-US" sz="1600" b="1" dirty="0">
              <a:solidFill>
                <a:schemeClr val="bg1"/>
              </a:solidFill>
            </a:endParaRPr>
          </a:p>
        </p:txBody>
      </p:sp>
      <p:sp>
        <p:nvSpPr>
          <p:cNvPr id="13" name="Freeform 12"/>
          <p:cNvSpPr/>
          <p:nvPr/>
        </p:nvSpPr>
        <p:spPr>
          <a:xfrm>
            <a:off x="1752600" y="2057400"/>
            <a:ext cx="2209800" cy="457200"/>
          </a:xfrm>
          <a:custGeom>
            <a:avLst/>
            <a:gdLst>
              <a:gd name="connsiteX0" fmla="*/ 0 w 2362200"/>
              <a:gd name="connsiteY0" fmla="*/ 0 h 533400"/>
              <a:gd name="connsiteX1" fmla="*/ 2362200 w 2362200"/>
              <a:gd name="connsiteY1" fmla="*/ 0 h 533400"/>
              <a:gd name="connsiteX2" fmla="*/ 2362200 w 2362200"/>
              <a:gd name="connsiteY2" fmla="*/ 533400 h 533400"/>
              <a:gd name="connsiteX3" fmla="*/ 0 w 2362200"/>
              <a:gd name="connsiteY3" fmla="*/ 533400 h 533400"/>
              <a:gd name="connsiteX4" fmla="*/ 0 w 2362200"/>
              <a:gd name="connsiteY4" fmla="*/ 0 h 53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533400">
                <a:moveTo>
                  <a:pt x="0" y="0"/>
                </a:moveTo>
                <a:lnTo>
                  <a:pt x="2362200" y="0"/>
                </a:lnTo>
                <a:lnTo>
                  <a:pt x="2362200" y="533400"/>
                </a:lnTo>
                <a:lnTo>
                  <a:pt x="0" y="533400"/>
                </a:lnTo>
                <a:lnTo>
                  <a:pt x="0" y="0"/>
                </a:lnTo>
                <a:close/>
              </a:path>
            </a:pathLst>
          </a:custGeom>
          <a:solidFill>
            <a:schemeClr val="accent2">
              <a:lumMod val="60000"/>
              <a:lumOff val="40000"/>
            </a:schemeClr>
          </a:solidFill>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Our app Solution</a:t>
            </a:r>
            <a:endParaRPr lang="en-US" b="1" dirty="0">
              <a:solidFill>
                <a:schemeClr val="bg1"/>
              </a:solidFill>
            </a:endParaRPr>
          </a:p>
        </p:txBody>
      </p:sp>
      <p:sp>
        <p:nvSpPr>
          <p:cNvPr id="16" name="Rectangle 15"/>
          <p:cNvSpPr/>
          <p:nvPr/>
        </p:nvSpPr>
        <p:spPr>
          <a:xfrm>
            <a:off x="381000" y="2819400"/>
            <a:ext cx="6477000" cy="685800"/>
          </a:xfrm>
          <a:prstGeom prst="rect">
            <a:avLst/>
          </a:prstGeom>
          <a:solidFill>
            <a:schemeClr val="accent2">
              <a:lumMod val="20000"/>
              <a:lumOff val="80000"/>
            </a:schemeClr>
          </a:solidFill>
          <a:ln>
            <a:no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905741" y="2743200"/>
            <a:ext cx="5791200" cy="738664"/>
          </a:xfrm>
          <a:prstGeom prst="rect">
            <a:avLst/>
          </a:prstGeom>
          <a:noFill/>
        </p:spPr>
        <p:txBody>
          <a:bodyPr wrap="square" rtlCol="0">
            <a:spAutoFit/>
          </a:bodyPr>
          <a:lstStyle/>
          <a:p>
            <a:r>
              <a:rPr lang="en-US" sz="1200" b="1" dirty="0" smtClean="0">
                <a:solidFill>
                  <a:schemeClr val="bg1"/>
                </a:solidFill>
              </a:rPr>
              <a:t>    Email and Message Analysis </a:t>
            </a:r>
            <a:r>
              <a:rPr lang="en-US" dirty="0" smtClean="0">
                <a:solidFill>
                  <a:schemeClr val="bg1"/>
                </a:solidFill>
              </a:rPr>
              <a:t>:</a:t>
            </a:r>
            <a:r>
              <a:rPr lang="en-US" sz="1200" dirty="0" err="1" smtClean="0">
                <a:solidFill>
                  <a:schemeClr val="bg1"/>
                </a:solidFill>
              </a:rPr>
              <a:t>analysing</a:t>
            </a:r>
            <a:r>
              <a:rPr lang="en-US" sz="1200" dirty="0" smtClean="0">
                <a:solidFill>
                  <a:schemeClr val="bg1"/>
                </a:solidFill>
              </a:rPr>
              <a:t> the content, headers, and metadata of incoming emails and messages to detect potential phishing attempts, scam messages, and other malicious activities</a:t>
            </a:r>
            <a:endParaRPr lang="en-US" dirty="0">
              <a:solidFill>
                <a:schemeClr val="bg1"/>
              </a:solidFill>
            </a:endParaRPr>
          </a:p>
        </p:txBody>
      </p:sp>
      <p:sp>
        <p:nvSpPr>
          <p:cNvPr id="21" name="Rectangle 20"/>
          <p:cNvSpPr/>
          <p:nvPr/>
        </p:nvSpPr>
        <p:spPr>
          <a:xfrm>
            <a:off x="381000" y="3581400"/>
            <a:ext cx="6477000" cy="533400"/>
          </a:xfrm>
          <a:prstGeom prst="rect">
            <a:avLst/>
          </a:prstGeom>
          <a:solidFill>
            <a:schemeClr val="accent2">
              <a:lumMod val="20000"/>
              <a:lumOff val="8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1085850" y="3629006"/>
            <a:ext cx="5181600" cy="553998"/>
          </a:xfrm>
          <a:prstGeom prst="rect">
            <a:avLst/>
          </a:prstGeom>
          <a:noFill/>
        </p:spPr>
        <p:txBody>
          <a:bodyPr wrap="square" rtlCol="0">
            <a:spAutoFit/>
          </a:bodyPr>
          <a:lstStyle/>
          <a:p>
            <a:r>
              <a:rPr lang="en-US" sz="1200" b="1" dirty="0" smtClean="0">
                <a:solidFill>
                  <a:schemeClr val="bg1"/>
                </a:solidFill>
              </a:rPr>
              <a:t>     Call Detection and Analysis: </a:t>
            </a:r>
            <a:r>
              <a:rPr lang="en-US" sz="1200" dirty="0" smtClean="0">
                <a:solidFill>
                  <a:schemeClr val="bg1"/>
                </a:solidFill>
              </a:rPr>
              <a:t>analyze incoming calls and detect potential spoofed calls, scam calls, and other malicious activities</a:t>
            </a:r>
            <a:r>
              <a:rPr lang="en-US" dirty="0" smtClean="0"/>
              <a:t>. </a:t>
            </a:r>
            <a:endParaRPr lang="en-US" dirty="0"/>
          </a:p>
        </p:txBody>
      </p:sp>
      <p:sp>
        <p:nvSpPr>
          <p:cNvPr id="24" name="Rectangle 23"/>
          <p:cNvSpPr/>
          <p:nvPr/>
        </p:nvSpPr>
        <p:spPr>
          <a:xfrm>
            <a:off x="381000" y="4191000"/>
            <a:ext cx="6477000" cy="762000"/>
          </a:xfrm>
          <a:prstGeom prst="rect">
            <a:avLst/>
          </a:prstGeom>
          <a:solidFill>
            <a:schemeClr val="accent2">
              <a:lumMod val="20000"/>
              <a:lumOff val="8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7" name="TextBox 26"/>
          <p:cNvSpPr txBox="1"/>
          <p:nvPr/>
        </p:nvSpPr>
        <p:spPr>
          <a:xfrm>
            <a:off x="1066800" y="4176096"/>
            <a:ext cx="5943600" cy="830997"/>
          </a:xfrm>
          <a:prstGeom prst="rect">
            <a:avLst/>
          </a:prstGeom>
          <a:noFill/>
        </p:spPr>
        <p:txBody>
          <a:bodyPr wrap="square" rtlCol="0">
            <a:spAutoFit/>
          </a:bodyPr>
          <a:lstStyle/>
          <a:p>
            <a:r>
              <a:rPr lang="en-US" sz="1200" b="1" dirty="0" smtClean="0">
                <a:solidFill>
                  <a:schemeClr val="bg1"/>
                </a:solidFill>
              </a:rPr>
              <a:t>           QR Code Scanning</a:t>
            </a:r>
            <a:r>
              <a:rPr lang="en-US" dirty="0" smtClean="0">
                <a:solidFill>
                  <a:schemeClr val="bg1"/>
                </a:solidFill>
              </a:rPr>
              <a:t>: .</a:t>
            </a:r>
            <a:r>
              <a:rPr lang="en-US" sz="1200" dirty="0" smtClean="0">
                <a:solidFill>
                  <a:schemeClr val="bg1"/>
                </a:solidFill>
              </a:rPr>
              <a:t>Analyze the QR code content and metadata to</a:t>
            </a:r>
          </a:p>
          <a:p>
            <a:r>
              <a:rPr lang="en-US" sz="1200" dirty="0" smtClean="0">
                <a:solidFill>
                  <a:schemeClr val="bg1"/>
                </a:solidFill>
              </a:rPr>
              <a:t>      detect potential malicious QR codes, such as those that may lead to   phishing websites or contain malicious payloads</a:t>
            </a:r>
            <a:r>
              <a:rPr lang="en-US" dirty="0" smtClean="0">
                <a:solidFill>
                  <a:schemeClr val="bg1"/>
                </a:solidFill>
              </a:rPr>
              <a:t>.</a:t>
            </a:r>
            <a:endParaRPr lang="en-US" dirty="0">
              <a:solidFill>
                <a:schemeClr val="bg1"/>
              </a:solidFill>
            </a:endParaRPr>
          </a:p>
        </p:txBody>
      </p:sp>
      <p:sp>
        <p:nvSpPr>
          <p:cNvPr id="28" name="Rectangle 27"/>
          <p:cNvSpPr/>
          <p:nvPr/>
        </p:nvSpPr>
        <p:spPr>
          <a:xfrm>
            <a:off x="381000" y="5029200"/>
            <a:ext cx="6477000" cy="609600"/>
          </a:xfrm>
          <a:prstGeom prst="rect">
            <a:avLst/>
          </a:prstGeom>
          <a:solidFill>
            <a:schemeClr val="accent2">
              <a:lumMod val="20000"/>
              <a:lumOff val="8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9" name="TextBox 28"/>
          <p:cNvSpPr txBox="1"/>
          <p:nvPr/>
        </p:nvSpPr>
        <p:spPr>
          <a:xfrm>
            <a:off x="1142568" y="5073134"/>
            <a:ext cx="5943600" cy="646331"/>
          </a:xfrm>
          <a:prstGeom prst="rect">
            <a:avLst/>
          </a:prstGeom>
          <a:noFill/>
          <a:ln>
            <a:noFill/>
          </a:ln>
        </p:spPr>
        <p:txBody>
          <a:bodyPr wrap="square" rtlCol="0">
            <a:spAutoFit/>
          </a:bodyPr>
          <a:lstStyle/>
          <a:p>
            <a:r>
              <a:rPr lang="en-US" sz="1200" b="1" dirty="0" smtClean="0">
                <a:solidFill>
                  <a:schemeClr val="bg1"/>
                </a:solidFill>
              </a:rPr>
              <a:t>               URL scanning and Web content analysis: </a:t>
            </a:r>
            <a:r>
              <a:rPr lang="en-US" sz="1200" dirty="0" smtClean="0">
                <a:solidFill>
                  <a:schemeClr val="bg1"/>
                </a:solidFill>
              </a:rPr>
              <a:t>Use web content analysis                  techniques to scan the content of websites for potential phishing attempts, malware, and fake websites.</a:t>
            </a:r>
            <a:endParaRPr lang="en-US" sz="1200" dirty="0">
              <a:solidFill>
                <a:schemeClr val="bg1"/>
              </a:solidFill>
            </a:endParaRPr>
          </a:p>
        </p:txBody>
      </p:sp>
      <p:sp>
        <p:nvSpPr>
          <p:cNvPr id="31" name="Rectangle 30"/>
          <p:cNvSpPr/>
          <p:nvPr/>
        </p:nvSpPr>
        <p:spPr>
          <a:xfrm>
            <a:off x="381000" y="5715000"/>
            <a:ext cx="6477000" cy="609600"/>
          </a:xfrm>
          <a:prstGeom prst="rect">
            <a:avLst/>
          </a:prstGeom>
          <a:solidFill>
            <a:schemeClr val="accent2">
              <a:lumMod val="20000"/>
              <a:lumOff val="80000"/>
            </a:schemeClr>
          </a:solidFill>
          <a:ln>
            <a:noFil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2" name="TextBox 31"/>
          <p:cNvSpPr txBox="1"/>
          <p:nvPr/>
        </p:nvSpPr>
        <p:spPr>
          <a:xfrm>
            <a:off x="990600" y="5819640"/>
            <a:ext cx="5791200" cy="461665"/>
          </a:xfrm>
          <a:prstGeom prst="rect">
            <a:avLst/>
          </a:prstGeom>
          <a:noFill/>
        </p:spPr>
        <p:txBody>
          <a:bodyPr wrap="square" rtlCol="0">
            <a:spAutoFit/>
          </a:bodyPr>
          <a:lstStyle/>
          <a:p>
            <a:r>
              <a:rPr lang="en-US" sz="1200" b="1" dirty="0" smtClean="0">
                <a:solidFill>
                  <a:schemeClr val="bg1"/>
                </a:solidFill>
              </a:rPr>
              <a:t>     Wallet an Banking Protection , Real-time Threat Intelligence, User-Friendly      Interface, Continuous Updates and Improvements</a:t>
            </a:r>
            <a:endParaRPr lang="en-US" dirty="0">
              <a:solidFill>
                <a:schemeClr val="bg1"/>
              </a:solidFill>
            </a:endParaRPr>
          </a:p>
        </p:txBody>
      </p:sp>
      <p:sp>
        <p:nvSpPr>
          <p:cNvPr id="33" name="Rectangle 32"/>
          <p:cNvSpPr/>
          <p:nvPr/>
        </p:nvSpPr>
        <p:spPr>
          <a:xfrm>
            <a:off x="381000" y="6400800"/>
            <a:ext cx="6477000" cy="381000"/>
          </a:xfrm>
          <a:prstGeom prst="rect">
            <a:avLst/>
          </a:prstGeom>
          <a:solidFill>
            <a:schemeClr val="accent2">
              <a:lumMod val="20000"/>
              <a:lumOff val="80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4" name="TextBox 33"/>
          <p:cNvSpPr txBox="1"/>
          <p:nvPr/>
        </p:nvSpPr>
        <p:spPr>
          <a:xfrm>
            <a:off x="1000125" y="6396335"/>
            <a:ext cx="5943600" cy="461665"/>
          </a:xfrm>
          <a:prstGeom prst="rect">
            <a:avLst/>
          </a:prstGeom>
          <a:noFill/>
          <a:ln>
            <a:noFill/>
          </a:ln>
        </p:spPr>
        <p:txBody>
          <a:bodyPr wrap="square" rtlCol="0">
            <a:spAutoFit/>
          </a:bodyPr>
          <a:lstStyle/>
          <a:p>
            <a:r>
              <a:rPr lang="en-US" sz="1200" b="1" dirty="0" smtClean="0">
                <a:solidFill>
                  <a:schemeClr val="bg1"/>
                </a:solidFill>
              </a:rPr>
              <a:t>  Privacy and Security Measures: </a:t>
            </a:r>
            <a:r>
              <a:rPr lang="en-US" sz="1200" dirty="0" smtClean="0">
                <a:solidFill>
                  <a:schemeClr val="bg1"/>
                </a:solidFill>
              </a:rPr>
              <a:t>maintaining the privacy and security of the app</a:t>
            </a:r>
            <a:endParaRPr lang="en-US" sz="1200" dirty="0">
              <a:solidFill>
                <a:schemeClr val="bg1"/>
              </a:solidFill>
            </a:endParaRPr>
          </a:p>
        </p:txBody>
      </p:sp>
      <p:pic>
        <p:nvPicPr>
          <p:cNvPr id="1027" name="Picture 3"/>
          <p:cNvPicPr>
            <a:picLocks noChangeAspect="1" noChangeArrowheads="1"/>
          </p:cNvPicPr>
          <p:nvPr/>
        </p:nvPicPr>
        <p:blipFill>
          <a:blip r:embed="rId4"/>
          <a:srcRect/>
          <a:stretch>
            <a:fillRect/>
          </a:stretch>
        </p:blipFill>
        <p:spPr bwMode="auto">
          <a:xfrm>
            <a:off x="7543800" y="1"/>
            <a:ext cx="4267200" cy="4419600"/>
          </a:xfrm>
          <a:prstGeom prst="rect">
            <a:avLst/>
          </a:prstGeom>
          <a:noFill/>
          <a:ln w="9525">
            <a:noFill/>
            <a:miter lim="800000"/>
            <a:headEnd/>
            <a:tailEnd/>
          </a:ln>
          <a:effectLst/>
        </p:spPr>
      </p:pic>
      <p:sp>
        <p:nvSpPr>
          <p:cNvPr id="36" name="Oval 35"/>
          <p:cNvSpPr/>
          <p:nvPr/>
        </p:nvSpPr>
        <p:spPr>
          <a:xfrm>
            <a:off x="7239000" y="4572000"/>
            <a:ext cx="4953000" cy="457200"/>
          </a:xfrm>
          <a:prstGeom prst="ellipse">
            <a:avLst/>
          </a:prstGeom>
          <a:solidFill>
            <a:srgbClr val="FFFF66"/>
          </a:solidFill>
          <a:ln>
            <a:noFill/>
          </a:ln>
          <a:effectLst>
            <a:glow rad="101600">
              <a:srgbClr val="FFFF00">
                <a:alpha val="60000"/>
              </a:srgbClr>
            </a:glo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gn="ctr">
              <a:lnSpc>
                <a:spcPct val="100000"/>
              </a:lnSpc>
              <a:spcBef>
                <a:spcPts val="100"/>
              </a:spcBef>
            </a:pPr>
            <a:r>
              <a:rPr lang="en-US" b="1" dirty="0" smtClean="0">
                <a:solidFill>
                  <a:srgbClr val="002060"/>
                </a:solidFill>
                <a:latin typeface="Arial"/>
                <a:cs typeface="Arial"/>
              </a:rPr>
              <a:t>Technology</a:t>
            </a:r>
            <a:r>
              <a:rPr lang="en-US" b="1" spc="-70" dirty="0" smtClean="0">
                <a:solidFill>
                  <a:srgbClr val="002060"/>
                </a:solidFill>
                <a:latin typeface="Arial"/>
                <a:cs typeface="Arial"/>
              </a:rPr>
              <a:t> </a:t>
            </a:r>
            <a:r>
              <a:rPr lang="en-US" b="1" dirty="0" smtClean="0">
                <a:solidFill>
                  <a:srgbClr val="002060"/>
                </a:solidFill>
                <a:latin typeface="Arial"/>
                <a:cs typeface="Arial"/>
              </a:rPr>
              <a:t>stack</a:t>
            </a:r>
            <a:endParaRPr lang="en-US" dirty="0">
              <a:solidFill>
                <a:srgbClr val="002060"/>
              </a:solidFill>
              <a:latin typeface="Arial"/>
              <a:cs typeface="Arial"/>
            </a:endParaRPr>
          </a:p>
        </p:txBody>
      </p:sp>
      <p:sp>
        <p:nvSpPr>
          <p:cNvPr id="39" name="Rectangle 38"/>
          <p:cNvSpPr/>
          <p:nvPr/>
        </p:nvSpPr>
        <p:spPr>
          <a:xfrm>
            <a:off x="7239000" y="5257800"/>
            <a:ext cx="4953000" cy="1600200"/>
          </a:xfrm>
          <a:prstGeom prst="rect">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SQLite370.svg.png"/>
          <p:cNvPicPr>
            <a:picLocks noChangeAspect="1"/>
          </p:cNvPicPr>
          <p:nvPr/>
        </p:nvPicPr>
        <p:blipFill>
          <a:blip r:embed="rId5" cstate="print"/>
          <a:stretch>
            <a:fillRect/>
          </a:stretch>
        </p:blipFill>
        <p:spPr>
          <a:xfrm>
            <a:off x="7238999" y="5257800"/>
            <a:ext cx="1530927" cy="1295400"/>
          </a:xfrm>
          <a:prstGeom prst="rect">
            <a:avLst/>
          </a:prstGeom>
        </p:spPr>
      </p:pic>
      <p:pic>
        <p:nvPicPr>
          <p:cNvPr id="41" name="Picture 40" descr="android studio.jfif"/>
          <p:cNvPicPr>
            <a:picLocks noChangeAspect="1"/>
          </p:cNvPicPr>
          <p:nvPr/>
        </p:nvPicPr>
        <p:blipFill>
          <a:blip r:embed="rId6"/>
          <a:stretch>
            <a:fillRect/>
          </a:stretch>
        </p:blipFill>
        <p:spPr>
          <a:xfrm>
            <a:off x="9067800" y="5362764"/>
            <a:ext cx="1083468" cy="1377656"/>
          </a:xfrm>
          <a:prstGeom prst="rect">
            <a:avLst/>
          </a:prstGeom>
        </p:spPr>
      </p:pic>
      <p:pic>
        <p:nvPicPr>
          <p:cNvPr id="42" name="Picture 41" descr="java.png"/>
          <p:cNvPicPr>
            <a:picLocks noChangeAspect="1"/>
          </p:cNvPicPr>
          <p:nvPr/>
        </p:nvPicPr>
        <p:blipFill>
          <a:blip r:embed="rId7"/>
          <a:stretch>
            <a:fillRect/>
          </a:stretch>
        </p:blipFill>
        <p:spPr>
          <a:xfrm>
            <a:off x="10151268" y="5416857"/>
            <a:ext cx="1431132" cy="1277796"/>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4825" y="2859665"/>
            <a:ext cx="495300" cy="495300"/>
          </a:xfrm>
          <a:prstGeom prst="rect">
            <a:avLst/>
          </a:prstGeom>
        </p:spPr>
      </p:pic>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8510" y="3652017"/>
            <a:ext cx="489830" cy="489830"/>
          </a:xfrm>
          <a:prstGeom prst="rect">
            <a:avLst/>
          </a:prstGeom>
        </p:spPr>
      </p:pic>
      <p:pic>
        <p:nvPicPr>
          <p:cNvPr id="5" name="Picture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3353" y="4272571"/>
            <a:ext cx="890752" cy="501588"/>
          </a:xfrm>
          <a:prstGeom prst="rect">
            <a:avLst/>
          </a:prstGeom>
        </p:spPr>
      </p:pic>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7200" y="5092678"/>
            <a:ext cx="751884" cy="494960"/>
          </a:xfrm>
          <a:prstGeom prst="rect">
            <a:avLst/>
          </a:prstGeom>
        </p:spPr>
      </p:pic>
      <p:pic>
        <p:nvPicPr>
          <p:cNvPr id="7" name="Picture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0398" y="5752099"/>
            <a:ext cx="644669" cy="467920"/>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4402" y="6448198"/>
            <a:ext cx="411339" cy="29222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959002" y="6316167"/>
            <a:ext cx="110489"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FFFFFF"/>
                </a:solidFill>
                <a:latin typeface="Segoe UI Symbol"/>
                <a:cs typeface="Segoe UI Symbol"/>
              </a:rPr>
              <a:t>3</a:t>
            </a:r>
            <a:endParaRPr sz="1200">
              <a:latin typeface="Segoe UI Symbol"/>
              <a:cs typeface="Segoe UI Symbol"/>
            </a:endParaRPr>
          </a:p>
        </p:txBody>
      </p:sp>
      <p:graphicFrame>
        <p:nvGraphicFramePr>
          <p:cNvPr id="12" name="Diagram 11"/>
          <p:cNvGraphicFramePr/>
          <p:nvPr>
            <p:extLst>
              <p:ext uri="{D42A27DB-BD31-4B8C-83A1-F6EECF244321}">
                <p14:modId xmlns:p14="http://schemas.microsoft.com/office/powerpoint/2010/main" val="2043740609"/>
              </p:ext>
            </p:extLst>
          </p:nvPr>
        </p:nvGraphicFramePr>
        <p:xfrm>
          <a:off x="-34636" y="505381"/>
          <a:ext cx="7070545" cy="6401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ound Diagonal Corner Rectangle 2"/>
          <p:cNvSpPr/>
          <p:nvPr/>
        </p:nvSpPr>
        <p:spPr>
          <a:xfrm>
            <a:off x="1983379" y="179684"/>
            <a:ext cx="1881354" cy="382156"/>
          </a:xfrm>
          <a:prstGeom prst="round2DiagRect">
            <a:avLst/>
          </a:prstGeom>
          <a:gradFill>
            <a:gsLst>
              <a:gs pos="0">
                <a:schemeClr val="accent2">
                  <a:tint val="62000"/>
                  <a:hueMod val="94000"/>
                  <a:satMod val="140000"/>
                  <a:lumMod val="110000"/>
                </a:schemeClr>
              </a:gs>
              <a:gs pos="52000">
                <a:schemeClr val="accent3">
                  <a:lumMod val="60000"/>
                  <a:lumOff val="40000"/>
                </a:schemeClr>
              </a:gs>
            </a:gsLst>
          </a:gradFill>
        </p:spPr>
        <p:style>
          <a:lnRef idx="1">
            <a:schemeClr val="accent2"/>
          </a:lnRef>
          <a:fillRef idx="2">
            <a:schemeClr val="accent2"/>
          </a:fillRef>
          <a:effectRef idx="1">
            <a:schemeClr val="accent2"/>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cs typeface="Arial"/>
              </a:rPr>
              <a:t>Use Cases</a:t>
            </a:r>
            <a:endParaRPr lang="en-IN"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Snip Diagonal Corner Rectangle 12"/>
          <p:cNvSpPr/>
          <p:nvPr/>
        </p:nvSpPr>
        <p:spPr>
          <a:xfrm>
            <a:off x="6945676" y="435490"/>
            <a:ext cx="4775126" cy="5067303"/>
          </a:xfrm>
          <a:prstGeom prst="snip2Diag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dirty="0"/>
          </a:p>
        </p:txBody>
      </p:sp>
      <p:sp>
        <p:nvSpPr>
          <p:cNvPr id="15" name="TextBox 14"/>
          <p:cNvSpPr txBox="1"/>
          <p:nvPr/>
        </p:nvSpPr>
        <p:spPr>
          <a:xfrm>
            <a:off x="6904273" y="1076315"/>
            <a:ext cx="4775126" cy="3785652"/>
          </a:xfrm>
          <a:prstGeom prst="rect">
            <a:avLst/>
          </a:prstGeom>
          <a:noFill/>
        </p:spPr>
        <p:txBody>
          <a:bodyPr wrap="square" rtlCol="0">
            <a:spAutoFit/>
          </a:bodyPr>
          <a:lstStyle/>
          <a:p>
            <a:pPr algn="just">
              <a:buFont typeface="Wingdings" pitchFamily="2" charset="2"/>
              <a:buChar char="v"/>
            </a:pPr>
            <a:r>
              <a:rPr lang="en-US" sz="1600" b="1" dirty="0" smtClean="0">
                <a:solidFill>
                  <a:srgbClr val="FFFF66"/>
                </a:solidFill>
              </a:rPr>
              <a:t>Access to Accurate and Timely Threat Intelligence</a:t>
            </a:r>
          </a:p>
          <a:p>
            <a:pPr algn="just"/>
            <a:endParaRPr lang="en-US" sz="1600" b="1" dirty="0" smtClean="0">
              <a:solidFill>
                <a:srgbClr val="FFFF66"/>
              </a:solidFill>
            </a:endParaRPr>
          </a:p>
          <a:p>
            <a:pPr algn="just">
              <a:buFont typeface="Wingdings" pitchFamily="2" charset="2"/>
              <a:buChar char="v"/>
            </a:pPr>
            <a:r>
              <a:rPr lang="en-US" sz="1600" b="1" dirty="0" smtClean="0">
                <a:solidFill>
                  <a:srgbClr val="FFFF66"/>
                </a:solidFill>
              </a:rPr>
              <a:t>Integration with External APIs and Databases</a:t>
            </a:r>
          </a:p>
          <a:p>
            <a:pPr algn="just">
              <a:buFont typeface="Wingdings" pitchFamily="2" charset="2"/>
              <a:buChar char="v"/>
            </a:pPr>
            <a:endParaRPr lang="en-US" sz="1600" b="1" dirty="0" smtClean="0">
              <a:solidFill>
                <a:srgbClr val="FFFF66"/>
              </a:solidFill>
            </a:endParaRPr>
          </a:p>
          <a:p>
            <a:pPr algn="just">
              <a:buFont typeface="Wingdings" pitchFamily="2" charset="2"/>
              <a:buChar char="v"/>
            </a:pPr>
            <a:r>
              <a:rPr lang="en-US" sz="1600" b="1" dirty="0" smtClean="0">
                <a:solidFill>
                  <a:srgbClr val="FFFF66"/>
                </a:solidFill>
              </a:rPr>
              <a:t>Legal and Privacy Considerations:</a:t>
            </a:r>
          </a:p>
          <a:p>
            <a:pPr algn="just">
              <a:buFont typeface="Wingdings" pitchFamily="2" charset="2"/>
              <a:buChar char="v"/>
            </a:pPr>
            <a:endParaRPr lang="en-US" sz="1600" b="1" dirty="0">
              <a:solidFill>
                <a:srgbClr val="FFFF66"/>
              </a:solidFill>
            </a:endParaRPr>
          </a:p>
          <a:p>
            <a:pPr algn="just">
              <a:buFont typeface="Wingdings" pitchFamily="2" charset="2"/>
              <a:buChar char="v"/>
            </a:pPr>
            <a:r>
              <a:rPr lang="en-US" sz="1600" b="1" dirty="0" smtClean="0">
                <a:solidFill>
                  <a:srgbClr val="FFFF66"/>
                </a:solidFill>
              </a:rPr>
              <a:t>False Positives and Negatives</a:t>
            </a:r>
          </a:p>
          <a:p>
            <a:pPr algn="just"/>
            <a:endParaRPr lang="en-US" sz="1600" b="1" dirty="0" smtClean="0">
              <a:solidFill>
                <a:srgbClr val="FFFF66"/>
              </a:solidFill>
            </a:endParaRPr>
          </a:p>
          <a:p>
            <a:pPr algn="just">
              <a:buFont typeface="Wingdings" pitchFamily="2" charset="2"/>
              <a:buChar char="v"/>
            </a:pPr>
            <a:r>
              <a:rPr lang="en-US" sz="1600" b="1" dirty="0" smtClean="0">
                <a:solidFill>
                  <a:srgbClr val="FFFF66"/>
                </a:solidFill>
              </a:rPr>
              <a:t>Evolving Threat Landscape</a:t>
            </a:r>
            <a:endParaRPr lang="en-US" sz="1600" b="1" dirty="0">
              <a:solidFill>
                <a:srgbClr val="FFFF66"/>
              </a:solidFill>
            </a:endParaRPr>
          </a:p>
          <a:p>
            <a:pPr algn="just"/>
            <a:endParaRPr lang="en-US" sz="1600" b="1" dirty="0">
              <a:solidFill>
                <a:srgbClr val="FFFF66"/>
              </a:solidFill>
            </a:endParaRPr>
          </a:p>
          <a:p>
            <a:pPr algn="just">
              <a:buFont typeface="Wingdings" pitchFamily="2" charset="2"/>
              <a:buChar char="v"/>
            </a:pPr>
            <a:r>
              <a:rPr lang="en-US" sz="1600" b="1" dirty="0" smtClean="0">
                <a:solidFill>
                  <a:srgbClr val="FFFF66"/>
                </a:solidFill>
              </a:rPr>
              <a:t>Resource and Performance Constraint</a:t>
            </a:r>
            <a:r>
              <a:rPr lang="en-US" sz="1600" dirty="0" smtClean="0">
                <a:solidFill>
                  <a:srgbClr val="FFFF66"/>
                </a:solidFill>
              </a:rPr>
              <a:t>s</a:t>
            </a:r>
            <a:endParaRPr lang="en-US" sz="1600" b="1" dirty="0">
              <a:solidFill>
                <a:srgbClr val="FFFF66"/>
              </a:solidFill>
            </a:endParaRPr>
          </a:p>
          <a:p>
            <a:pPr algn="just">
              <a:buFont typeface="Wingdings" pitchFamily="2" charset="2"/>
              <a:buChar char="v"/>
            </a:pPr>
            <a:r>
              <a:rPr lang="en-US" sz="1600" b="1" dirty="0" smtClean="0">
                <a:solidFill>
                  <a:srgbClr val="FFFF66"/>
                </a:solidFill>
              </a:rPr>
              <a:t> User Interface and User Experience:</a:t>
            </a:r>
            <a:r>
              <a:rPr lang="en-US" sz="1600" dirty="0" smtClean="0">
                <a:solidFill>
                  <a:srgbClr val="FFFF66"/>
                </a:solidFill>
              </a:rPr>
              <a:t> </a:t>
            </a:r>
          </a:p>
          <a:p>
            <a:pPr algn="just"/>
            <a:endParaRPr lang="en-US" sz="1600" dirty="0" smtClean="0">
              <a:solidFill>
                <a:srgbClr val="FFFF66"/>
              </a:solidFill>
            </a:endParaRPr>
          </a:p>
          <a:p>
            <a:pPr algn="just">
              <a:buFont typeface="Wingdings" pitchFamily="2" charset="2"/>
              <a:buChar char="v"/>
            </a:pPr>
            <a:r>
              <a:rPr lang="en-US" sz="1600" b="1" dirty="0" smtClean="0">
                <a:solidFill>
                  <a:srgbClr val="FFFF66"/>
                </a:solidFill>
              </a:rPr>
              <a:t>Testing and Validation:</a:t>
            </a:r>
            <a:r>
              <a:rPr lang="en-US" sz="1600" dirty="0" smtClean="0">
                <a:solidFill>
                  <a:srgbClr val="FFFF66"/>
                </a:solidFill>
              </a:rPr>
              <a:t> </a:t>
            </a:r>
            <a:endParaRPr lang="en-IN" sz="1600" b="1" dirty="0">
              <a:solidFill>
                <a:srgbClr val="FFFF66"/>
              </a:solidFill>
            </a:endParaRPr>
          </a:p>
        </p:txBody>
      </p:sp>
      <p:cxnSp>
        <p:nvCxnSpPr>
          <p:cNvPr id="14" name="Straight Arrow Connector 13"/>
          <p:cNvCxnSpPr/>
          <p:nvPr/>
        </p:nvCxnSpPr>
        <p:spPr>
          <a:xfrm>
            <a:off x="1524000" y="12192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24000" y="25908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638300" y="3706091"/>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49530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447800" y="61722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0" y="12954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800600" y="25908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876800" y="35814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53000" y="5029200"/>
            <a:ext cx="228600" cy="1588"/>
          </a:xfrm>
          <a:prstGeom prst="straightConnector1">
            <a:avLst/>
          </a:prstGeom>
          <a:ln cmpd="sng">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862692" y="56472"/>
            <a:ext cx="4419600" cy="400110"/>
          </a:xfrm>
          <a:prstGeom prst="rect">
            <a:avLst/>
          </a:prstGeom>
          <a:solidFill>
            <a:schemeClr val="bg1">
              <a:lumMod val="85000"/>
              <a:lumOff val="15000"/>
            </a:schemeClr>
          </a:solid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a:cs typeface="Arial"/>
              </a:rPr>
              <a:t>Dependencies </a:t>
            </a:r>
            <a:r>
              <a:rPr lang="en-US"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a:cs typeface="Arial"/>
              </a:rPr>
              <a:t>/</a:t>
            </a:r>
            <a:r>
              <a:rPr sz="20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Arial"/>
                <a:cs typeface="Arial"/>
              </a:rPr>
              <a:t>Show stopper</a:t>
            </a:r>
            <a:endParaRPr lang="en-US" sz="2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2590" y="789007"/>
            <a:ext cx="304800" cy="304800"/>
          </a:xfrm>
          <a:prstGeom prst="rect">
            <a:avLst/>
          </a:prstGeom>
        </p:spPr>
      </p:pic>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0985" y="2147532"/>
            <a:ext cx="266268" cy="266268"/>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963" y="3339692"/>
            <a:ext cx="324716" cy="324716"/>
          </a:xfrm>
          <a:prstGeom prst="rect">
            <a:avLst/>
          </a:prstGeom>
        </p:spPr>
      </p:pic>
      <p:pic>
        <p:nvPicPr>
          <p:cNvPr id="7" name="Picture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2712" y="4572835"/>
            <a:ext cx="376836" cy="376836"/>
          </a:xfrm>
          <a:prstGeom prst="rect">
            <a:avLst/>
          </a:prstGeom>
        </p:spPr>
      </p:pic>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695" y="5759150"/>
            <a:ext cx="461017" cy="359157"/>
          </a:xfrm>
          <a:prstGeom prst="rect">
            <a:avLst/>
          </a:prstGeom>
        </p:spPr>
      </p:pic>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43503" y="2149259"/>
            <a:ext cx="550755" cy="310134"/>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19370" y="867176"/>
            <a:ext cx="304115" cy="325582"/>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58299" y="3315722"/>
            <a:ext cx="357354" cy="248188"/>
          </a:xfrm>
          <a:prstGeom prst="rect">
            <a:avLst/>
          </a:prstGeom>
        </p:spPr>
      </p:pic>
      <p:pic>
        <p:nvPicPr>
          <p:cNvPr id="16" name="Picture 1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581400" y="4572835"/>
            <a:ext cx="388385" cy="387744"/>
          </a:xfrm>
          <a:prstGeom prst="rect">
            <a:avLst/>
          </a:prstGeom>
        </p:spPr>
      </p:pic>
      <p:sp>
        <p:nvSpPr>
          <p:cNvPr id="25" name="Rounded Rectangle 24"/>
          <p:cNvSpPr/>
          <p:nvPr/>
        </p:nvSpPr>
        <p:spPr>
          <a:xfrm>
            <a:off x="7016156" y="5261123"/>
            <a:ext cx="5175844" cy="1520677"/>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7" name="TextBox 26"/>
          <p:cNvSpPr txBox="1"/>
          <p:nvPr/>
        </p:nvSpPr>
        <p:spPr>
          <a:xfrm>
            <a:off x="7118893" y="5481700"/>
            <a:ext cx="4920707" cy="954107"/>
          </a:xfrm>
          <a:prstGeom prst="rect">
            <a:avLst/>
          </a:prstGeom>
          <a:noFill/>
        </p:spPr>
        <p:txBody>
          <a:bodyPr wrap="square" rtlCol="0">
            <a:spAutoFit/>
          </a:bodyPr>
          <a:lstStyle/>
          <a:p>
            <a:r>
              <a:rPr lang="en-US" sz="1400" b="1" dirty="0" err="1" smtClean="0">
                <a:solidFill>
                  <a:schemeClr val="tx1">
                    <a:lumMod val="95000"/>
                  </a:schemeClr>
                </a:solidFill>
              </a:rPr>
              <a:t>Youtube</a:t>
            </a:r>
            <a:r>
              <a:rPr lang="en-US" sz="1400" b="1" dirty="0" smtClean="0">
                <a:solidFill>
                  <a:schemeClr val="tx1">
                    <a:lumMod val="95000"/>
                  </a:schemeClr>
                </a:solidFill>
              </a:rPr>
              <a:t> link </a:t>
            </a:r>
            <a:r>
              <a:rPr lang="en-US" sz="1400" b="1" dirty="0" smtClean="0">
                <a:solidFill>
                  <a:schemeClr val="tx1">
                    <a:lumMod val="95000"/>
                  </a:schemeClr>
                </a:solidFill>
              </a:rPr>
              <a:t>:</a:t>
            </a:r>
          </a:p>
          <a:p>
            <a:endParaRPr lang="en-US" sz="1400" b="1" dirty="0">
              <a:solidFill>
                <a:schemeClr val="tx1">
                  <a:lumMod val="95000"/>
                </a:schemeClr>
              </a:solidFill>
            </a:endParaRPr>
          </a:p>
          <a:p>
            <a:endParaRPr lang="en-US" sz="1400" b="1" dirty="0" smtClean="0">
              <a:solidFill>
                <a:schemeClr val="tx1">
                  <a:lumMod val="95000"/>
                </a:schemeClr>
              </a:solidFill>
            </a:endParaRPr>
          </a:p>
          <a:p>
            <a:r>
              <a:rPr lang="en-US" sz="1400" b="1" dirty="0" err="1" smtClean="0">
                <a:solidFill>
                  <a:schemeClr val="tx1">
                    <a:lumMod val="95000"/>
                  </a:schemeClr>
                </a:solidFill>
              </a:rPr>
              <a:t>Github</a:t>
            </a:r>
            <a:r>
              <a:rPr lang="en-US" sz="1400" b="1" smtClean="0">
                <a:solidFill>
                  <a:schemeClr val="tx1">
                    <a:lumMod val="95000"/>
                  </a:schemeClr>
                </a:solidFill>
              </a:rPr>
              <a:t> link:</a:t>
            </a:r>
            <a:r>
              <a:rPr lang="en-US" sz="1400" b="1" smtClean="0">
                <a:solidFill>
                  <a:schemeClr val="tx1">
                    <a:lumMod val="95000"/>
                  </a:schemeClr>
                </a:solidFill>
              </a:rPr>
              <a:t> </a:t>
            </a:r>
            <a:endParaRPr lang="en-IN" sz="1400" b="1" dirty="0">
              <a:solidFill>
                <a:schemeClr val="tx1">
                  <a:lumMod val="9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3559" y="629847"/>
            <a:ext cx="1359460" cy="662924"/>
          </a:xfrm>
          <a:prstGeom prst="rightArrow">
            <a:avLst>
              <a:gd name="adj1" fmla="val 50000"/>
              <a:gd name="adj2" fmla="val 458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a:cs typeface="Calibri"/>
            </a:endParaRPr>
          </a:p>
          <a:p>
            <a:pPr algn="ctr"/>
            <a:endParaRPr lang="en-IN" dirty="0"/>
          </a:p>
        </p:txBody>
      </p:sp>
      <p:sp>
        <p:nvSpPr>
          <p:cNvPr id="3" name="TextBox 2"/>
          <p:cNvSpPr txBox="1"/>
          <p:nvPr/>
        </p:nvSpPr>
        <p:spPr>
          <a:xfrm>
            <a:off x="202776" y="800647"/>
            <a:ext cx="990600" cy="646331"/>
          </a:xfrm>
          <a:prstGeom prst="rect">
            <a:avLst/>
          </a:prstGeom>
          <a:noFill/>
        </p:spPr>
        <p:txBody>
          <a:bodyPr wrap="square" rtlCol="0">
            <a:spAutoFit/>
          </a:bodyPr>
          <a:lstStyle/>
          <a:p>
            <a:r>
              <a:rPr lang="en-IN" b="1" spc="-55" dirty="0">
                <a:solidFill>
                  <a:srgbClr val="FFFFFF"/>
                </a:solidFill>
                <a:latin typeface="Calibri"/>
                <a:cs typeface="Calibri"/>
              </a:rPr>
              <a:t>Sr.</a:t>
            </a:r>
            <a:r>
              <a:rPr lang="en-IN" b="1" spc="-45" dirty="0">
                <a:solidFill>
                  <a:srgbClr val="FFFFFF"/>
                </a:solidFill>
                <a:latin typeface="Calibri"/>
                <a:cs typeface="Calibri"/>
              </a:rPr>
              <a:t> </a:t>
            </a:r>
            <a:r>
              <a:rPr lang="en-IN" b="1" dirty="0">
                <a:solidFill>
                  <a:srgbClr val="FFFFFF"/>
                </a:solidFill>
                <a:latin typeface="Calibri"/>
                <a:cs typeface="Calibri"/>
              </a:rPr>
              <a:t>No.</a:t>
            </a:r>
            <a:endParaRPr lang="en-IN" dirty="0">
              <a:latin typeface="Calibri"/>
              <a:cs typeface="Calibri"/>
            </a:endParaRPr>
          </a:p>
          <a:p>
            <a:endParaRPr lang="en-IN" dirty="0"/>
          </a:p>
        </p:txBody>
      </p:sp>
      <p:sp>
        <p:nvSpPr>
          <p:cNvPr id="4" name="Right Arrow 3"/>
          <p:cNvSpPr/>
          <p:nvPr/>
        </p:nvSpPr>
        <p:spPr>
          <a:xfrm>
            <a:off x="1446102" y="122540"/>
            <a:ext cx="2671317" cy="1186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459180" y="516943"/>
            <a:ext cx="2590800" cy="646331"/>
          </a:xfrm>
          <a:prstGeom prst="rect">
            <a:avLst/>
          </a:prstGeom>
          <a:noFill/>
        </p:spPr>
        <p:txBody>
          <a:bodyPr wrap="square" rtlCol="0">
            <a:spAutoFit/>
          </a:bodyPr>
          <a:lstStyle/>
          <a:p>
            <a:r>
              <a:rPr lang="en-IN" b="1" dirty="0">
                <a:solidFill>
                  <a:srgbClr val="FFFFFF"/>
                </a:solidFill>
                <a:latin typeface="Calibri"/>
                <a:cs typeface="Calibri"/>
              </a:rPr>
              <a:t>Name</a:t>
            </a:r>
            <a:r>
              <a:rPr lang="en-IN" b="1" spc="-30" dirty="0">
                <a:solidFill>
                  <a:srgbClr val="FFFFFF"/>
                </a:solidFill>
                <a:latin typeface="Calibri"/>
                <a:cs typeface="Calibri"/>
              </a:rPr>
              <a:t> </a:t>
            </a:r>
            <a:r>
              <a:rPr lang="en-IN" b="1" dirty="0">
                <a:solidFill>
                  <a:srgbClr val="FFFFFF"/>
                </a:solidFill>
                <a:latin typeface="Calibri"/>
                <a:cs typeface="Calibri"/>
              </a:rPr>
              <a:t>of</a:t>
            </a:r>
            <a:r>
              <a:rPr lang="en-IN" b="1" spc="-15" dirty="0">
                <a:solidFill>
                  <a:srgbClr val="FFFFFF"/>
                </a:solidFill>
                <a:latin typeface="Calibri"/>
                <a:cs typeface="Calibri"/>
              </a:rPr>
              <a:t> </a:t>
            </a:r>
            <a:r>
              <a:rPr lang="en-IN" b="1" spc="-40" dirty="0">
                <a:solidFill>
                  <a:srgbClr val="FFFFFF"/>
                </a:solidFill>
                <a:latin typeface="Calibri"/>
                <a:cs typeface="Calibri"/>
              </a:rPr>
              <a:t>Team</a:t>
            </a:r>
            <a:r>
              <a:rPr lang="en-IN" b="1" spc="-30" dirty="0">
                <a:solidFill>
                  <a:srgbClr val="FFFFFF"/>
                </a:solidFill>
                <a:latin typeface="Calibri"/>
                <a:cs typeface="Calibri"/>
              </a:rPr>
              <a:t> </a:t>
            </a:r>
            <a:r>
              <a:rPr lang="en-IN" b="1" dirty="0">
                <a:solidFill>
                  <a:srgbClr val="FFFFFF"/>
                </a:solidFill>
                <a:latin typeface="Calibri"/>
                <a:cs typeface="Calibri"/>
              </a:rPr>
              <a:t>Member</a:t>
            </a:r>
            <a:endParaRPr lang="en-IN" dirty="0">
              <a:latin typeface="Calibri"/>
              <a:cs typeface="Calibri"/>
            </a:endParaRPr>
          </a:p>
          <a:p>
            <a:endParaRPr lang="en-IN" dirty="0"/>
          </a:p>
        </p:txBody>
      </p:sp>
      <p:sp>
        <p:nvSpPr>
          <p:cNvPr id="6" name="Right Arrow 5"/>
          <p:cNvSpPr/>
          <p:nvPr/>
        </p:nvSpPr>
        <p:spPr>
          <a:xfrm>
            <a:off x="4067969" y="205078"/>
            <a:ext cx="1896340" cy="10643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383223" y="499947"/>
            <a:ext cx="2362200" cy="646331"/>
          </a:xfrm>
          <a:prstGeom prst="rect">
            <a:avLst/>
          </a:prstGeom>
          <a:noFill/>
        </p:spPr>
        <p:txBody>
          <a:bodyPr wrap="square" rtlCol="0">
            <a:spAutoFit/>
          </a:bodyPr>
          <a:lstStyle/>
          <a:p>
            <a:r>
              <a:rPr lang="en-IN" b="1" spc="-10" dirty="0">
                <a:solidFill>
                  <a:srgbClr val="FFFFFF"/>
                </a:solidFill>
                <a:latin typeface="Calibri"/>
                <a:cs typeface="Calibri"/>
              </a:rPr>
              <a:t>Branch </a:t>
            </a:r>
            <a:r>
              <a:rPr lang="en-IN" b="1" spc="-5" dirty="0">
                <a:solidFill>
                  <a:srgbClr val="FFFFFF"/>
                </a:solidFill>
                <a:latin typeface="Calibri"/>
                <a:cs typeface="Calibri"/>
              </a:rPr>
              <a:t> </a:t>
            </a:r>
            <a:endParaRPr lang="en-IN" dirty="0">
              <a:latin typeface="Calibri"/>
              <a:cs typeface="Calibri"/>
            </a:endParaRPr>
          </a:p>
          <a:p>
            <a:endParaRPr lang="en-IN" dirty="0"/>
          </a:p>
        </p:txBody>
      </p:sp>
      <p:sp>
        <p:nvSpPr>
          <p:cNvPr id="9" name="Right Arrow 8"/>
          <p:cNvSpPr/>
          <p:nvPr/>
        </p:nvSpPr>
        <p:spPr>
          <a:xfrm>
            <a:off x="5989425" y="119334"/>
            <a:ext cx="1837460" cy="1179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6312451" y="455785"/>
            <a:ext cx="865943" cy="369332"/>
          </a:xfrm>
          <a:prstGeom prst="rect">
            <a:avLst/>
          </a:prstGeom>
        </p:spPr>
        <p:txBody>
          <a:bodyPr wrap="none">
            <a:spAutoFit/>
          </a:bodyPr>
          <a:lstStyle/>
          <a:p>
            <a:r>
              <a:rPr lang="en-IN" b="1" spc="-5" dirty="0">
                <a:solidFill>
                  <a:srgbClr val="FFFFFF"/>
                </a:solidFill>
                <a:latin typeface="Calibri"/>
                <a:cs typeface="Calibri"/>
              </a:rPr>
              <a:t>Stream</a:t>
            </a:r>
            <a:endParaRPr lang="en-IN" dirty="0"/>
          </a:p>
        </p:txBody>
      </p:sp>
      <p:sp>
        <p:nvSpPr>
          <p:cNvPr id="12" name="Right Arrow 11"/>
          <p:cNvSpPr/>
          <p:nvPr/>
        </p:nvSpPr>
        <p:spPr>
          <a:xfrm>
            <a:off x="7788848" y="105318"/>
            <a:ext cx="1923932" cy="11874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8193288" y="516943"/>
            <a:ext cx="2105898" cy="646331"/>
          </a:xfrm>
          <a:prstGeom prst="rect">
            <a:avLst/>
          </a:prstGeom>
          <a:noFill/>
        </p:spPr>
        <p:txBody>
          <a:bodyPr wrap="square" rtlCol="0">
            <a:spAutoFit/>
          </a:bodyPr>
          <a:lstStyle/>
          <a:p>
            <a:r>
              <a:rPr lang="en-IN" b="1" spc="-40" dirty="0">
                <a:solidFill>
                  <a:srgbClr val="FFFFFF"/>
                </a:solidFill>
                <a:latin typeface="Calibri"/>
                <a:cs typeface="Calibri"/>
              </a:rPr>
              <a:t>Year</a:t>
            </a:r>
            <a:endParaRPr lang="en-IN" dirty="0">
              <a:latin typeface="Calibri"/>
              <a:cs typeface="Calibri"/>
            </a:endParaRPr>
          </a:p>
          <a:p>
            <a:endParaRPr lang="en-IN" dirty="0"/>
          </a:p>
        </p:txBody>
      </p:sp>
      <p:sp>
        <p:nvSpPr>
          <p:cNvPr id="14" name="Right Arrow 13"/>
          <p:cNvSpPr/>
          <p:nvPr/>
        </p:nvSpPr>
        <p:spPr>
          <a:xfrm>
            <a:off x="9712780" y="100123"/>
            <a:ext cx="2479220" cy="1205088"/>
          </a:xfrm>
          <a:prstGeom prst="rightArrow">
            <a:avLst>
              <a:gd name="adj1" fmla="val 50000"/>
              <a:gd name="adj2" fmla="val 51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9833020" y="381881"/>
            <a:ext cx="1579418" cy="923330"/>
          </a:xfrm>
          <a:prstGeom prst="rect">
            <a:avLst/>
          </a:prstGeom>
          <a:noFill/>
        </p:spPr>
        <p:txBody>
          <a:bodyPr wrap="square" rtlCol="0">
            <a:spAutoFit/>
          </a:bodyPr>
          <a:lstStyle/>
          <a:p>
            <a:r>
              <a:rPr lang="en-IN" b="1" spc="-5" dirty="0">
                <a:solidFill>
                  <a:srgbClr val="FFFFFF"/>
                </a:solidFill>
                <a:latin typeface="Calibri"/>
                <a:cs typeface="Calibri"/>
              </a:rPr>
              <a:t>Position</a:t>
            </a:r>
            <a:r>
              <a:rPr lang="en-IN" b="1" spc="-60" dirty="0">
                <a:solidFill>
                  <a:srgbClr val="FFFFFF"/>
                </a:solidFill>
                <a:latin typeface="Calibri"/>
                <a:cs typeface="Calibri"/>
              </a:rPr>
              <a:t> </a:t>
            </a:r>
            <a:r>
              <a:rPr lang="en-IN" b="1" dirty="0">
                <a:solidFill>
                  <a:srgbClr val="FFFFFF"/>
                </a:solidFill>
                <a:latin typeface="Calibri"/>
                <a:cs typeface="Calibri"/>
              </a:rPr>
              <a:t>in</a:t>
            </a:r>
            <a:r>
              <a:rPr lang="en-IN" b="1" spc="-25" dirty="0">
                <a:solidFill>
                  <a:srgbClr val="FFFFFF"/>
                </a:solidFill>
                <a:latin typeface="Calibri"/>
                <a:cs typeface="Calibri"/>
              </a:rPr>
              <a:t> </a:t>
            </a:r>
            <a:r>
              <a:rPr lang="en-IN" b="1" spc="-10" dirty="0">
                <a:solidFill>
                  <a:srgbClr val="FFFFFF"/>
                </a:solidFill>
                <a:latin typeface="Calibri"/>
                <a:cs typeface="Calibri"/>
              </a:rPr>
              <a:t>team</a:t>
            </a:r>
            <a:endParaRPr lang="en-IN" dirty="0">
              <a:latin typeface="Calibri"/>
              <a:cs typeface="Calibri"/>
            </a:endParaRPr>
          </a:p>
          <a:p>
            <a:endParaRPr lang="en-IN" dirty="0"/>
          </a:p>
        </p:txBody>
      </p:sp>
      <p:graphicFrame>
        <p:nvGraphicFramePr>
          <p:cNvPr id="16" name="Table 15"/>
          <p:cNvGraphicFramePr>
            <a:graphicFrameLocks noGrp="1"/>
          </p:cNvGraphicFramePr>
          <p:nvPr>
            <p:extLst>
              <p:ext uri="{D42A27DB-BD31-4B8C-83A1-F6EECF244321}">
                <p14:modId xmlns:p14="http://schemas.microsoft.com/office/powerpoint/2010/main" val="715429504"/>
              </p:ext>
            </p:extLst>
          </p:nvPr>
        </p:nvGraphicFramePr>
        <p:xfrm>
          <a:off x="13559" y="1296809"/>
          <a:ext cx="12120108" cy="2494280"/>
        </p:xfrm>
        <a:graphic>
          <a:graphicData uri="http://schemas.openxmlformats.org/drawingml/2006/table">
            <a:tbl>
              <a:tblPr firstRow="1" bandRow="1">
                <a:tableStyleId>{D113A9D2-9D6B-4929-AA2D-F23B5EE8CBE7}</a:tableStyleId>
              </a:tblPr>
              <a:tblGrid>
                <a:gridCol w="1223509">
                  <a:extLst>
                    <a:ext uri="{9D8B030D-6E8A-4147-A177-3AD203B41FA5}">
                      <a16:colId xmlns:a16="http://schemas.microsoft.com/office/drawing/2014/main" val="890848977"/>
                    </a:ext>
                  </a:extLst>
                </a:gridCol>
                <a:gridCol w="2816527">
                  <a:extLst>
                    <a:ext uri="{9D8B030D-6E8A-4147-A177-3AD203B41FA5}">
                      <a16:colId xmlns:a16="http://schemas.microsoft.com/office/drawing/2014/main" val="1089000042"/>
                    </a:ext>
                  </a:extLst>
                </a:gridCol>
                <a:gridCol w="1831673">
                  <a:extLst>
                    <a:ext uri="{9D8B030D-6E8A-4147-A177-3AD203B41FA5}">
                      <a16:colId xmlns:a16="http://schemas.microsoft.com/office/drawing/2014/main" val="1817333608"/>
                    </a:ext>
                  </a:extLst>
                </a:gridCol>
                <a:gridCol w="1981200">
                  <a:extLst>
                    <a:ext uri="{9D8B030D-6E8A-4147-A177-3AD203B41FA5}">
                      <a16:colId xmlns:a16="http://schemas.microsoft.com/office/drawing/2014/main" val="1668311727"/>
                    </a:ext>
                  </a:extLst>
                </a:gridCol>
                <a:gridCol w="1828800">
                  <a:extLst>
                    <a:ext uri="{9D8B030D-6E8A-4147-A177-3AD203B41FA5}">
                      <a16:colId xmlns:a16="http://schemas.microsoft.com/office/drawing/2014/main" val="2397575692"/>
                    </a:ext>
                  </a:extLst>
                </a:gridCol>
                <a:gridCol w="2438399">
                  <a:extLst>
                    <a:ext uri="{9D8B030D-6E8A-4147-A177-3AD203B41FA5}">
                      <a16:colId xmlns:a16="http://schemas.microsoft.com/office/drawing/2014/main" val="4067794744"/>
                    </a:ext>
                  </a:extLst>
                </a:gridCol>
              </a:tblGrid>
              <a:tr h="370840">
                <a:tc>
                  <a:txBody>
                    <a:bodyPr/>
                    <a:lstStyle/>
                    <a:p>
                      <a:r>
                        <a:rPr lang="en-US" dirty="0" smtClean="0"/>
                        <a:t>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Joyee</a:t>
                      </a:r>
                      <a:r>
                        <a:rPr lang="en-IN" sz="1800" dirty="0" smtClean="0"/>
                        <a:t> </a:t>
                      </a:r>
                      <a:r>
                        <a:rPr lang="en-IN" sz="1800" spc="-30" dirty="0" smtClean="0"/>
                        <a:t> </a:t>
                      </a:r>
                      <a:r>
                        <a:rPr lang="en-IN" sz="1800" spc="-15" dirty="0" smtClean="0"/>
                        <a:t>Ray</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r>
                        <a:rPr lang="en-IN" sz="1800" spc="-40" dirty="0" smtClean="0"/>
                        <a:t>Team</a:t>
                      </a:r>
                      <a:r>
                        <a:rPr lang="en-IN" sz="1800" spc="-45" dirty="0" smtClean="0"/>
                        <a:t> </a:t>
                      </a:r>
                      <a:r>
                        <a:rPr lang="en-IN" sz="1800" dirty="0" smtClean="0"/>
                        <a:t>Leader</a:t>
                      </a:r>
                      <a:endParaRPr lang="en-IN" dirty="0"/>
                    </a:p>
                  </a:txBody>
                  <a:tcPr/>
                </a:tc>
                <a:extLst>
                  <a:ext uri="{0D108BD9-81ED-4DB2-BD59-A6C34878D82A}">
                    <a16:rowId xmlns:a16="http://schemas.microsoft.com/office/drawing/2014/main" val="2286949350"/>
                  </a:ext>
                </a:extLst>
              </a:tr>
              <a:tr h="370840">
                <a:tc>
                  <a:txBody>
                    <a:bodyPr/>
                    <a:lstStyle/>
                    <a:p>
                      <a:r>
                        <a:rPr lang="en-US" dirty="0" smtClean="0"/>
                        <a:t>2</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5" dirty="0" err="1" smtClean="0"/>
                        <a:t>Sonali</a:t>
                      </a:r>
                      <a:r>
                        <a:rPr lang="en-IN" sz="1800" spc="-5" dirty="0" smtClean="0"/>
                        <a:t> </a:t>
                      </a:r>
                      <a:r>
                        <a:rPr lang="en-IN" sz="1800" spc="-10" dirty="0" err="1" smtClean="0"/>
                        <a:t>Dhananjay</a:t>
                      </a:r>
                      <a:r>
                        <a:rPr lang="en-IN" sz="1800" spc="5" dirty="0" smtClean="0"/>
                        <a:t> </a:t>
                      </a:r>
                      <a:r>
                        <a:rPr lang="en-IN" sz="1800" spc="-5" dirty="0" smtClean="0"/>
                        <a:t>Joshi</a:t>
                      </a:r>
                      <a:endParaRPr lang="en-IN" sz="1800" dirty="0" smtClean="0">
                        <a:solidFill>
                          <a:schemeClr val="bg1"/>
                        </a:solidFill>
                        <a:latin typeface="Calibri" panose="020F0502020204030204" pitchFamily="34" charset="0"/>
                        <a:cs typeface="Calibri" panose="020F050202020403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r>
                        <a:rPr lang="en-US" sz="1800" dirty="0" smtClean="0"/>
                        <a:t>Backend Developer</a:t>
                      </a:r>
                      <a:endParaRPr lang="en-IN" dirty="0"/>
                    </a:p>
                  </a:txBody>
                  <a:tcPr/>
                </a:tc>
                <a:extLst>
                  <a:ext uri="{0D108BD9-81ED-4DB2-BD59-A6C34878D82A}">
                    <a16:rowId xmlns:a16="http://schemas.microsoft.com/office/drawing/2014/main" val="3251884816"/>
                  </a:ext>
                </a:extLst>
              </a:tr>
              <a:tr h="476111">
                <a:tc>
                  <a:txBody>
                    <a:bodyPr/>
                    <a:lstStyle/>
                    <a:p>
                      <a:r>
                        <a:rPr lang="en-US" dirty="0" smtClean="0"/>
                        <a:t>3</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5" dirty="0" err="1" smtClean="0"/>
                        <a:t>Pratiksha</a:t>
                      </a:r>
                      <a:r>
                        <a:rPr lang="en-IN" sz="1800" spc="-25" dirty="0" smtClean="0"/>
                        <a:t> </a:t>
                      </a:r>
                      <a:r>
                        <a:rPr lang="en-IN" sz="1800" spc="-10" dirty="0" err="1" smtClean="0"/>
                        <a:t>Mehatre</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Front</a:t>
                      </a:r>
                      <a:r>
                        <a:rPr lang="en-US" sz="1800" baseline="0" dirty="0" smtClean="0"/>
                        <a:t> end developer</a:t>
                      </a:r>
                      <a:endParaRPr lang="en-US" sz="1800" dirty="0" smtClean="0">
                        <a:solidFill>
                          <a:schemeClr val="bg1"/>
                        </a:solidFill>
                        <a:latin typeface="Times New Roman"/>
                        <a:cs typeface="Times New Roman"/>
                      </a:endParaRPr>
                    </a:p>
                  </a:txBody>
                  <a:tcPr/>
                </a:tc>
                <a:extLst>
                  <a:ext uri="{0D108BD9-81ED-4DB2-BD59-A6C34878D82A}">
                    <a16:rowId xmlns:a16="http://schemas.microsoft.com/office/drawing/2014/main" val="972503356"/>
                  </a:ext>
                </a:extLst>
              </a:tr>
              <a:tr h="370840">
                <a:tc>
                  <a:txBody>
                    <a:bodyPr/>
                    <a:lstStyle/>
                    <a:p>
                      <a:r>
                        <a:rPr lang="en-US" dirty="0" smtClean="0"/>
                        <a:t>4</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spc="-5" dirty="0" err="1" smtClean="0"/>
                        <a:t>Tanzeela</a:t>
                      </a:r>
                      <a:r>
                        <a:rPr lang="en-US" sz="1800" spc="-5" baseline="0" dirty="0" smtClean="0"/>
                        <a:t> Sameen</a:t>
                      </a:r>
                      <a:endParaRPr lang="en-US"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r>
                        <a:rPr lang="en-US" sz="1800" dirty="0" smtClean="0"/>
                        <a:t>UI</a:t>
                      </a:r>
                      <a:r>
                        <a:rPr lang="en-US" sz="1800" baseline="0" dirty="0" smtClean="0"/>
                        <a:t> Designer</a:t>
                      </a:r>
                      <a:endParaRPr lang="en-IN" dirty="0"/>
                    </a:p>
                  </a:txBody>
                  <a:tcPr/>
                </a:tc>
                <a:extLst>
                  <a:ext uri="{0D108BD9-81ED-4DB2-BD59-A6C34878D82A}">
                    <a16:rowId xmlns:a16="http://schemas.microsoft.com/office/drawing/2014/main" val="446243487"/>
                  </a:ext>
                </a:extLst>
              </a:tr>
              <a:tr h="370840">
                <a:tc>
                  <a:txBody>
                    <a:bodyPr/>
                    <a:lstStyle/>
                    <a:p>
                      <a:r>
                        <a:rPr lang="en-US" dirty="0" smtClean="0"/>
                        <a:t>5</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spc="-10" dirty="0" err="1" smtClean="0"/>
                        <a:t>Shoeb</a:t>
                      </a:r>
                      <a:r>
                        <a:rPr lang="en-US" sz="1800" spc="-10" dirty="0" smtClean="0"/>
                        <a:t> Ahmad Siddiqui</a:t>
                      </a:r>
                      <a:endParaRPr lang="en-US"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Backend Developer</a:t>
                      </a:r>
                      <a:endParaRPr lang="en-US" sz="1800" dirty="0" smtClean="0">
                        <a:solidFill>
                          <a:schemeClr val="bg1"/>
                        </a:solidFill>
                        <a:latin typeface="Times New Roman"/>
                        <a:cs typeface="Times New Roman"/>
                      </a:endParaRPr>
                    </a:p>
                  </a:txBody>
                  <a:tcPr/>
                </a:tc>
                <a:extLst>
                  <a:ext uri="{0D108BD9-81ED-4DB2-BD59-A6C34878D82A}">
                    <a16:rowId xmlns:a16="http://schemas.microsoft.com/office/drawing/2014/main" val="1063932163"/>
                  </a:ext>
                </a:extLst>
              </a:tr>
              <a:tr h="370840">
                <a:tc>
                  <a:txBody>
                    <a:bodyPr/>
                    <a:lstStyle/>
                    <a:p>
                      <a:r>
                        <a:rPr lang="en-US" dirty="0" smtClean="0"/>
                        <a:t>6</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smtClean="0"/>
                        <a:t>Aishwarya</a:t>
                      </a:r>
                      <a:r>
                        <a:rPr lang="en-US" sz="1800" baseline="0" dirty="0" smtClean="0"/>
                        <a:t> </a:t>
                      </a:r>
                      <a:r>
                        <a:rPr lang="en-US" sz="1800" baseline="0" dirty="0" err="1" smtClean="0"/>
                        <a:t>Shivareddy</a:t>
                      </a:r>
                      <a:endParaRPr lang="en-US"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10" dirty="0" err="1" smtClean="0"/>
                        <a:t>Btech</a:t>
                      </a:r>
                      <a:endParaRPr lang="en-IN" sz="1800" dirty="0" smtClean="0">
                        <a:solidFill>
                          <a:schemeClr val="bg1"/>
                        </a:solidFill>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IT</a:t>
                      </a:r>
                      <a:endParaRPr lang="en-IN" sz="1800" dirty="0" smtClean="0">
                        <a:solidFill>
                          <a:schemeClr val="tx1"/>
                        </a:solidFill>
                        <a:latin typeface="Calibri"/>
                        <a:cs typeface="Calibri"/>
                      </a:endParaRPr>
                    </a:p>
                  </a:txBody>
                  <a:tcPr/>
                </a:tc>
                <a:tc>
                  <a:txBody>
                    <a:bodyPr/>
                    <a:lstStyle/>
                    <a:p>
                      <a:r>
                        <a:rPr lang="en-US" dirty="0" smtClean="0"/>
                        <a:t>III</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Database</a:t>
                      </a:r>
                      <a:r>
                        <a:rPr lang="en-US" sz="1800" baseline="0" dirty="0" smtClean="0"/>
                        <a:t> </a:t>
                      </a:r>
                      <a:endParaRPr lang="en-US" sz="1800" dirty="0" smtClean="0">
                        <a:solidFill>
                          <a:schemeClr val="bg1"/>
                        </a:solidFill>
                        <a:latin typeface="Times New Roman"/>
                        <a:cs typeface="Times New Roman"/>
                      </a:endParaRPr>
                    </a:p>
                  </a:txBody>
                  <a:tcPr/>
                </a:tc>
                <a:extLst>
                  <a:ext uri="{0D108BD9-81ED-4DB2-BD59-A6C34878D82A}">
                    <a16:rowId xmlns:a16="http://schemas.microsoft.com/office/drawing/2014/main" val="324089511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491311713"/>
              </p:ext>
            </p:extLst>
          </p:nvPr>
        </p:nvGraphicFramePr>
        <p:xfrm>
          <a:off x="25676" y="4114800"/>
          <a:ext cx="12120105" cy="2154427"/>
        </p:xfrm>
        <a:graphic>
          <a:graphicData uri="http://schemas.openxmlformats.org/drawingml/2006/table">
            <a:tbl>
              <a:tblPr firstRow="1" bandRow="1">
                <a:tableStyleId>{5C22544A-7EE6-4342-B048-85BDC9FD1C3A}</a:tableStyleId>
              </a:tblPr>
              <a:tblGrid>
                <a:gridCol w="2424021">
                  <a:extLst>
                    <a:ext uri="{9D8B030D-6E8A-4147-A177-3AD203B41FA5}">
                      <a16:colId xmlns:a16="http://schemas.microsoft.com/office/drawing/2014/main" val="3193481654"/>
                    </a:ext>
                  </a:extLst>
                </a:gridCol>
                <a:gridCol w="2424021">
                  <a:extLst>
                    <a:ext uri="{9D8B030D-6E8A-4147-A177-3AD203B41FA5}">
                      <a16:colId xmlns:a16="http://schemas.microsoft.com/office/drawing/2014/main" val="2743249314"/>
                    </a:ext>
                  </a:extLst>
                </a:gridCol>
                <a:gridCol w="2661776">
                  <a:extLst>
                    <a:ext uri="{9D8B030D-6E8A-4147-A177-3AD203B41FA5}">
                      <a16:colId xmlns:a16="http://schemas.microsoft.com/office/drawing/2014/main" val="1251600922"/>
                    </a:ext>
                  </a:extLst>
                </a:gridCol>
                <a:gridCol w="2186266">
                  <a:extLst>
                    <a:ext uri="{9D8B030D-6E8A-4147-A177-3AD203B41FA5}">
                      <a16:colId xmlns:a16="http://schemas.microsoft.com/office/drawing/2014/main" val="2556162928"/>
                    </a:ext>
                  </a:extLst>
                </a:gridCol>
                <a:gridCol w="2424021">
                  <a:extLst>
                    <a:ext uri="{9D8B030D-6E8A-4147-A177-3AD203B41FA5}">
                      <a16:colId xmlns:a16="http://schemas.microsoft.com/office/drawing/2014/main" val="2347125291"/>
                    </a:ext>
                  </a:extLst>
                </a:gridCol>
              </a:tblGrid>
              <a:tr h="130710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spc="-55" dirty="0" smtClean="0"/>
                        <a:t>Sr.</a:t>
                      </a:r>
                      <a:r>
                        <a:rPr lang="en-IN" sz="1800" spc="-45" dirty="0" smtClean="0"/>
                        <a:t> </a:t>
                      </a:r>
                      <a:r>
                        <a:rPr lang="en-IN" sz="1800" dirty="0" smtClean="0"/>
                        <a:t>No.</a:t>
                      </a:r>
                      <a:endParaRPr lang="en-IN" sz="1800" dirty="0" smtClean="0">
                        <a:latin typeface="Calibri"/>
                        <a:cs typeface="Calibri"/>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smtClean="0"/>
                        <a:t>Name</a:t>
                      </a:r>
                      <a:r>
                        <a:rPr lang="en-IN" sz="1800" spc="-30" dirty="0" smtClean="0"/>
                        <a:t> </a:t>
                      </a:r>
                      <a:r>
                        <a:rPr lang="en-IN" sz="1800" spc="0" dirty="0" smtClean="0"/>
                        <a:t>of</a:t>
                      </a:r>
                      <a:r>
                        <a:rPr lang="en-IN" sz="1800" spc="0" baseline="0" dirty="0" smtClean="0"/>
                        <a:t> </a:t>
                      </a:r>
                      <a:r>
                        <a:rPr lang="en-IN" sz="1800" spc="-5" dirty="0" smtClean="0"/>
                        <a:t>Mentor</a:t>
                      </a:r>
                      <a:endParaRPr lang="en-IN" sz="1800" dirty="0" smtClean="0">
                        <a:latin typeface="Calibri"/>
                        <a:cs typeface="Calibri"/>
                      </a:endParaRPr>
                    </a:p>
                  </a:txBody>
                  <a:tcPr/>
                </a:tc>
                <a:tc>
                  <a:txBody>
                    <a:bodyPr/>
                    <a:lstStyle/>
                    <a:p>
                      <a:pPr marL="91440">
                        <a:lnSpc>
                          <a:spcPct val="100000"/>
                        </a:lnSpc>
                        <a:spcBef>
                          <a:spcPts val="250"/>
                        </a:spcBef>
                      </a:pPr>
                      <a:r>
                        <a:rPr lang="en-IN" sz="2400" spc="-10" dirty="0" smtClean="0"/>
                        <a:t>Category</a:t>
                      </a:r>
                      <a:endParaRPr lang="en-IN" sz="2400" dirty="0" smtClean="0"/>
                    </a:p>
                    <a:p>
                      <a:pPr marL="91440">
                        <a:lnSpc>
                          <a:spcPct val="100000"/>
                        </a:lnSpc>
                        <a:spcBef>
                          <a:spcPts val="20"/>
                        </a:spcBef>
                      </a:pPr>
                      <a:r>
                        <a:rPr lang="en-IN" sz="2000" spc="-5" dirty="0" smtClean="0"/>
                        <a:t>(Academic/</a:t>
                      </a:r>
                    </a:p>
                    <a:p>
                      <a:pPr marL="91440">
                        <a:lnSpc>
                          <a:spcPct val="100000"/>
                        </a:lnSpc>
                        <a:spcBef>
                          <a:spcPts val="20"/>
                        </a:spcBef>
                      </a:pPr>
                      <a:r>
                        <a:rPr lang="en-IN" sz="2000" spc="-5" dirty="0" smtClean="0"/>
                        <a:t>Industry):</a:t>
                      </a:r>
                      <a:endParaRPr lang="en-IN" sz="2000" dirty="0">
                        <a:latin typeface="Calibri"/>
                        <a:cs typeface="Calibri"/>
                      </a:endParaRPr>
                    </a:p>
                  </a:txBody>
                  <a:tcPr/>
                </a:tc>
                <a:tc>
                  <a:txBody>
                    <a:bodyPr/>
                    <a:lstStyle/>
                    <a:p>
                      <a:pPr marL="92075">
                        <a:lnSpc>
                          <a:spcPct val="100000"/>
                        </a:lnSpc>
                        <a:spcBef>
                          <a:spcPts val="250"/>
                        </a:spcBef>
                      </a:pPr>
                      <a:r>
                        <a:rPr lang="en-IN" sz="2400" spc="-5" dirty="0" smtClean="0"/>
                        <a:t>Expertise</a:t>
                      </a:r>
                      <a:endParaRPr lang="en-IN" sz="2400" dirty="0" smtClean="0"/>
                    </a:p>
                    <a:p>
                      <a:pPr marL="92075">
                        <a:lnSpc>
                          <a:spcPct val="100000"/>
                        </a:lnSpc>
                        <a:spcBef>
                          <a:spcPts val="400"/>
                        </a:spcBef>
                      </a:pPr>
                      <a:r>
                        <a:rPr lang="en-IN" sz="1800" spc="-5" dirty="0" smtClean="0"/>
                        <a:t>(AI/ML/</a:t>
                      </a:r>
                      <a:r>
                        <a:rPr lang="en-IN" sz="1800" spc="-5" dirty="0" err="1" smtClean="0"/>
                        <a:t>Blockchain</a:t>
                      </a:r>
                      <a:r>
                        <a:rPr lang="en-IN" sz="1800" spc="-30" dirty="0" smtClean="0"/>
                        <a:t> </a:t>
                      </a:r>
                      <a:r>
                        <a:rPr lang="en-IN" sz="1800" spc="-10" dirty="0" err="1" smtClean="0"/>
                        <a:t>etc</a:t>
                      </a:r>
                      <a:r>
                        <a:rPr lang="en-IN" sz="1800" spc="-10" dirty="0" smtClean="0"/>
                        <a:t>):</a:t>
                      </a:r>
                      <a:endParaRPr lang="en-IN" sz="1800" dirty="0" smtClean="0">
                        <a:latin typeface="Calibri"/>
                        <a:cs typeface="Calibri"/>
                      </a:endParaRPr>
                    </a:p>
                  </a:txBody>
                  <a:tcPr/>
                </a:tc>
                <a:tc>
                  <a:txBody>
                    <a:bodyPr/>
                    <a:lstStyle/>
                    <a:p>
                      <a:pPr marL="92075">
                        <a:lnSpc>
                          <a:spcPct val="100000"/>
                        </a:lnSpc>
                        <a:spcBef>
                          <a:spcPts val="250"/>
                        </a:spcBef>
                      </a:pPr>
                      <a:r>
                        <a:rPr lang="en-IN" sz="1800" dirty="0" smtClean="0"/>
                        <a:t>Domain</a:t>
                      </a:r>
                      <a:r>
                        <a:rPr lang="en-IN" sz="1800" spc="-50" dirty="0" smtClean="0"/>
                        <a:t> </a:t>
                      </a:r>
                      <a:r>
                        <a:rPr lang="en-IN" sz="1800" spc="-5" dirty="0" smtClean="0"/>
                        <a:t>Experience</a:t>
                      </a:r>
                      <a:endParaRPr lang="en-IN" sz="1800" dirty="0" smtClean="0"/>
                    </a:p>
                    <a:p>
                      <a:pPr marL="92075">
                        <a:lnSpc>
                          <a:spcPct val="100000"/>
                        </a:lnSpc>
                        <a:spcBef>
                          <a:spcPts val="20"/>
                        </a:spcBef>
                      </a:pPr>
                      <a:r>
                        <a:rPr lang="en-IN" sz="1600" spc="-5" dirty="0" smtClean="0"/>
                        <a:t>(in</a:t>
                      </a:r>
                      <a:r>
                        <a:rPr lang="en-IN" sz="1600" spc="-20" dirty="0" smtClean="0"/>
                        <a:t> </a:t>
                      </a:r>
                      <a:r>
                        <a:rPr lang="en-IN" sz="1600" spc="-40" dirty="0" smtClean="0"/>
                        <a:t>Years</a:t>
                      </a:r>
                      <a:r>
                        <a:rPr lang="en-IN" sz="1600" dirty="0" smtClean="0"/>
                        <a:t> </a:t>
                      </a:r>
                      <a:r>
                        <a:rPr lang="en-IN" sz="1600" spc="-5" dirty="0" smtClean="0"/>
                        <a:t>)</a:t>
                      </a:r>
                      <a:endParaRPr lang="en-IN" sz="1600" dirty="0" smtClean="0">
                        <a:latin typeface="Calibri"/>
                        <a:cs typeface="Calibri"/>
                      </a:endParaRPr>
                    </a:p>
                  </a:txBody>
                  <a:tcPr/>
                </a:tc>
                <a:extLst>
                  <a:ext uri="{0D108BD9-81ED-4DB2-BD59-A6C34878D82A}">
                    <a16:rowId xmlns:a16="http://schemas.microsoft.com/office/drawing/2014/main" val="1819293734"/>
                  </a:ext>
                </a:extLst>
              </a:tr>
              <a:tr h="481564">
                <a:tc>
                  <a:txBody>
                    <a:bodyPr/>
                    <a:lstStyle/>
                    <a:p>
                      <a:r>
                        <a:rPr lang="en-US" dirty="0" smtClean="0"/>
                        <a:t>1</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A.B</a:t>
                      </a:r>
                      <a:r>
                        <a:rPr lang="en-US" sz="1800" baseline="0" dirty="0" smtClean="0"/>
                        <a:t> </a:t>
                      </a:r>
                      <a:r>
                        <a:rPr lang="en-US" sz="1800" baseline="0" dirty="0" err="1" smtClean="0"/>
                        <a:t>Waghmare</a:t>
                      </a:r>
                      <a:endParaRPr lang="en-US" sz="1800" dirty="0" smtClean="0">
                        <a:solidFill>
                          <a:schemeClr val="bg1"/>
                        </a:solidFill>
                        <a:latin typeface="Times New Roman"/>
                        <a:cs typeface="Times New Roman"/>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smtClean="0"/>
                        <a:t>Academic</a:t>
                      </a:r>
                      <a:endParaRPr lang="en-US" sz="1800" dirty="0" smtClean="0">
                        <a:solidFill>
                          <a:schemeClr val="bg1"/>
                        </a:solidFill>
                        <a:latin typeface="Times New Roman"/>
                        <a:cs typeface="Times New Roman"/>
                      </a:endParaRP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978590513"/>
                  </a:ext>
                </a:extLst>
              </a:tr>
              <a:tr h="317363">
                <a:tc>
                  <a:txBody>
                    <a:bodyPr/>
                    <a:lstStyle/>
                    <a:p>
                      <a:r>
                        <a:rPr lang="en-US" dirty="0" smtClean="0"/>
                        <a:t>2</a:t>
                      </a:r>
                      <a:endParaRPr lang="en-IN" dirty="0"/>
                    </a:p>
                  </a:txBody>
                  <a:tcPr/>
                </a:tc>
                <a:tc>
                  <a:txBody>
                    <a:bodyPr/>
                    <a:lstStyle/>
                    <a:p>
                      <a:r>
                        <a:rPr lang="en-US" dirty="0" smtClean="0"/>
                        <a:t>R.S </a:t>
                      </a:r>
                      <a:r>
                        <a:rPr lang="en-US" dirty="0" err="1" smtClean="0"/>
                        <a:t>Bisen</a:t>
                      </a:r>
                      <a:endParaRPr lang="en-IN" dirty="0"/>
                    </a:p>
                  </a:txBody>
                  <a:tcPr/>
                </a:tc>
                <a:tc>
                  <a:txBody>
                    <a:bodyPr/>
                    <a:lstStyle/>
                    <a:p>
                      <a:r>
                        <a:rPr lang="en-US" dirty="0" smtClean="0"/>
                        <a:t>Academic </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67811641"/>
                  </a:ext>
                </a:extLst>
              </a:tr>
            </a:tbl>
          </a:graphicData>
        </a:graphic>
      </p:graphicFrame>
    </p:spTree>
    <p:extLst>
      <p:ext uri="{BB962C8B-B14F-4D97-AF65-F5344CB8AC3E}">
        <p14:creationId xmlns:p14="http://schemas.microsoft.com/office/powerpoint/2010/main" val="1668712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1182</TotalTime>
  <Words>699</Words>
  <Application>Microsoft Office PowerPoint</Application>
  <PresentationFormat>Widescreen</PresentationFormat>
  <Paragraphs>125</Paragraphs>
  <Slides>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Arial</vt:lpstr>
      <vt:lpstr>Arial Black</vt:lpstr>
      <vt:lpstr>Calibri</vt:lpstr>
      <vt:lpstr>Century Gothic</vt:lpstr>
      <vt:lpstr>Franklin Gothic Medium</vt:lpstr>
      <vt:lpstr>Microsoft Sans Serif</vt:lpstr>
      <vt:lpstr>Segoe UI Symbol</vt:lpstr>
      <vt:lpstr>Times New Roman</vt:lpstr>
      <vt:lpstr>Wingdings</vt:lpstr>
      <vt:lpstr>Wingdings 3</vt:lpstr>
      <vt:lpstr>Slice</vt:lpstr>
      <vt:lpstr>PowerPoint Presentation</vt:lpstr>
      <vt:lpstr>idea approach /details: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JOYEE LAPTOP</cp:lastModifiedBy>
  <cp:revision>82</cp:revision>
  <dcterms:created xsi:type="dcterms:W3CDTF">2023-04-10T06:06:26Z</dcterms:created>
  <dcterms:modified xsi:type="dcterms:W3CDTF">2023-04-23T09:21:27Z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2023-04-10T00:00:00Z</vt:filetime>
  </property>
  <property fmtid="{D5CDD505-2E9C-101B-9397-08002B2CF9AE}" pid="3" name="Creator">
    <vt:lpwstr>Microsoft® PowerPoint® 2010</vt:lpwstr>
  </property>
  <property fmtid="{D5CDD505-2E9C-101B-9397-08002B2CF9AE}" pid="4" name="LastSaved">
    <vt:filetime>2023-04-10T00:00:00Z</vt:filetime>
  </property>
</Properties>
</file>