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EA12-09AF-4ECA-8330-4455203C6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D3536-CFBC-4CF9-B604-4D9BCC8C3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33185-B701-4C48-960A-C17335B9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5D53-DEF0-4F45-B978-D098888FCCE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A0183-434F-4B25-AB63-1323AFC5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EAE3-F3E9-4B94-8D6A-2C5BE986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4C4A-534C-49B8-95AB-52D390C0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6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143BB-D23D-43DB-AB77-4879CB2D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F3DCC-1EBA-48C1-A207-7FBEFF3F6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FFAA8-53BE-4769-A9E9-B6BD934D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5D53-DEF0-4F45-B978-D098888FCCE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1F2E9-4798-41C4-87CC-D4D0500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23E8B-87D3-464C-8083-B470BA27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4C4A-534C-49B8-95AB-52D390C0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5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EF557-5F2A-430C-996F-9DD54B4FE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8888D-C1A6-4B94-A7D9-D9EE067A6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30E41-34A4-444F-9583-DE1BF029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5D53-DEF0-4F45-B978-D098888FCCE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9CF1E-3E02-403C-B99F-37EBF2BE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5507F-5C34-4B7C-8376-C1E65FAA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4C4A-534C-49B8-95AB-52D390C0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2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F053-D39C-44CA-85CC-47729AFF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9E9DF-1916-476D-A5F3-2F80AB2B1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DC4C4-A529-4CEB-9CED-367A693F4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5D53-DEF0-4F45-B978-D098888FCCE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88AF1-C7FF-4365-9266-3D67DCD1A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97454-873E-41D9-911D-2C3432DE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4C4A-534C-49B8-95AB-52D390C0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2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05A7-10BC-4854-BBFC-F85744D2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058B-8A6F-4FB2-A073-40685A7AA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5A7A2-2635-4B7E-A19A-A3136510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5D53-DEF0-4F45-B978-D098888FCCE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A42B0-9B48-4D82-B645-88E213760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4A9E8-A608-4E65-B2B5-8FBD21CC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4C4A-534C-49B8-95AB-52D390C0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1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8ED3-FB37-4A81-B312-FAA57740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80997-A999-4BAF-AF49-5017FA944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45E1C-F1C7-4716-9ADE-2FCF256C3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208DC-A663-455C-A345-D3B3DBC2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5D53-DEF0-4F45-B978-D098888FCCE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026CD-5663-4AFB-BC77-C9EAA172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37D31-55A3-4201-A1BF-620A72AF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4C4A-534C-49B8-95AB-52D390C0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9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51A5-0EE6-484D-960D-F3D9314D1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C81EE-01FD-4EB7-98F0-E56F6AD74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1555C-30C8-4CA4-A75A-3FF1D1648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0C910-0746-4C88-802C-F93292189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42388E-20A8-4167-A072-862056E52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03AD7-B6D2-49A2-90EB-AD7B8BB3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5D53-DEF0-4F45-B978-D098888FCCE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05D45E-AC55-494C-956F-4A606F97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69D1A-E7B0-41F5-A07B-54313056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4C4A-534C-49B8-95AB-52D390C0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9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6B79-D21D-4850-9A97-1A8D27BC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2F7703-4CE1-401B-A8CB-E52F0A1EB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5D53-DEF0-4F45-B978-D098888FCCE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9C826-7099-41BA-AFCF-921CB4ADF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25D96-D820-4A03-A7BF-80067DBC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4C4A-534C-49B8-95AB-52D390C0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BE796-2D79-4D26-93EE-3DB392E7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5D53-DEF0-4F45-B978-D098888FCCE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E6A9EA-A484-4BBD-ADD9-BDD73B53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075F5-BEBB-4339-81D8-FA1C7F46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4C4A-534C-49B8-95AB-52D390C0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6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C819-BA0A-421A-B09B-774DDD725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8B3A-BEA8-4531-8653-3CF6575C7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808CC-2434-4DE7-8D36-9CFC44E18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7A8E5-F5A7-4AB1-896C-6841317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5D53-DEF0-4F45-B978-D098888FCCE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8BE01-9EA6-4A5C-B14A-656A2DC3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DE628-A82C-4C3C-BC73-9B11F319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4C4A-534C-49B8-95AB-52D390C0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2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F4C3-4223-4E62-A1DD-3F7D7AFE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E63C3-0CFE-4B53-8B93-C456D61E1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5ECA2-7CAE-4323-B81F-4C09B5898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0CC63-6579-4FC4-B20D-D4A9C8A6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5D53-DEF0-4F45-B978-D098888FCCE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1A5E7-CFA4-4E66-B698-E94F270C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185F2-E871-4C4C-B38E-6C309CE3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4C4A-534C-49B8-95AB-52D390C0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2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67BE38-B4B1-4FC5-8DB6-23883149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36333-A0D1-4E37-88A7-DCAECADAD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202B7-68C3-4059-8450-4D6A08AE7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D5D53-DEF0-4F45-B978-D098888FCCE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BC0C0-B2B7-4AC5-9C6B-9CA107579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7C8D-275D-4B50-AF80-64223271B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94C4A-534C-49B8-95AB-52D390C0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8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oemakerm/refresh-tableau-public/tree/maste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09D946-19BF-4BCF-9E31-05819BB4ECCD}"/>
              </a:ext>
            </a:extLst>
          </p:cNvPr>
          <p:cNvSpPr txBox="1"/>
          <p:nvPr/>
        </p:nvSpPr>
        <p:spPr>
          <a:xfrm>
            <a:off x="133350" y="190500"/>
            <a:ext cx="11925300" cy="646330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Automated Tableau Desktop Extract Refresh and Republish to Tableau Public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Files are on </a:t>
            </a:r>
            <a:r>
              <a:rPr lang="en-US" dirty="0" err="1"/>
              <a:t>Github</a:t>
            </a: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dirty="0">
                <a:hlinkClick r:id="rId3"/>
              </a:rPr>
              <a:t>https://github.com/shoemakerm/refresh-tableau-public/tree/master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Windows Task Scheduler runs the batch file each day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VBScript file performs the automation</a:t>
            </a:r>
            <a:br>
              <a:rPr lang="en-US" dirty="0"/>
            </a:b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dirty="0" err="1"/>
              <a:t>cURL</a:t>
            </a:r>
            <a:r>
              <a:rPr lang="en-US" dirty="0"/>
              <a:t> application to download the .</a:t>
            </a:r>
            <a:r>
              <a:rPr lang="en-US" dirty="0" err="1"/>
              <a:t>tsv</a:t>
            </a:r>
            <a:r>
              <a:rPr lang="en-US" dirty="0"/>
              <a:t> file from the CDC website to a local directory</a:t>
            </a:r>
          </a:p>
          <a:p>
            <a:pPr marL="1771650" lvl="3" indent="-400050">
              <a:buFont typeface="Wingdings" panose="05000000000000000000" pitchFamily="2" charset="2"/>
              <a:buChar char="ü"/>
            </a:pPr>
            <a:r>
              <a:rPr lang="en-US" dirty="0" err="1"/>
              <a:t>cURL</a:t>
            </a:r>
            <a:r>
              <a:rPr lang="en-US" dirty="0"/>
              <a:t> comes with Windows 10 or else install Git</a:t>
            </a:r>
            <a:br>
              <a:rPr lang="en-US" dirty="0"/>
            </a:b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Open the Tableau workbook which launches the application</a:t>
            </a:r>
            <a:br>
              <a:rPr lang="en-US" dirty="0"/>
            </a:b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Sends keystrokes with delays where needed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dirty="0"/>
              <a:t>Refresh All Extracts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dirty="0"/>
              <a:t>Publish to Tableau Public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dirty="0"/>
              <a:t>Switch from browser window back to Tableau Desktop application window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dirty="0"/>
              <a:t>Close Tableau Desktop</a:t>
            </a:r>
          </a:p>
          <a:p>
            <a:pPr marL="1771650" lvl="3" indent="-400050">
              <a:buFont typeface="+mj-lt"/>
              <a:buAutoNum type="romanLcPeriod"/>
            </a:pPr>
            <a:endParaRPr lang="en-US" dirty="0"/>
          </a:p>
          <a:p>
            <a:pPr lvl="1"/>
            <a:r>
              <a:rPr lang="en-US" dirty="0"/>
              <a:t>Why do I have to be logged in?  Only the </a:t>
            </a:r>
            <a:r>
              <a:rPr lang="en-US" i="1" dirty="0"/>
              <a:t>interactive window station</a:t>
            </a:r>
            <a:r>
              <a:rPr lang="en-US" dirty="0"/>
              <a:t> can accept keyboard input</a:t>
            </a:r>
          </a:p>
          <a:p>
            <a:pPr lvl="1"/>
            <a:r>
              <a:rPr lang="en-US" dirty="0"/>
              <a:t>Window Stations:  https://docs.microsoft.com/en-us/windows/win32/winstation/window-stations</a:t>
            </a:r>
          </a:p>
        </p:txBody>
      </p:sp>
    </p:spTree>
    <p:extLst>
      <p:ext uri="{BB962C8B-B14F-4D97-AF65-F5344CB8AC3E}">
        <p14:creationId xmlns:p14="http://schemas.microsoft.com/office/powerpoint/2010/main" val="1238096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12996</TotalTime>
  <Words>142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Shoemaker</dc:creator>
  <cp:lastModifiedBy>Matthew Shoemaker</cp:lastModifiedBy>
  <cp:revision>9</cp:revision>
  <dcterms:created xsi:type="dcterms:W3CDTF">2020-12-01T19:48:01Z</dcterms:created>
  <dcterms:modified xsi:type="dcterms:W3CDTF">2020-12-10T20:24:30Z</dcterms:modified>
</cp:coreProperties>
</file>