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03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Feature Selection, and Bad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 (@</a:t>
            </a:r>
            <a:r>
              <a:rPr lang="en-US" dirty="0" err="1"/>
              <a:t>hsujulia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2BCF-0826-294E-AAE6-3E269F58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C6CF-B168-2E44-8760-D78CA5E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Class Imbalance, Feature Selection, and Bad Control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Class Imbalance in Propensity Scores;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 and </a:t>
            </a:r>
          </a:p>
          <a:p>
            <a:pPr marL="514350" indent="-514350">
              <a:buAutoNum type="alphaUcPeriod"/>
            </a:pPr>
            <a:r>
              <a:rPr lang="en-US" dirty="0"/>
              <a:t>Bad Control 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Class Imbalance in Propensity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165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Causal Inference Crash Course Part 4: Best Practices: Outliers, Class Imbalance, Feature Selection, and Bad Control </vt:lpstr>
      <vt:lpstr>Causal Inference Series</vt:lpstr>
      <vt:lpstr>Overview</vt:lpstr>
      <vt:lpstr>A. Outliers</vt:lpstr>
      <vt:lpstr>PowerPoint Presentation</vt:lpstr>
      <vt:lpstr>B. Class Imbalance in Propensity Scores</vt:lpstr>
      <vt:lpstr>PowerPoint Presentation</vt:lpstr>
      <vt:lpstr>C. Feature Selection</vt:lpstr>
      <vt:lpstr>PowerPoint Presentation</vt:lpstr>
      <vt:lpstr>D. Bad Control</vt:lpstr>
      <vt:lpstr>PowerPoint Presentation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8</cp:revision>
  <dcterms:created xsi:type="dcterms:W3CDTF">2021-09-15T22:39:30Z</dcterms:created>
  <dcterms:modified xsi:type="dcterms:W3CDTF">2021-09-20T05:08:04Z</dcterms:modified>
</cp:coreProperties>
</file>