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72" r:id="rId4"/>
    <p:sldId id="258" r:id="rId5"/>
    <p:sldId id="269" r:id="rId6"/>
    <p:sldId id="260" r:id="rId7"/>
    <p:sldId id="271" r:id="rId8"/>
    <p:sldId id="261" r:id="rId9"/>
    <p:sldId id="262" r:id="rId10"/>
    <p:sldId id="263" r:id="rId11"/>
    <p:sldId id="279" r:id="rId12"/>
    <p:sldId id="280" r:id="rId13"/>
    <p:sldId id="281" r:id="rId14"/>
    <p:sldId id="264" r:id="rId15"/>
    <p:sldId id="274" r:id="rId16"/>
    <p:sldId id="275" r:id="rId17"/>
    <p:sldId id="276" r:id="rId18"/>
    <p:sldId id="273" r:id="rId19"/>
    <p:sldId id="277" r:id="rId20"/>
    <p:sldId id="278" r:id="rId21"/>
    <p:sldId id="265" r:id="rId22"/>
    <p:sldId id="266" r:id="rId23"/>
    <p:sldId id="267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85231" autoAdjust="0"/>
  </p:normalViewPr>
  <p:slideViewPr>
    <p:cSldViewPr>
      <p:cViewPr>
        <p:scale>
          <a:sx n="66" d="100"/>
          <a:sy n="66" d="100"/>
        </p:scale>
        <p:origin x="-149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6FAEC-8824-4D97-A731-93006398438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1CD3-970C-4361-8427-5DFA9E75B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E1CD3-970C-4361-8427-5DFA9E75B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962068-9A61-4DF5-A25D-B5986C92F95D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03869E8-7B2B-43EF-9DDF-CC80E5EA70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780108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“SOCIAL BIKERS”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733800"/>
            <a:ext cx="5410200" cy="18288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Binod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Wosti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[33290]        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Pradhan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[33315] 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Sushil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Shrestha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[33318]           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3276599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Requirement of our system was discussed.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Previous system were analyzed.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Incremental model is used.</a:t>
            </a:r>
          </a:p>
          <a:p>
            <a:pPr marL="0" indent="0" algn="just">
              <a:lnSpc>
                <a:spcPct val="200000"/>
              </a:lnSpc>
              <a:buClr>
                <a:schemeClr val="tx1"/>
              </a:buClr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Methodology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Use Case Diagram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916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14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8145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Activity Diagram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057400"/>
            <a:ext cx="85629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6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099" name="Picture 3" descr="Wos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2286000"/>
            <a:ext cx="8458199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29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133600"/>
            <a:ext cx="8043333" cy="398409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Searching.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Browsing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ikes.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New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ploads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y admin.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Discussion in forum about trip.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Booking bikes.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Recommendation.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Result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  <a:cs typeface="Times New Roman" pitchFamily="18" charset="0"/>
              </a:rPr>
              <a:t>Sample output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467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108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Sample Output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514600"/>
            <a:ext cx="70580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11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Sample Output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05468"/>
            <a:ext cx="5167311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65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During forum </a:t>
            </a:r>
            <a:r>
              <a:rPr lang="en-US" sz="2800" dirty="0" smtClean="0">
                <a:solidFill>
                  <a:schemeClr val="tx1"/>
                </a:solidFill>
              </a:rPr>
              <a:t>development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Adding/retrieving images from </a:t>
            </a:r>
            <a:r>
              <a:rPr lang="en-US" sz="2800" dirty="0" smtClean="0">
                <a:solidFill>
                  <a:schemeClr val="tx1"/>
                </a:solidFill>
              </a:rPr>
              <a:t>database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During </a:t>
            </a:r>
            <a:r>
              <a:rPr lang="en-US" sz="2800" dirty="0" smtClean="0">
                <a:solidFill>
                  <a:schemeClr val="tx1"/>
                </a:solidFill>
              </a:rPr>
              <a:t>research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During booking and </a:t>
            </a:r>
            <a:r>
              <a:rPr lang="en-US" sz="2800" dirty="0" smtClean="0">
                <a:solidFill>
                  <a:schemeClr val="tx1"/>
                </a:solidFill>
              </a:rPr>
              <a:t>recommendation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During session handling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On Post and get request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Problem Faced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0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Online payment.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Limitation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62333" cy="46863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Introduction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Objective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Application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Project Features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Literature Review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Methodology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2286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Presentation outline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Online payment.</a:t>
            </a:r>
          </a:p>
          <a:p>
            <a:pPr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Verification of customer.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Future </a:t>
            </a:r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Enhancement</a:t>
            </a:r>
            <a:endParaRPr lang="en-US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3450696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It has 6 parts: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Research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Familiarization of tools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Designing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Coding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Testing and Debugging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Documentation and report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Work Schedule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3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Time Schedule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124200"/>
            <a:ext cx="745807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4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362200"/>
            <a:ext cx="8915400" cy="5516563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[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]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PHP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And MySQL Web Development.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(2002). Pearson Education.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[2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]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Loney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, K. (2005).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Oracle The Complete Reference.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Boston: Oracle Press.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[3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]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Murach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, J. (2004).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Murach's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Php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And MySQL.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Los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Angeles,CA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Fresno.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304800"/>
            <a:ext cx="5181600" cy="97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08117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633" y="3581400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			Any Queries ??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THANK YOU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3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Problem Faced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Limitation </a:t>
            </a:r>
            <a:endParaRPr lang="en-US" sz="28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Future Enhancement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Work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Presentation Outline</a:t>
            </a:r>
            <a:endParaRPr lang="en-US" sz="4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9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119533" cy="345069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Create a platform for bike rental shops.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Site to plan trip and discuss 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Rental cum tour planning site.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Introduction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44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33" y="2743200"/>
            <a:ext cx="8271933" cy="3572933"/>
          </a:xfrm>
        </p:spPr>
        <p:txBody>
          <a:bodyPr>
            <a:noAutofit/>
          </a:bodyPr>
          <a:lstStyle/>
          <a:p>
            <a:pPr marL="1038543" lvl="2" indent="-45720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Time consuming.</a:t>
            </a:r>
          </a:p>
          <a:p>
            <a:pPr marL="1038543" lvl="2" indent="-45720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Unawareness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about the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trip.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  <a:cs typeface="Times New Roman" pitchFamily="18" charset="0"/>
            </a:endParaRPr>
          </a:p>
          <a:p>
            <a:pPr marL="1038543" lvl="2" indent="-45720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roup formation is  difficult.</a:t>
            </a:r>
          </a:p>
          <a:p>
            <a:pPr marL="1038543" lvl="2" indent="-45720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Times New Roman" pitchFamily="18" charset="0"/>
              </a:rPr>
              <a:t>Choosing bikes is difficult.</a:t>
            </a:r>
          </a:p>
          <a:p>
            <a:pPr marL="581343" lvl="2" indent="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  <a:cs typeface="Times New Roman" pitchFamily="18" charset="0"/>
            </a:endParaRPr>
          </a:p>
          <a:p>
            <a:pPr marL="581343" lvl="2" indent="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/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</a:br>
            <a:endParaRPr lang="en-US" sz="3200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0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8001000" cy="345069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To make rental service more convenient.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To help in planning tours.</a:t>
            </a:r>
          </a:p>
          <a:p>
            <a:pPr marL="0" indent="0" algn="just">
              <a:lnSpc>
                <a:spcPct val="200000"/>
              </a:lnSpc>
              <a:buClr>
                <a:schemeClr val="tx1"/>
              </a:buClr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200000"/>
              </a:lnSpc>
              <a:buClr>
                <a:schemeClr val="tx1"/>
              </a:buClr>
              <a:buNone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Objective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71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Search bikes.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Online booking.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Recommendation.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Sharing experience.</a:t>
            </a:r>
            <a:endParaRPr lang="en-US" sz="28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23672"/>
            <a:ext cx="8229600" cy="125272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Features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8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3" y="2438400"/>
            <a:ext cx="7814733" cy="345069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Highly applicable for tourist.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For those who don’t own bike.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For people who own rental shop.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Applications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3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514600"/>
            <a:ext cx="8500533" cy="387773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Peacenepaltreks</a:t>
            </a: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offered tours with bikes.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Bikehimalayas</a:t>
            </a:r>
            <a:r>
              <a:rPr lang="en-US" sz="28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also offered tours.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Bsmotorbike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similar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webapp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for motor bikes.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Literature Review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8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792</TotalTime>
  <Words>317</Words>
  <Application>Microsoft Office PowerPoint</Application>
  <PresentationFormat>On-screen Show (4:3)</PresentationFormat>
  <Paragraphs>89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“SOCIAL BIKERS” </vt:lpstr>
      <vt:lpstr>Presentation outline </vt:lpstr>
      <vt:lpstr>Presentation Outline</vt:lpstr>
      <vt:lpstr>Introduction</vt:lpstr>
      <vt:lpstr>Problem Statement </vt:lpstr>
      <vt:lpstr>Objective</vt:lpstr>
      <vt:lpstr>Features </vt:lpstr>
      <vt:lpstr>Applications</vt:lpstr>
      <vt:lpstr>Literature Review</vt:lpstr>
      <vt:lpstr>Methodology</vt:lpstr>
      <vt:lpstr>Use Case Diagram</vt:lpstr>
      <vt:lpstr>Activity Diagram</vt:lpstr>
      <vt:lpstr>ER Diagram</vt:lpstr>
      <vt:lpstr>Result</vt:lpstr>
      <vt:lpstr>Sample output</vt:lpstr>
      <vt:lpstr>Sample Output</vt:lpstr>
      <vt:lpstr>Sample Output</vt:lpstr>
      <vt:lpstr>Problem Faced</vt:lpstr>
      <vt:lpstr>Limitation</vt:lpstr>
      <vt:lpstr>Future Enhancement</vt:lpstr>
      <vt:lpstr>Work Schedule</vt:lpstr>
      <vt:lpstr>Time Schedule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BIKERS</dc:title>
  <dc:creator>Shoesheill</dc:creator>
  <cp:lastModifiedBy>Shoesheill</cp:lastModifiedBy>
  <cp:revision>78</cp:revision>
  <dcterms:created xsi:type="dcterms:W3CDTF">2016-05-23T14:55:47Z</dcterms:created>
  <dcterms:modified xsi:type="dcterms:W3CDTF">2016-08-26T05:23:07Z</dcterms:modified>
</cp:coreProperties>
</file>