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5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8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5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DA35-E811-2345-810B-CAEEF7A0A9D2}" type="datetimeFigureOut">
              <a:rPr lang="en-US" smtClean="0"/>
              <a:t>3/31/13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360C-B027-E74B-9912-D329A255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0063" y="832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4043" y="840138"/>
            <a:ext cx="14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8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34547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0" y="345474"/>
            <a:ext cx="642273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4463" y="345474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463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7500" y="1537692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At </a:t>
            </a:r>
            <a:r>
              <a:rPr lang="en-US" sz="2400" dirty="0" err="1" smtClean="0"/>
              <a:t>Abaqual</a:t>
            </a:r>
            <a:r>
              <a:rPr lang="en-US" sz="2400" dirty="0" smtClean="0"/>
              <a:t>, projects meet experts from virtual companies empowered by instant access to collaborative on-demand computing.   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29217" y="3361232"/>
            <a:ext cx="1875563" cy="58477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Sign Up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pic>
        <p:nvPicPr>
          <p:cNvPr id="21" name="Picture 20" descr="BU0094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436571"/>
            <a:ext cx="3422019" cy="3422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293143" y="840138"/>
            <a:ext cx="1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0063" y="832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4043" y="840138"/>
            <a:ext cx="14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8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3143" y="840138"/>
            <a:ext cx="1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Tools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0100" y="2456248"/>
            <a:ext cx="162674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Hardware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78939" y="2527412"/>
            <a:ext cx="144580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Platform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463254" y="2501958"/>
            <a:ext cx="149261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723899" y="3175000"/>
            <a:ext cx="2616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Small Instance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$0.06/</a:t>
            </a:r>
            <a:r>
              <a:rPr lang="en-US" sz="1400" dirty="0" err="1" smtClean="0">
                <a:solidFill>
                  <a:schemeClr val="accent2"/>
                </a:solidFill>
              </a:rPr>
              <a:t>hr</a:t>
            </a:r>
            <a:endParaRPr lang="en-US" sz="1400" dirty="0" smtClean="0">
              <a:solidFill>
                <a:schemeClr val="accent2"/>
              </a:solidFill>
            </a:endParaRPr>
          </a:p>
          <a:p>
            <a:r>
              <a:rPr lang="en-US" sz="1400" dirty="0">
                <a:solidFill>
                  <a:srgbClr val="A6A6A6"/>
                </a:solidFill>
              </a:rPr>
              <a:t>1.7 </a:t>
            </a:r>
            <a:r>
              <a:rPr lang="en-US" sz="1400" dirty="0" err="1">
                <a:solidFill>
                  <a:srgbClr val="A6A6A6"/>
                </a:solidFill>
              </a:rPr>
              <a:t>GiB</a:t>
            </a:r>
            <a:r>
              <a:rPr lang="en-US" sz="1400" dirty="0">
                <a:solidFill>
                  <a:srgbClr val="A6A6A6"/>
                </a:solidFill>
              </a:rPr>
              <a:t> </a:t>
            </a:r>
            <a:r>
              <a:rPr lang="en-US" sz="1400" dirty="0" smtClean="0">
                <a:solidFill>
                  <a:srgbClr val="A6A6A6"/>
                </a:solidFill>
              </a:rPr>
              <a:t>memory</a:t>
            </a:r>
            <a:br>
              <a:rPr lang="en-US" sz="1400" dirty="0" smtClean="0">
                <a:solidFill>
                  <a:srgbClr val="A6A6A6"/>
                </a:solidFill>
              </a:rPr>
            </a:br>
            <a:r>
              <a:rPr lang="en-US" sz="1400" dirty="0" smtClean="0">
                <a:solidFill>
                  <a:srgbClr val="A6A6A6"/>
                </a:solidFill>
              </a:rPr>
              <a:t>1 EC2 Compute Unit </a:t>
            </a:r>
          </a:p>
          <a:p>
            <a:r>
              <a:rPr lang="en-US" sz="1400" dirty="0" smtClean="0">
                <a:solidFill>
                  <a:srgbClr val="A6A6A6"/>
                </a:solidFill>
              </a:rPr>
              <a:t>160 GB instance storage</a:t>
            </a:r>
          </a:p>
          <a:p>
            <a:r>
              <a:rPr lang="en-US" sz="1400" dirty="0" smtClean="0">
                <a:solidFill>
                  <a:srgbClr val="A6A6A6"/>
                </a:solidFill>
              </a:rPr>
              <a:t>64-bit</a:t>
            </a:r>
            <a:endParaRPr lang="en-US" sz="1400" dirty="0">
              <a:solidFill>
                <a:srgbClr val="A6A6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6600" y="4622800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EC2 Large Instance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$0.06</a:t>
            </a:r>
            <a:r>
              <a:rPr lang="en-US" sz="1400" dirty="0">
                <a:solidFill>
                  <a:schemeClr val="accent2"/>
                </a:solidFill>
              </a:rPr>
              <a:t>/</a:t>
            </a:r>
            <a:r>
              <a:rPr lang="en-US" sz="1400" dirty="0" err="1">
                <a:solidFill>
                  <a:schemeClr val="accent2"/>
                </a:solidFill>
              </a:rPr>
              <a:t>hr</a:t>
            </a:r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dirty="0" smtClean="0">
                <a:solidFill>
                  <a:srgbClr val="A6A6A6"/>
                </a:solidFill>
              </a:rPr>
              <a:t>1.7 </a:t>
            </a:r>
            <a:r>
              <a:rPr lang="en-US" sz="1400" dirty="0" err="1" smtClean="0">
                <a:solidFill>
                  <a:srgbClr val="A6A6A6"/>
                </a:solidFill>
              </a:rPr>
              <a:t>GiB</a:t>
            </a:r>
            <a:r>
              <a:rPr lang="en-US" sz="1400" dirty="0" smtClean="0">
                <a:solidFill>
                  <a:srgbClr val="A6A6A6"/>
                </a:solidFill>
              </a:rPr>
              <a:t> memory</a:t>
            </a:r>
            <a:br>
              <a:rPr lang="en-US" sz="1400" dirty="0" smtClean="0">
                <a:solidFill>
                  <a:srgbClr val="A6A6A6"/>
                </a:solidFill>
              </a:rPr>
            </a:br>
            <a:r>
              <a:rPr lang="en-US" sz="1400" dirty="0" smtClean="0">
                <a:solidFill>
                  <a:srgbClr val="A6A6A6"/>
                </a:solidFill>
              </a:rPr>
              <a:t>1 EC2 Compute Unit </a:t>
            </a:r>
          </a:p>
          <a:p>
            <a:r>
              <a:rPr lang="en-US" sz="1400" dirty="0" smtClean="0">
                <a:solidFill>
                  <a:srgbClr val="A6A6A6"/>
                </a:solidFill>
              </a:rPr>
              <a:t>160 GB instance storage</a:t>
            </a:r>
          </a:p>
          <a:p>
            <a:r>
              <a:rPr lang="en-US" sz="1400" dirty="0" smtClean="0">
                <a:solidFill>
                  <a:srgbClr val="A6A6A6"/>
                </a:solidFill>
              </a:rPr>
              <a:t>64-bit </a:t>
            </a:r>
            <a:endParaRPr lang="en-US" sz="1400" dirty="0">
              <a:solidFill>
                <a:srgbClr val="A6A6A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8843" y="3277850"/>
            <a:ext cx="2616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Ubuntu 12.04 LTS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53539" y="4091900"/>
            <a:ext cx="2616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CentOs</a:t>
            </a:r>
            <a:r>
              <a:rPr lang="en-US" dirty="0" smtClean="0"/>
              <a:t> 6.4</a:t>
            </a:r>
          </a:p>
          <a:p>
            <a:r>
              <a:rPr lang="en-US" sz="1400" dirty="0" smtClean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09464" y="3213046"/>
            <a:ext cx="2616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OpenFoam</a:t>
            </a:r>
            <a:endParaRPr lang="en-US" dirty="0" smtClean="0"/>
          </a:p>
          <a:p>
            <a:r>
              <a:rPr lang="en-US" sz="1400" dirty="0" smtClean="0">
                <a:solidFill>
                  <a:schemeClr val="accent2"/>
                </a:solidFill>
              </a:rPr>
              <a:t>free</a:t>
            </a:r>
          </a:p>
          <a:p>
            <a:r>
              <a:rPr lang="en-US" sz="1400" dirty="0" smtClean="0">
                <a:solidFill>
                  <a:srgbClr val="A6A6A6"/>
                </a:solidFill>
              </a:rPr>
              <a:t>General purpose computational fluid dynamics solver</a:t>
            </a:r>
            <a:endParaRPr lang="en-US" sz="1400" dirty="0">
              <a:solidFill>
                <a:srgbClr val="A6A6A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9563" y="1609755"/>
            <a:ext cx="699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Don’t see the tools you want? </a:t>
            </a:r>
            <a:r>
              <a:rPr lang="en-US" sz="2000" dirty="0" smtClean="0">
                <a:solidFill>
                  <a:srgbClr val="C0504D"/>
                </a:solidFill>
              </a:rPr>
              <a:t>Order here </a:t>
            </a:r>
            <a:endParaRPr lang="en-US" sz="20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0063" y="832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4043" y="840138"/>
            <a:ext cx="14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8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3143" y="840138"/>
            <a:ext cx="1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7600" y="2334274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Link to th</a:t>
            </a:r>
            <a:r>
              <a:rPr lang="en-US" dirty="0" smtClean="0"/>
              <a:t>e product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1999" y="2337856"/>
            <a:ext cx="46482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999" y="283281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01999" y="2832810"/>
            <a:ext cx="4648200" cy="923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7600" y="1836194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Requested tool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01998" y="1836194"/>
            <a:ext cx="464820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01999" y="3888774"/>
            <a:ext cx="1685064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45864" y="3888774"/>
            <a:ext cx="155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Email address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54399" y="4594379"/>
            <a:ext cx="1397000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0100" y="4258106"/>
            <a:ext cx="676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We use your email address ONLY to notify you when the product is available 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Abaqual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0063" y="832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4043" y="840138"/>
            <a:ext cx="14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8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93143" y="840138"/>
            <a:ext cx="1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17600" y="2334274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Last Name*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1999" y="2337856"/>
            <a:ext cx="46482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999" y="283281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01999" y="2832810"/>
            <a:ext cx="4648200" cy="923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7600" y="1836194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First Name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01998" y="1836194"/>
            <a:ext cx="464820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01999" y="3888774"/>
            <a:ext cx="1685064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745864" y="3888774"/>
            <a:ext cx="155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Email address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454399" y="4594379"/>
            <a:ext cx="1397000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08000" y="2516949"/>
            <a:ext cx="8513548" cy="2421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58163" y="345474"/>
            <a:ext cx="788347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6622" y="345474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Dave Corson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pic>
        <p:nvPicPr>
          <p:cNvPr id="3" name="Picture 2" descr="Screen Shot 2013-02-23 at 2.13.53 PM.png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8" y="3071597"/>
            <a:ext cx="2535964" cy="14387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553043" y="3071597"/>
            <a:ext cx="2535964" cy="1438742"/>
            <a:chOff x="3566681" y="1714502"/>
            <a:chExt cx="2535964" cy="1438742"/>
          </a:xfrm>
        </p:grpSpPr>
        <p:sp>
          <p:nvSpPr>
            <p:cNvPr id="7" name="Rectangle 6"/>
            <p:cNvSpPr/>
            <p:nvPr/>
          </p:nvSpPr>
          <p:spPr>
            <a:xfrm>
              <a:off x="3566681" y="1714502"/>
              <a:ext cx="2535964" cy="143874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10813" y="1714502"/>
              <a:ext cx="8763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+</a:t>
              </a:r>
              <a:endParaRPr lang="en-US" sz="7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6662" y="2659797"/>
              <a:ext cx="222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launch a new desktop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10663" y="832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Home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04043" y="840138"/>
            <a:ext cx="140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8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93143" y="840138"/>
            <a:ext cx="12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Tools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9387" y="1562102"/>
            <a:ext cx="8434819" cy="558798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5007" y="1646728"/>
            <a:ext cx="21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company 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26705" y="1659428"/>
            <a:ext cx="464820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46748" y="1659428"/>
            <a:ext cx="1397000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9100" y="28302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6681" y="2612715"/>
            <a:ext cx="222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Dave and Brothers Co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92198" y="2940131"/>
            <a:ext cx="172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Dave </a:t>
            </a:r>
            <a:r>
              <a:rPr lang="en-US" sz="1400" dirty="0" smtClean="0"/>
              <a:t>Corson (owner)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086600" y="2580449"/>
            <a:ext cx="0" cy="2322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235379" y="2536201"/>
            <a:ext cx="1649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92198" y="3227765"/>
            <a:ext cx="1085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Jim Plumber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213789" y="4005442"/>
            <a:ext cx="1679904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046820" y="3669287"/>
            <a:ext cx="160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new member email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53741" y="4469629"/>
            <a:ext cx="861541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5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456907"/>
            <a:ext cx="9144000" cy="396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14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bqLogo_30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4036"/>
            <a:ext cx="2856562" cy="983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7463" y="8454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9243" y="84013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Vcompany</a:t>
            </a:r>
            <a:r>
              <a:rPr lang="en-US" dirty="0" smtClean="0"/>
              <a:t> profiles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2663" y="84013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700" y="34547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0" y="345474"/>
            <a:ext cx="642273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74463" y="345474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7463" y="34547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0736" y="6469607"/>
            <a:ext cx="233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Abaqual</a:t>
            </a:r>
            <a:r>
              <a:rPr lang="en-US" dirty="0" smtClean="0"/>
              <a:t> © 2013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999" y="1964942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4999" y="1968524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999" y="246347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4999" y="2463478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7999" y="1466862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4999" y="146686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04999" y="299874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1462" y="2998742"/>
            <a:ext cx="108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04999" y="3532142"/>
            <a:ext cx="13970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5076" y="3522016"/>
            <a:ext cx="168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Verify Password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04999" y="4127500"/>
            <a:ext cx="1397000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215</Words>
  <Application>Microsoft Macintosh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Shoeybi</dc:creator>
  <cp:lastModifiedBy>Mohammad Shoeybi</cp:lastModifiedBy>
  <cp:revision>43</cp:revision>
  <dcterms:created xsi:type="dcterms:W3CDTF">2013-02-23T20:27:48Z</dcterms:created>
  <dcterms:modified xsi:type="dcterms:W3CDTF">2013-03-31T20:23:38Z</dcterms:modified>
</cp:coreProperties>
</file>