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DA35-E811-2345-810B-CAEEF7A0A9D2}" type="datetimeFigureOut">
              <a:rPr lang="en-US" smtClean="0"/>
              <a:t>2/23/13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8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DA35-E811-2345-810B-CAEEF7A0A9D2}" type="datetimeFigureOut">
              <a:rPr lang="en-US" smtClean="0"/>
              <a:t>2/23/13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3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DA35-E811-2345-810B-CAEEF7A0A9D2}" type="datetimeFigureOut">
              <a:rPr lang="en-US" smtClean="0"/>
              <a:t>2/23/13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DA35-E811-2345-810B-CAEEF7A0A9D2}" type="datetimeFigureOut">
              <a:rPr lang="en-US" smtClean="0"/>
              <a:t>2/23/13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DA35-E811-2345-810B-CAEEF7A0A9D2}" type="datetimeFigureOut">
              <a:rPr lang="en-US" smtClean="0"/>
              <a:t>2/23/13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0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DA35-E811-2345-810B-CAEEF7A0A9D2}" type="datetimeFigureOut">
              <a:rPr lang="en-US" smtClean="0"/>
              <a:t>2/23/13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9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DA35-E811-2345-810B-CAEEF7A0A9D2}" type="datetimeFigureOut">
              <a:rPr lang="en-US" smtClean="0"/>
              <a:t>2/23/13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DA35-E811-2345-810B-CAEEF7A0A9D2}" type="datetimeFigureOut">
              <a:rPr lang="en-US" smtClean="0"/>
              <a:t>2/23/13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5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DA35-E811-2345-810B-CAEEF7A0A9D2}" type="datetimeFigureOut">
              <a:rPr lang="en-US" smtClean="0"/>
              <a:t>2/23/13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5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DA35-E811-2345-810B-CAEEF7A0A9D2}" type="datetimeFigureOut">
              <a:rPr lang="en-US" smtClean="0"/>
              <a:t>2/23/13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DA35-E811-2345-810B-CAEEF7A0A9D2}" type="datetimeFigureOut">
              <a:rPr lang="en-US" smtClean="0"/>
              <a:t>2/23/13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2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2DA35-E811-2345-810B-CAEEF7A0A9D2}" type="datetimeFigureOut">
              <a:rPr lang="en-US" smtClean="0"/>
              <a:t>2/23/13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1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456907"/>
            <a:ext cx="9144000" cy="396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14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abqLogo_300dp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34036"/>
            <a:ext cx="2856562" cy="9835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7463" y="845479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9243" y="840138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Vcompany</a:t>
            </a:r>
            <a:r>
              <a:rPr lang="en-US" dirty="0" smtClean="0"/>
              <a:t> profiles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82663" y="84013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45474"/>
            <a:ext cx="13970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95700" y="34547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31200" y="345474"/>
            <a:ext cx="642273" cy="36933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74463" y="345474"/>
            <a:ext cx="108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77463" y="345474"/>
            <a:ext cx="13970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7500" y="1537692"/>
            <a:ext cx="467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At </a:t>
            </a:r>
            <a:r>
              <a:rPr lang="en-US" sz="2400" dirty="0" err="1" smtClean="0"/>
              <a:t>Abaqual</a:t>
            </a:r>
            <a:r>
              <a:rPr lang="en-US" sz="2400" dirty="0" smtClean="0"/>
              <a:t>, projects meet experts from virtual companies empowered by instant access to collaborative on-demand computing.    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29217" y="3361232"/>
            <a:ext cx="1875563" cy="58477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Sign Up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70736" y="6469607"/>
            <a:ext cx="23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Abaqual</a:t>
            </a:r>
            <a:r>
              <a:rPr lang="en-US" dirty="0" smtClean="0"/>
              <a:t> © 2013</a:t>
            </a:r>
            <a:endParaRPr lang="en-US" dirty="0"/>
          </a:p>
        </p:txBody>
      </p:sp>
      <p:pic>
        <p:nvPicPr>
          <p:cNvPr id="21" name="Picture 20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1436571"/>
            <a:ext cx="3422019" cy="3422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1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456907"/>
            <a:ext cx="9144000" cy="396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14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abqLogo_300dp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34036"/>
            <a:ext cx="2856562" cy="9835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7463" y="845479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9243" y="840138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Vcompany</a:t>
            </a:r>
            <a:r>
              <a:rPr lang="en-US" dirty="0" smtClean="0"/>
              <a:t> profiles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82663" y="84013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45474"/>
            <a:ext cx="13970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95700" y="34547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31200" y="345474"/>
            <a:ext cx="642273" cy="36933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74463" y="345474"/>
            <a:ext cx="108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77463" y="345474"/>
            <a:ext cx="13970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7500" y="1537692"/>
            <a:ext cx="467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At </a:t>
            </a:r>
            <a:r>
              <a:rPr lang="en-US" sz="2400" dirty="0" err="1" smtClean="0"/>
              <a:t>Abaqual</a:t>
            </a:r>
            <a:r>
              <a:rPr lang="en-US" sz="2400" dirty="0" smtClean="0"/>
              <a:t>, projects meet experts from virtual companies empowered by instant access to collaborative on-demand computing.    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29217" y="3361232"/>
            <a:ext cx="1875563" cy="58477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Sign Up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70736" y="6469607"/>
            <a:ext cx="23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Abaqual</a:t>
            </a:r>
            <a:r>
              <a:rPr lang="en-US" dirty="0" smtClean="0"/>
              <a:t> ©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6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456907"/>
            <a:ext cx="9144000" cy="396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14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abqLogo_300dp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34036"/>
            <a:ext cx="2856562" cy="9835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7463" y="845479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9243" y="840138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Vcompany</a:t>
            </a:r>
            <a:r>
              <a:rPr lang="en-US" dirty="0" smtClean="0"/>
              <a:t> profiles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82663" y="84013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58163" y="345474"/>
            <a:ext cx="788347" cy="36933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86622" y="345474"/>
            <a:ext cx="1367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Dave Corson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0736" y="6469607"/>
            <a:ext cx="23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Abaqual</a:t>
            </a:r>
            <a:r>
              <a:rPr lang="en-US" dirty="0" smtClean="0"/>
              <a:t> © 2013</a:t>
            </a:r>
            <a:endParaRPr lang="en-US" dirty="0"/>
          </a:p>
        </p:txBody>
      </p:sp>
      <p:pic>
        <p:nvPicPr>
          <p:cNvPr id="3" name="Picture 2" descr="Screen Shot 2013-02-23 at 2.13.53 PM.png"/>
          <p:cNvPicPr>
            <a:picLocks noChangeAspect="1"/>
          </p:cNvPicPr>
          <p:nvPr/>
        </p:nvPicPr>
        <p:blipFill>
          <a:blip r:embed="rId3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36" y="1384302"/>
            <a:ext cx="2535964" cy="14387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09481" y="1384302"/>
            <a:ext cx="2535964" cy="1438742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53613" y="1384302"/>
            <a:ext cx="87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12162" y="2329597"/>
            <a:ext cx="222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launch a new 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7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456907"/>
            <a:ext cx="9144000" cy="396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14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abqLogo_300dp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34036"/>
            <a:ext cx="2856562" cy="9835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7463" y="845479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9243" y="840138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Vcompany</a:t>
            </a:r>
            <a:r>
              <a:rPr lang="en-US" dirty="0" smtClean="0"/>
              <a:t> profiles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82663" y="84013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45474"/>
            <a:ext cx="13970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95700" y="34547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31200" y="345474"/>
            <a:ext cx="642273" cy="36933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74463" y="345474"/>
            <a:ext cx="108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77463" y="345474"/>
            <a:ext cx="13970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0736" y="6469607"/>
            <a:ext cx="23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Abaqual</a:t>
            </a:r>
            <a:r>
              <a:rPr lang="en-US" dirty="0" smtClean="0"/>
              <a:t> © 2013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7999" y="1964942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First name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04999" y="1968524"/>
            <a:ext cx="13970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7999" y="246347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04999" y="2463478"/>
            <a:ext cx="13970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7999" y="1466862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04999" y="1466862"/>
            <a:ext cx="13970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04999" y="2998742"/>
            <a:ext cx="13970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21462" y="2998742"/>
            <a:ext cx="108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4999" y="3532142"/>
            <a:ext cx="13970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15076" y="3522016"/>
            <a:ext cx="1689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Verify Password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04999" y="4127500"/>
            <a:ext cx="1397000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103</Words>
  <Application>Microsoft Macintosh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Nor1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Shoeybi</dc:creator>
  <cp:lastModifiedBy>Mohammad Shoeybi</cp:lastModifiedBy>
  <cp:revision>15</cp:revision>
  <dcterms:created xsi:type="dcterms:W3CDTF">2013-02-23T20:27:48Z</dcterms:created>
  <dcterms:modified xsi:type="dcterms:W3CDTF">2013-02-23T22:35:16Z</dcterms:modified>
</cp:coreProperties>
</file>