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4149-8866-4620-93B2-4E79E75E42DF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D347-B3C8-4F9A-B3BD-C2C08E467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229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4149-8866-4620-93B2-4E79E75E42DF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D347-B3C8-4F9A-B3BD-C2C08E467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614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4149-8866-4620-93B2-4E79E75E42DF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D347-B3C8-4F9A-B3BD-C2C08E467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026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4149-8866-4620-93B2-4E79E75E42DF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D347-B3C8-4F9A-B3BD-C2C08E467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7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4149-8866-4620-93B2-4E79E75E42DF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D347-B3C8-4F9A-B3BD-C2C08E467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538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4149-8866-4620-93B2-4E79E75E42DF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D347-B3C8-4F9A-B3BD-C2C08E467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26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4149-8866-4620-93B2-4E79E75E42DF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D347-B3C8-4F9A-B3BD-C2C08E467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889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4149-8866-4620-93B2-4E79E75E42DF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D347-B3C8-4F9A-B3BD-C2C08E467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653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4149-8866-4620-93B2-4E79E75E42DF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D347-B3C8-4F9A-B3BD-C2C08E467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577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4149-8866-4620-93B2-4E79E75E42DF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D347-B3C8-4F9A-B3BD-C2C08E467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12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4149-8866-4620-93B2-4E79E75E42DF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D347-B3C8-4F9A-B3BD-C2C08E467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11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04149-8866-4620-93B2-4E79E75E42DF}" type="datetimeFigureOut">
              <a:rPr lang="he-IL" smtClean="0"/>
              <a:t>כ"ט/ניסן/תשע"ז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CD347-B3C8-4F9A-B3BD-C2C08E467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180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2214893"/>
            <a:ext cx="9144000" cy="2387600"/>
          </a:xfrm>
        </p:spPr>
        <p:txBody>
          <a:bodyPr/>
          <a:lstStyle/>
          <a:p>
            <a:r>
              <a:rPr lang="en-US" b="1" dirty="0" smtClean="0"/>
              <a:t>Mock and Stub objects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24827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1" y="1577360"/>
            <a:ext cx="10742000" cy="3106514"/>
          </a:xfrm>
        </p:spPr>
      </p:pic>
    </p:spTree>
    <p:extLst>
      <p:ext uri="{BB962C8B-B14F-4D97-AF65-F5344CB8AC3E}">
        <p14:creationId xmlns:p14="http://schemas.microsoft.com/office/powerpoint/2010/main" val="232671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Mock Object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smtClean="0"/>
              <a:t>ה-</a:t>
            </a:r>
            <a:r>
              <a:rPr lang="en-US" dirty="0" smtClean="0"/>
              <a:t>Mock</a:t>
            </a:r>
            <a:r>
              <a:rPr lang="he-IL" dirty="0" smtClean="0"/>
              <a:t> הוא אובייקט שניצור באופן מלאכותי שמחקה ומדמה התנהגות של אובייקט "</a:t>
            </a:r>
            <a:r>
              <a:rPr lang="he-IL" dirty="0" err="1" smtClean="0"/>
              <a:t>אמיתי</a:t>
            </a:r>
            <a:r>
              <a:rPr lang="he-IL" dirty="0" smtClean="0"/>
              <a:t>" </a:t>
            </a:r>
            <a:r>
              <a:rPr lang="he-IL" dirty="0" smtClean="0"/>
              <a:t>במערכת, </a:t>
            </a:r>
            <a:r>
              <a:rPr lang="he-IL" dirty="0" smtClean="0"/>
              <a:t>בדרכים מבוקרות ומפוקחות.</a:t>
            </a:r>
          </a:p>
          <a:p>
            <a:r>
              <a:rPr lang="he-IL" dirty="0" smtClean="0"/>
              <a:t>השימוש ב-</a:t>
            </a:r>
            <a:r>
              <a:rPr lang="en-US" dirty="0" smtClean="0"/>
              <a:t>Mock</a:t>
            </a:r>
            <a:r>
              <a:rPr lang="he-IL" dirty="0" smtClean="0"/>
              <a:t> הוא על מנת לבדוק ולבחון את התנהגותם של אובייקטים אחרים.</a:t>
            </a:r>
          </a:p>
          <a:p>
            <a:r>
              <a:rPr lang="en-US" dirty="0" smtClean="0"/>
              <a:t>Mock</a:t>
            </a:r>
            <a:r>
              <a:rPr lang="he-IL" dirty="0" smtClean="0"/>
              <a:t> שימושי מאוד לשימוש ב</a:t>
            </a:r>
            <a:r>
              <a:rPr lang="en-US" dirty="0" smtClean="0"/>
              <a:t>Unit tests</a:t>
            </a:r>
            <a:r>
              <a:rPr lang="he-IL" dirty="0" smtClean="0"/>
              <a:t>, בעיקר לדימוי אובייקטים בעלי התכונות הבאות: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- אובייקטים שנותנים תוצאות אי-</a:t>
            </a:r>
            <a:r>
              <a:rPr lang="he-IL" dirty="0" err="1" smtClean="0"/>
              <a:t>דטרמניסטיות</a:t>
            </a:r>
            <a:r>
              <a:rPr lang="he-IL" dirty="0" smtClean="0"/>
              <a:t> (כמו השעה הנוכחית)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- אובייקט בעל </a:t>
            </a:r>
            <a:r>
              <a:rPr lang="en-US" dirty="0" smtClean="0"/>
              <a:t>states</a:t>
            </a:r>
            <a:r>
              <a:rPr lang="he-IL" dirty="0" smtClean="0"/>
              <a:t> שקשה ליצור או לדמות (כמו, בעיית תקשורת אינטרנט).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- אובייקט איטי מאוד (כמו </a:t>
            </a:r>
            <a:r>
              <a:rPr lang="en-US" dirty="0" smtClean="0"/>
              <a:t>database</a:t>
            </a:r>
            <a:r>
              <a:rPr lang="he-IL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- אובייקט שעדיין לא מומש.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815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cs typeface="+mn-cs"/>
              </a:rPr>
              <a:t>דוגמה - </a:t>
            </a:r>
            <a:r>
              <a:rPr lang="en-US" b="1" dirty="0" smtClean="0">
                <a:cs typeface="+mn-cs"/>
              </a:rPr>
              <a:t>Mock</a:t>
            </a:r>
            <a:endParaRPr lang="he-IL" b="1" dirty="0">
              <a:cs typeface="+mn-cs"/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09" y="1690688"/>
            <a:ext cx="4211782" cy="4211782"/>
          </a:xfrm>
        </p:spPr>
      </p:pic>
    </p:spTree>
    <p:extLst>
      <p:ext uri="{BB962C8B-B14F-4D97-AF65-F5344CB8AC3E}">
        <p14:creationId xmlns:p14="http://schemas.microsoft.com/office/powerpoint/2010/main" val="190754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Stub Object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Stub</a:t>
            </a:r>
            <a:r>
              <a:rPr lang="he-IL" dirty="0" smtClean="0"/>
              <a:t> הינה תכנית אשר מדמה ומחקה את התנהגותם של מרכיבי </a:t>
            </a:r>
            <a:r>
              <a:rPr lang="he-IL" dirty="0" err="1" smtClean="0"/>
              <a:t>ומודולי</a:t>
            </a:r>
            <a:r>
              <a:rPr lang="he-IL" dirty="0" smtClean="0"/>
              <a:t> תוכנה שמבחני מודול אחר מסתמכים עליו.</a:t>
            </a:r>
            <a:endParaRPr lang="he-IL" dirty="0"/>
          </a:p>
          <a:p>
            <a:r>
              <a:rPr lang="he-IL" dirty="0" smtClean="0"/>
              <a:t>מגיב תגובות שנקבעו מראש לקריאות שנקראו במהלך </a:t>
            </a:r>
            <a:r>
              <a:rPr lang="en-US" dirty="0" smtClean="0"/>
              <a:t>test</a:t>
            </a:r>
            <a:r>
              <a:rPr lang="he-IL" dirty="0" smtClean="0"/>
              <a:t>, בד"כ לא מגיב לשום גורם אחר ולשום קריאה אחרת שלא נצרכת ע"י ה-</a:t>
            </a:r>
            <a:r>
              <a:rPr lang="en-US" dirty="0" smtClean="0"/>
              <a:t>test</a:t>
            </a:r>
            <a:r>
              <a:rPr lang="he-IL" dirty="0" smtClean="0"/>
              <a:t>.</a:t>
            </a:r>
          </a:p>
          <a:p>
            <a:r>
              <a:rPr lang="he-IL" dirty="0" smtClean="0"/>
              <a:t>השימוש העיקרי הוא בבדיקות אינקרמנטליות בגישת ה </a:t>
            </a:r>
            <a:r>
              <a:rPr lang="en-US" dirty="0" smtClean="0"/>
              <a:t>top-down</a:t>
            </a:r>
            <a:r>
              <a:rPr lang="he-IL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ה</a:t>
            </a:r>
            <a:r>
              <a:rPr lang="en-US" dirty="0" smtClean="0"/>
              <a:t>Stub</a:t>
            </a:r>
            <a:r>
              <a:rPr lang="he-IL" dirty="0" smtClean="0"/>
              <a:t> משמש כמרכיב זמני וממלא מקום למרכיב שנקרא בזמן בדיקת מרכיב אחר שנותן את אותו ה-</a:t>
            </a:r>
            <a:r>
              <a:rPr lang="en-US" dirty="0" smtClean="0"/>
              <a:t>output</a:t>
            </a:r>
            <a:r>
              <a:rPr lang="he-IL" dirty="0" smtClean="0"/>
              <a:t> שהמרכיב </a:t>
            </a:r>
            <a:r>
              <a:rPr lang="he-IL" dirty="0" err="1" smtClean="0"/>
              <a:t>ה"אמיתי</a:t>
            </a:r>
            <a:r>
              <a:rPr lang="he-IL" dirty="0" smtClean="0"/>
              <a:t>" ייתן בתכנית עצמה.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891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cs typeface="+mn-cs"/>
              </a:rPr>
              <a:t>דוגמה</a:t>
            </a:r>
            <a:r>
              <a:rPr lang="he-IL" b="1" dirty="0" smtClean="0"/>
              <a:t> - </a:t>
            </a:r>
            <a:r>
              <a:rPr lang="en-US" b="1" dirty="0" smtClean="0"/>
              <a:t>Stub</a:t>
            </a:r>
            <a:endParaRPr lang="he-IL" b="1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22" y="1567543"/>
            <a:ext cx="6573936" cy="4382624"/>
          </a:xfrm>
        </p:spPr>
      </p:pic>
    </p:spTree>
    <p:extLst>
      <p:ext uri="{BB962C8B-B14F-4D97-AF65-F5344CB8AC3E}">
        <p14:creationId xmlns:p14="http://schemas.microsoft.com/office/powerpoint/2010/main" val="164808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Mocks vs Stubs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Behavioral testing vs. State testing</a:t>
            </a:r>
            <a:r>
              <a:rPr lang="he-IL" dirty="0" smtClean="0"/>
              <a:t>.</a:t>
            </a:r>
          </a:p>
          <a:p>
            <a:r>
              <a:rPr lang="en-US" dirty="0" smtClean="0"/>
              <a:t>Stub</a:t>
            </a:r>
            <a:r>
              <a:rPr lang="he-IL" dirty="0" smtClean="0"/>
              <a:t> ממומש עם התנהגות ידועה מראש למצבי מערכת בהתאם לפעולות הרצויות (קריאות, פונקציות). </a:t>
            </a:r>
            <a:r>
              <a:rPr lang="en-US" dirty="0" smtClean="0"/>
              <a:t>Mock</a:t>
            </a:r>
            <a:r>
              <a:rPr lang="he-IL" dirty="0" smtClean="0"/>
              <a:t> לעומת זאת, מוגדר להתנהג לפי הציפיות שלנו מהאובייקט שהוא מדמה, תגובותיו נקבעות בזמן אמת (ריצה) בהתאם להגדרת הציפיות ממנו, תגובות אלה לא נקבעו במדויק מראש.</a:t>
            </a:r>
          </a:p>
          <a:p>
            <a:r>
              <a:rPr lang="he-IL" dirty="0" smtClean="0"/>
              <a:t>בעזרת ה-</a:t>
            </a:r>
            <a:r>
              <a:rPr lang="en-US" dirty="0" smtClean="0"/>
              <a:t>Stub</a:t>
            </a:r>
            <a:r>
              <a:rPr lang="he-IL" dirty="0" smtClean="0"/>
              <a:t> נבדוק אם ע"י ביצוע פעולה מסוימת קיבלנו את התגובה (</a:t>
            </a:r>
            <a:r>
              <a:rPr lang="en-US" dirty="0" smtClean="0"/>
              <a:t>state</a:t>
            </a:r>
            <a:r>
              <a:rPr lang="he-IL" dirty="0" smtClean="0"/>
              <a:t>) המצופה, ובעזרת ה-</a:t>
            </a:r>
            <a:r>
              <a:rPr lang="en-US" dirty="0" smtClean="0"/>
              <a:t>Mock</a:t>
            </a:r>
            <a:r>
              <a:rPr lang="he-IL" dirty="0" smtClean="0"/>
              <a:t> נבדוק אם ע"י ביצוע פעולה, התבצעו הקריאות וההתנהגויות המצופות שהניבו את התגובה הרצויה.</a:t>
            </a:r>
          </a:p>
          <a:p>
            <a:r>
              <a:rPr lang="he-IL" dirty="0" smtClean="0"/>
              <a:t>שני הרכיבים יענו לנו על השאלה: מהי התוצאה – התגובה שנקבל.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Mock</a:t>
            </a:r>
            <a:r>
              <a:rPr lang="he-IL" dirty="0" smtClean="0"/>
              <a:t> יענה גם על השאלה: כיצד תשובה זו מופקת, כיצד מגיעים לתגובה הרצויה.</a:t>
            </a:r>
          </a:p>
          <a:p>
            <a:r>
              <a:rPr lang="he-IL" dirty="0" smtClean="0"/>
              <a:t>דוגמת שליחת מייל – נרצה לבדוק את התנהגות תיבת מייל שאכן שולחת הודעה אחת בלבד, כפי שביצענו, ע"י מערכת תיבות המייל. ב</a:t>
            </a:r>
            <a:r>
              <a:rPr lang="en-US" dirty="0" smtClean="0"/>
              <a:t>Stub</a:t>
            </a:r>
            <a:r>
              <a:rPr lang="he-IL" dirty="0" smtClean="0"/>
              <a:t> נבדוק שבאמת נשלחה רק הודעה אחת במבחן התוצאה. ב</a:t>
            </a:r>
            <a:r>
              <a:rPr lang="en-US" dirty="0" smtClean="0"/>
              <a:t>Mock</a:t>
            </a:r>
            <a:r>
              <a:rPr lang="he-IL" dirty="0" smtClean="0"/>
              <a:t> נבדוק שפעולת שליחת ההודעה קרתה בדיוק פעם אחת.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63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Manual and Automatic Mocks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Auto-Mock</a:t>
            </a:r>
            <a:r>
              <a:rPr lang="he-IL" dirty="0" smtClean="0"/>
              <a:t>- ייצר </a:t>
            </a:r>
            <a:r>
              <a:rPr lang="en-US" dirty="0" smtClean="0"/>
              <a:t>instance</a:t>
            </a:r>
            <a:r>
              <a:rPr lang="he-IL" dirty="0" smtClean="0"/>
              <a:t> של המחלקה אותה אנו רוצים לבדוק.</a:t>
            </a:r>
            <a:r>
              <a:rPr lang="en-US" dirty="0" smtClean="0"/>
              <a:t> </a:t>
            </a:r>
            <a:r>
              <a:rPr lang="he-IL" dirty="0" smtClean="0"/>
              <a:t> אם בנאי המחלקה צריך לקבל אובייקטים אחרים, הוא ייצר אוטומטית </a:t>
            </a:r>
            <a:r>
              <a:rPr lang="en-US" dirty="0" smtClean="0"/>
              <a:t>mock</a:t>
            </a:r>
            <a:r>
              <a:rPr lang="he-IL" dirty="0" smtClean="0"/>
              <a:t> עבור כל טיפוס ויעביר אותו לבנאי. הוא יתעד את כל ה</a:t>
            </a:r>
            <a:r>
              <a:rPr lang="en-US" dirty="0" smtClean="0"/>
              <a:t>mocks</a:t>
            </a:r>
            <a:r>
              <a:rPr lang="he-IL" dirty="0" smtClean="0"/>
              <a:t> שהוא ייצר ויאפשר לנו גישה אליהם על מנת להפריד ולשלוט בהתנהגות </a:t>
            </a:r>
            <a:r>
              <a:rPr lang="he-IL" dirty="0" err="1" smtClean="0"/>
              <a:t>מסויימת</a:t>
            </a:r>
            <a:r>
              <a:rPr lang="he-IL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נרצה להשתמש בו כאשר הקוד לא יציב, ונרצה ששינוי חתימת הבנאי לא "ישבור" לנו את מערכת ה</a:t>
            </a:r>
            <a:r>
              <a:rPr lang="en-US" dirty="0" smtClean="0"/>
              <a:t>tests</a:t>
            </a:r>
            <a:r>
              <a:rPr lang="he-IL" dirty="0" smtClean="0"/>
              <a:t>. ככל שהמערכת יציבה יותר, כך יתרונו פוחת. הוא לא כל כך מתאים לתכנות פונקציונלי וקוד שמבוסס על ערכים ולא על אובייקטים.</a:t>
            </a:r>
          </a:p>
          <a:p>
            <a:r>
              <a:rPr lang="en-US" dirty="0" smtClean="0"/>
              <a:t>Manual mock</a:t>
            </a:r>
            <a:r>
              <a:rPr lang="he-IL" dirty="0" smtClean="0"/>
              <a:t>- משמש להפרדת ובדיקת פונקציונאלית עם </a:t>
            </a:r>
            <a:r>
              <a:rPr lang="en-US" dirty="0" smtClean="0"/>
              <a:t>data</a:t>
            </a:r>
            <a:r>
              <a:rPr lang="he-IL" dirty="0" smtClean="0"/>
              <a:t> ספציפי ל</a:t>
            </a:r>
            <a:r>
              <a:rPr lang="en-US" dirty="0" smtClean="0"/>
              <a:t>mock</a:t>
            </a:r>
            <a:r>
              <a:rPr lang="he-IL" dirty="0" smtClean="0"/>
              <a:t>. במקום לגשת לרשת או לבסיס נתונים כדי לספק </a:t>
            </a:r>
            <a:r>
              <a:rPr lang="en-US" dirty="0" smtClean="0"/>
              <a:t>data</a:t>
            </a:r>
            <a:r>
              <a:rPr lang="he-IL" dirty="0" smtClean="0"/>
              <a:t> הכרחי לבדיקה, ל</a:t>
            </a:r>
            <a:r>
              <a:rPr lang="en-US" dirty="0" smtClean="0"/>
              <a:t>manual mock</a:t>
            </a:r>
            <a:r>
              <a:rPr lang="he-IL" dirty="0" smtClean="0"/>
              <a:t> יהיה </a:t>
            </a:r>
            <a:r>
              <a:rPr lang="en-US" dirty="0" smtClean="0"/>
              <a:t>data</a:t>
            </a:r>
            <a:r>
              <a:rPr lang="he-IL" dirty="0" smtClean="0"/>
              <a:t> מזויף שבו הוא ישתמש. זה יספק הרצה מהירה ויציבה. נשתמש בו כאשר נרצה לבדוק מחלקה יציבה, שתקבל </a:t>
            </a:r>
            <a:r>
              <a:rPr lang="en-US" dirty="0" smtClean="0"/>
              <a:t>data</a:t>
            </a:r>
            <a:r>
              <a:rPr lang="he-IL" dirty="0" smtClean="0"/>
              <a:t> לא מורכב, או כן מורכב אך יציב מבחינה התנהגותית.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079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cs typeface="+mn-cs"/>
              </a:rPr>
              <a:t>חסרונות</a:t>
            </a:r>
            <a:endParaRPr lang="he-IL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לא בודקים את גישת האובייקטים ל</a:t>
            </a:r>
            <a:r>
              <a:rPr lang="en-US" dirty="0" smtClean="0"/>
              <a:t>data</a:t>
            </a:r>
            <a:r>
              <a:rPr lang="he-IL" dirty="0" smtClean="0"/>
              <a:t>.</a:t>
            </a:r>
          </a:p>
          <a:p>
            <a:r>
              <a:rPr lang="he-IL" dirty="0" smtClean="0"/>
              <a:t>לא מנסים לדמות גישת אובייקט ל</a:t>
            </a:r>
            <a:r>
              <a:rPr lang="en-US" dirty="0" smtClean="0"/>
              <a:t>data</a:t>
            </a:r>
            <a:r>
              <a:rPr lang="he-IL" dirty="0" smtClean="0"/>
              <a:t>, אלא מפיקים אותו במיוחד ובצורה ספציפית עבור טסטים מסוימים</a:t>
            </a:r>
            <a:r>
              <a:rPr lang="he-IL" dirty="0" smtClean="0"/>
              <a:t>.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67842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Moq</a:t>
            </a:r>
            <a:r>
              <a:rPr lang="en-US" b="1" dirty="0" smtClean="0"/>
              <a:t> framework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אדגים את השימוש כשנרצה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smtClean="0"/>
              <a:t> </a:t>
            </a:r>
            <a:r>
              <a:rPr lang="he-IL" dirty="0" smtClean="0"/>
              <a:t>לבדוק </a:t>
            </a:r>
            <a:r>
              <a:rPr lang="he-IL" smtClean="0"/>
              <a:t>את השיטה</a:t>
            </a:r>
            <a:r>
              <a:rPr lang="en-US" smtClean="0"/>
              <a:t>:</a:t>
            </a:r>
            <a:endParaRPr lang="he-IL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במחלקה </a:t>
            </a:r>
            <a:r>
              <a:rPr lang="en-US" smtClean="0"/>
              <a:t>GameCenter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10" y="1559069"/>
            <a:ext cx="5610102" cy="48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8191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307</Words>
  <Application>Microsoft Office PowerPoint</Application>
  <PresentationFormat>מסך רחב</PresentationFormat>
  <Paragraphs>28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ערכת נושא Office</vt:lpstr>
      <vt:lpstr>Mock and Stub objects</vt:lpstr>
      <vt:lpstr>Mock Object</vt:lpstr>
      <vt:lpstr>דוגמה - Mock</vt:lpstr>
      <vt:lpstr>Stub Object</vt:lpstr>
      <vt:lpstr>דוגמה - Stub</vt:lpstr>
      <vt:lpstr>Mocks vs Stubs</vt:lpstr>
      <vt:lpstr>Manual and Automatic Mocks</vt:lpstr>
      <vt:lpstr>חסרונות</vt:lpstr>
      <vt:lpstr>Moq framework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bar shofer</dc:creator>
  <cp:lastModifiedBy>bar shofer</cp:lastModifiedBy>
  <cp:revision>17</cp:revision>
  <dcterms:created xsi:type="dcterms:W3CDTF">2017-04-23T09:45:25Z</dcterms:created>
  <dcterms:modified xsi:type="dcterms:W3CDTF">2017-04-26T06:12:23Z</dcterms:modified>
</cp:coreProperties>
</file>