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44DC-35D4-4E0E-B200-2A99A78A6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433FA-55B9-41FC-B4A6-56F6620A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3A063-2E6C-4A61-9F1B-E1CA4059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41D-C9E6-4253-9F7B-702DBC85FD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D4225-7B29-4E54-8BA7-159E0E32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E0B05-B883-4F8D-B223-AF5E659C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0850-FB34-47C5-8700-0C5B4F92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6ADA-6A84-49C5-BC62-D9E3B902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4E3D2-65EE-48E9-AF91-8D7146F82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F383C-5803-49C5-8CCB-2E049BFE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41D-C9E6-4253-9F7B-702DBC85FD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C53FC-6FF8-4841-A204-BEB7EBC6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00478-FD60-405C-AFEC-3442F78D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0850-FB34-47C5-8700-0C5B4F92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5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2150E-F6CD-4ADB-A6BA-CAD4D2A23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A0B1F-061F-41E0-9CC0-667688D5B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7F235-F1DB-4E4D-9496-AFD5D877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41D-C9E6-4253-9F7B-702DBC85FD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CF7DD-703C-4F40-BD50-C764FC28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E67CB-942B-417F-AB71-118E39E6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0850-FB34-47C5-8700-0C5B4F92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0DCD-B914-4B06-BEDA-A61A005D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28E36-0FC9-4AD6-A17E-D2C713F79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D5384-AC45-4865-AB47-B2EA92D8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41D-C9E6-4253-9F7B-702DBC85FD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EB08D-A2E8-4823-A25A-96068590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47ADD-1964-41F0-8CAA-0C042867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0850-FB34-47C5-8700-0C5B4F92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9353-3C9B-4506-9E12-5C21A92F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26A54-73DC-44BA-A0BB-6AA13C0BC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CF59B-76D2-4B17-8C4A-39F307A3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41D-C9E6-4253-9F7B-702DBC85FD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0D44F-E2A6-49AF-800A-9FA018D7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30ACA-E41C-4705-9EB3-A9E9B770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0850-FB34-47C5-8700-0C5B4F92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9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A3FF-84C6-47C9-AAB7-AA3A2DE8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AC31D-5F76-450D-9EE9-668EC8769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B7C92-771C-45B3-9FCB-E7A184924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5D820-BE03-4094-9BB2-E639CC32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41D-C9E6-4253-9F7B-702DBC85FD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AC700-232B-44D4-901F-B7C8241A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CD269-C303-4F3F-BBD6-999A64A1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0850-FB34-47C5-8700-0C5B4F92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C0A4-F7B3-49CE-A172-61B789AD4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E794F-C6AF-4E4B-A82E-CF0A706A9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0586E-F001-4223-AFE8-A2944725F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25A5A-CB08-4BD7-A557-892BB758D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6866D-B570-4695-8544-68F0A872A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5A2F68-FE5F-4AD0-8E0B-CD94860D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41D-C9E6-4253-9F7B-702DBC85FD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4AA77-8B37-4A4A-87E7-28DE6090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632393-F807-4AEC-A12F-F8CC6F14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0850-FB34-47C5-8700-0C5B4F92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9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32A2-C1BA-4387-A7C1-D5754DBB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7A4F3-5F2F-43CC-A4C4-7E43907B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41D-C9E6-4253-9F7B-702DBC85FD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3B34A-3D13-4506-BEF7-1DC6C5AA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76B64-9D15-4FA5-9989-FAF87F7E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0850-FB34-47C5-8700-0C5B4F92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0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88334-0C18-4AF7-BFD3-64A22AD9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41D-C9E6-4253-9F7B-702DBC85FD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6F385-A365-42FA-90BC-C115A600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CBD9F-0C4C-4227-A859-3A8F4481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0850-FB34-47C5-8700-0C5B4F92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3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EEAD-310B-4DAD-B142-BE573D2F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7C7C-6F49-44C8-B460-9658BA638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59AC8-5B21-479E-869C-DA2329795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03198-2D61-4C50-919B-02F753B1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41D-C9E6-4253-9F7B-702DBC85FD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5F21E-EE3B-4F38-9A29-DA6BEBE8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D0FA5-31A3-417A-A766-28B925F6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0850-FB34-47C5-8700-0C5B4F92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0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AF06-ED26-41C8-8B77-03510466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67376-D958-4F56-A1F9-A0A0CA40C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16A99-B5D6-433C-8206-BD363324B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F2882-91F8-4BD0-A645-2AB0CD48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41D-C9E6-4253-9F7B-702DBC85FD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2618E-D0AB-42D4-85E8-EAF222D0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197C2-7821-48ED-A206-881A5605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0850-FB34-47C5-8700-0C5B4F92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49737-9ECA-45C6-A84F-39772ABE0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D87F4-B2D3-4FA4-B6AD-6D35E23EB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E65D3-88B1-4B52-9953-C1ADD1BCD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8C41D-C9E6-4253-9F7B-702DBC85FD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450FD-BD65-4FA9-B83E-0973061A3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A786D-443D-4831-9A9E-03F9AC3CF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50850-FB34-47C5-8700-0C5B4F92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5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8A58-3466-48D5-A1E4-A771A2EB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BA60D-1E5C-426E-AD8E-F680D82D8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Membuat</a:t>
            </a:r>
            <a:r>
              <a:rPr lang="en-US" dirty="0"/>
              <a:t> virtual </a:t>
            </a:r>
            <a:r>
              <a:rPr lang="en-US" dirty="0" err="1"/>
              <a:t>environtment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venv</a:t>
            </a:r>
            <a:r>
              <a:rPr lang="en-US" dirty="0"/>
              <a:t> (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conda</a:t>
            </a:r>
            <a:r>
              <a:rPr lang="en-US" dirty="0"/>
              <a:t>)</a:t>
            </a:r>
          </a:p>
          <a:p>
            <a:r>
              <a:rPr lang="en-US" dirty="0" err="1"/>
              <a:t>Actifkan</a:t>
            </a:r>
            <a:r>
              <a:rPr lang="en-US" dirty="0"/>
              <a:t> </a:t>
            </a:r>
            <a:r>
              <a:rPr lang="en-US" dirty="0" err="1"/>
              <a:t>venv</a:t>
            </a:r>
            <a:endParaRPr lang="en-US" dirty="0"/>
          </a:p>
          <a:p>
            <a:r>
              <a:rPr lang="en-US" dirty="0"/>
              <a:t>Install requirements.txt</a:t>
            </a:r>
          </a:p>
          <a:p>
            <a:r>
              <a:rPr lang="en-US" dirty="0"/>
              <a:t>Install </a:t>
            </a:r>
            <a:r>
              <a:rPr lang="en-US" dirty="0" err="1"/>
              <a:t>ipykernel</a:t>
            </a:r>
            <a:endParaRPr lang="en-US" dirty="0"/>
          </a:p>
          <a:p>
            <a:r>
              <a:rPr lang="en-US" dirty="0" err="1"/>
              <a:t>Buat</a:t>
            </a:r>
            <a:r>
              <a:rPr lang="en-US" dirty="0"/>
              <a:t> kernel</a:t>
            </a:r>
          </a:p>
          <a:p>
            <a:r>
              <a:rPr lang="en-US" dirty="0"/>
              <a:t>Buka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 err="1"/>
              <a:t>Actifkan</a:t>
            </a:r>
            <a:r>
              <a:rPr lang="en-US" dirty="0"/>
              <a:t> kernel</a:t>
            </a:r>
          </a:p>
          <a:p>
            <a:r>
              <a:rPr lang="en-US" dirty="0"/>
              <a:t>Run </a:t>
            </a:r>
          </a:p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? </a:t>
            </a:r>
            <a:r>
              <a:rPr lang="en-US" dirty="0" err="1"/>
              <a:t>Repositori</a:t>
            </a:r>
            <a:endParaRPr lang="en-US" dirty="0"/>
          </a:p>
          <a:p>
            <a:r>
              <a:rPr lang="en-US" dirty="0"/>
              <a:t>Install git &gt; push (</a:t>
            </a:r>
            <a:r>
              <a:rPr lang="en-US" dirty="0" err="1"/>
              <a:t>bikin</a:t>
            </a:r>
            <a:r>
              <a:rPr lang="en-US" dirty="0"/>
              <a:t> file .</a:t>
            </a:r>
            <a:r>
              <a:rPr lang="en-US" dirty="0" err="1"/>
              <a:t>gitignore</a:t>
            </a:r>
            <a:r>
              <a:rPr lang="en-US" dirty="0"/>
              <a:t> </a:t>
            </a:r>
            <a:r>
              <a:rPr lang="en-US"/>
              <a:t>dulu)</a:t>
            </a:r>
            <a:endParaRPr lang="en-US" dirty="0"/>
          </a:p>
          <a:p>
            <a:r>
              <a:rPr lang="en-US" dirty="0"/>
              <a:t>Signup </a:t>
            </a:r>
            <a:r>
              <a:rPr lang="en-US" dirty="0" err="1"/>
              <a:t>streamlit</a:t>
            </a:r>
            <a:r>
              <a:rPr lang="en-US" dirty="0"/>
              <a:t> dan create app</a:t>
            </a:r>
          </a:p>
        </p:txBody>
      </p:sp>
    </p:spTree>
    <p:extLst>
      <p:ext uri="{BB962C8B-B14F-4D97-AF65-F5344CB8AC3E}">
        <p14:creationId xmlns:p14="http://schemas.microsoft.com/office/powerpoint/2010/main" val="123824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Shofinurdin</cp:lastModifiedBy>
  <cp:revision>3</cp:revision>
  <dcterms:created xsi:type="dcterms:W3CDTF">2024-06-06T12:10:15Z</dcterms:created>
  <dcterms:modified xsi:type="dcterms:W3CDTF">2024-10-03T13:35:08Z</dcterms:modified>
</cp:coreProperties>
</file>