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6" d="100"/>
          <a:sy n="76" d="100"/>
        </p:scale>
        <p:origin x="4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6927" y="2514600"/>
            <a:ext cx="9887685" cy="2262781"/>
          </a:xfrm>
        </p:spPr>
        <p:txBody>
          <a:bodyPr/>
          <a:lstStyle/>
          <a:p>
            <a:r>
              <a:rPr lang="en-US" dirty="0" smtClean="0"/>
              <a:t>Welcome To My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3069" y="4944647"/>
            <a:ext cx="8915399" cy="1500758"/>
          </a:xfrm>
        </p:spPr>
        <p:txBody>
          <a:bodyPr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accent2"/>
                </a:solidFill>
              </a:rPr>
              <a:t>Name: Shofiqul Islam</a:t>
            </a:r>
          </a:p>
          <a:p>
            <a:pPr algn="ctr"/>
            <a:r>
              <a:rPr lang="en-US" sz="1600" b="1" dirty="0" smtClean="0">
                <a:solidFill>
                  <a:schemeClr val="accent2"/>
                </a:solidFill>
              </a:rPr>
              <a:t>ID: 151311056</a:t>
            </a:r>
          </a:p>
          <a:p>
            <a:pPr algn="ctr"/>
            <a:r>
              <a:rPr lang="en-US" sz="1600" b="1" dirty="0" smtClean="0">
                <a:solidFill>
                  <a:schemeClr val="accent2"/>
                </a:solidFill>
              </a:rPr>
              <a:t>Semester: 9</a:t>
            </a:r>
            <a:r>
              <a:rPr lang="en-US" sz="1600" b="1" baseline="30000" dirty="0" smtClean="0">
                <a:solidFill>
                  <a:schemeClr val="accent2"/>
                </a:solidFill>
              </a:rPr>
              <a:t>th</a:t>
            </a:r>
            <a:endParaRPr lang="en-US" sz="1600" b="1" dirty="0" smtClean="0">
              <a:solidFill>
                <a:schemeClr val="accent2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accent2"/>
                </a:solidFill>
              </a:rPr>
              <a:t>Varendra</a:t>
            </a:r>
            <a:r>
              <a:rPr lang="en-US" sz="1600" b="1" dirty="0" smtClean="0">
                <a:solidFill>
                  <a:schemeClr val="accent2"/>
                </a:solidFill>
              </a:rPr>
              <a:t> University</a:t>
            </a:r>
            <a:endParaRPr lang="en-US" sz="1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01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249" y="216481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00B0F0"/>
                </a:solidFill>
              </a:rPr>
              <a:t>About My Project</a:t>
            </a:r>
            <a:endParaRPr lang="en-US" sz="4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85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/>
              <a:t>Project Name: JOB PORTAL SYSTEM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dirty="0" smtClean="0">
                <a:solidFill>
                  <a:srgbClr val="00B050"/>
                </a:solidFill>
              </a:rPr>
              <a:t>Purpose</a:t>
            </a:r>
          </a:p>
          <a:p>
            <a:r>
              <a:rPr lang="en-US" sz="2000" dirty="0" smtClean="0"/>
              <a:t>The purpose of designing the online job portal is to give the job seekers a platform for finding a right and satisfactory job according to their qualification.</a:t>
            </a:r>
          </a:p>
          <a:p>
            <a:r>
              <a:rPr lang="en-US" sz="2000" dirty="0" smtClean="0"/>
              <a:t>It also connect the job seekers with the major agencies.</a:t>
            </a:r>
          </a:p>
          <a:p>
            <a:r>
              <a:rPr lang="en-US" sz="2000" dirty="0" smtClean="0"/>
              <a:t>This portal can handle data of Recruiter ( Several companies) who are looking for suitable candidates for their vacancies.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026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Requirement's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Development Platform: Microsoft Visual Studio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Language: C#( ASP.NET) with HTML and CSS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Database: Microsoft SQL Server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9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040" y="2239968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solidFill>
                  <a:srgbClr val="FF0000"/>
                </a:solidFill>
              </a:rPr>
              <a:t>THANK YOU</a:t>
            </a:r>
            <a:endParaRPr 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0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</TotalTime>
  <Words>110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Welcome To My Presentation</vt:lpstr>
      <vt:lpstr>About My Project</vt:lpstr>
      <vt:lpstr>Project Name: JOB PORTAL SYSTEM</vt:lpstr>
      <vt:lpstr>Requirement's</vt:lpstr>
      <vt:lpstr>THANK YOU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Presentation</dc:title>
  <dc:creator>Shofiqul Islam</dc:creator>
  <cp:lastModifiedBy>Shofiqul Islam</cp:lastModifiedBy>
  <cp:revision>18</cp:revision>
  <dcterms:created xsi:type="dcterms:W3CDTF">2017-11-09T02:02:13Z</dcterms:created>
  <dcterms:modified xsi:type="dcterms:W3CDTF">2017-11-09T02:53:46Z</dcterms:modified>
</cp:coreProperties>
</file>